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6704-32FE-43F3-811F-399509C2DFF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8423-5EB5-4AE8-BA6E-A646752043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480" y="299403"/>
            <a:ext cx="9144000" cy="2387600"/>
          </a:xfrm>
        </p:spPr>
        <p:txBody>
          <a:bodyPr/>
          <a:lstStyle/>
          <a:p>
            <a:r>
              <a:rPr lang="es-ES" b="1" u="sng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BASE DE DATOS </a:t>
            </a:r>
            <a:br>
              <a:rPr lang="es-ES" b="1" u="sng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</a:br>
            <a:r>
              <a:rPr lang="es-ES" b="1" u="sng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PROCESUAL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CRISTHIAN BEYMAR POMA ATAHUACHI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530046" y="4761411"/>
            <a:ext cx="3661954" cy="9927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3" t="16129" r="23316" b="9240"/>
          <a:stretch/>
        </p:blipFill>
        <p:spPr>
          <a:xfrm>
            <a:off x="8739052" y="4833257"/>
            <a:ext cx="1358538" cy="8490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450286" y="4973329"/>
            <a:ext cx="1588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INNOVACION</a:t>
            </a:r>
          </a:p>
          <a:p>
            <a:r>
              <a:rPr lang="es-BO" sz="1400" b="1" dirty="0" smtClean="0"/>
              <a:t>EN EDUCACION</a:t>
            </a:r>
            <a:endParaRPr lang="en-US" sz="1400" b="1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10361023" y="4833256"/>
            <a:ext cx="0" cy="803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4446" y="1171087"/>
            <a:ext cx="9144000" cy="1777807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b="1" u="sng" dirty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¿</a:t>
            </a:r>
            <a:r>
              <a:rPr lang="es-ES" b="1" u="sng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QUE ES UNA BASE DE DATOS? </a:t>
            </a:r>
            <a:br>
              <a:rPr lang="es-ES" b="1" u="sng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</a:b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4446" y="2948895"/>
            <a:ext cx="9144000" cy="1655762"/>
          </a:xfrm>
        </p:spPr>
        <p:txBody>
          <a:bodyPr>
            <a:no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Una base de datos es una recopilación organizada de información o datos estructurados, que normalmente se almacena de forma electrónica en un sistema 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1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4446" y="1371600"/>
            <a:ext cx="9144000" cy="157729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100" b="1" dirty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¿</a:t>
            </a:r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QUE ES EL MODELO DE ENTIDAD RELACIONAL (E-R)</a:t>
            </a:r>
            <a:b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</a:br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Y/0 DIAGRAMA ENTIDAD RELACIONAL?</a:t>
            </a:r>
            <a:r>
              <a:rPr lang="es-ES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4446" y="3157899"/>
            <a:ext cx="9144000" cy="287713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lvl="0"/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E-R describe los datos con conjuntos de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conjuntos de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atributos. Sin embargo, el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relacional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describe los datos con las tuplas, atributos y dominio del atributo. Uno puede entender más fácilmente la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entre los datos en el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E-R en comparación con el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Relacional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8AB4F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3006" y="503239"/>
            <a:ext cx="9144000" cy="1720986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¿</a:t>
            </a:r>
            <a:r>
              <a:rPr lang="es-ES" sz="3200" b="1" dirty="0" smtClean="0">
                <a:solidFill>
                  <a:srgbClr val="FFC000"/>
                </a:solidFill>
              </a:rPr>
              <a:t>CUÁLES SON LAS FIGURAS QUE REPRESENTAN A UN DIAGRAMA ENTIDAD RELACIÓN? EXPLIQUE CADA UNA DE ELLAS</a:t>
            </a:r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?</a:t>
            </a:r>
            <a:r>
              <a:rPr lang="es-ES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9326" y="2567535"/>
            <a:ext cx="3185160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endParaRPr lang="es-ES" dirty="0" smtClean="0">
              <a:effectLst/>
            </a:endParaRPr>
          </a:p>
          <a:p>
            <a:endParaRPr lang="es-ES" dirty="0"/>
          </a:p>
          <a:p>
            <a:endParaRPr lang="es-ES" dirty="0" smtClean="0"/>
          </a:p>
          <a:p>
            <a:pPr algn="just"/>
            <a:r>
              <a:rPr lang="es-ES" dirty="0" smtClean="0"/>
              <a:t>Esta figura es independiente y </a:t>
            </a:r>
            <a:r>
              <a:rPr lang="es-ES" dirty="0"/>
              <a:t>con frecuencia se </a:t>
            </a:r>
            <a:r>
              <a:rPr lang="es-ES" dirty="0" smtClean="0"/>
              <a:t>le denomina </a:t>
            </a:r>
            <a:r>
              <a:rPr lang="es-ES" dirty="0"/>
              <a:t>entidades ya que a menudo tienen entidades débiles que dependen de ellas. También tendrán una clave primaria, que distinga a cada suceso de la entidad.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064343" y="2567535"/>
            <a:ext cx="318516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endParaRPr lang="es-ES" dirty="0" smtClean="0">
              <a:effectLst/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algn="just"/>
            <a:r>
              <a:rPr lang="es-ES" dirty="0" smtClean="0"/>
              <a:t>Esta figura se llama relación.</a:t>
            </a:r>
          </a:p>
          <a:p>
            <a:pPr algn="just"/>
            <a:r>
              <a:rPr lang="es-ES" dirty="0" smtClean="0"/>
              <a:t>Las </a:t>
            </a:r>
            <a:r>
              <a:rPr lang="es-ES" dirty="0"/>
              <a:t>relaciones son asociaciones entre dos o más entidades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30243" y="2567535"/>
            <a:ext cx="318516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ctr"/>
            <a:endParaRPr lang="es-ES" dirty="0" smtClean="0">
              <a:effectLst/>
            </a:endParaRPr>
          </a:p>
          <a:p>
            <a:pPr fontAlgn="ctr"/>
            <a:endParaRPr lang="es-ES" dirty="0"/>
          </a:p>
          <a:p>
            <a:pPr fontAlgn="ctr"/>
            <a:endParaRPr lang="es-ES" dirty="0" smtClean="0">
              <a:effectLst/>
            </a:endParaRPr>
          </a:p>
          <a:p>
            <a:pPr fontAlgn="ctr"/>
            <a:endParaRPr lang="es-ES" dirty="0"/>
          </a:p>
          <a:p>
            <a:pPr fontAlgn="ctr"/>
            <a:endParaRPr lang="es-ES" dirty="0" smtClean="0">
              <a:effectLst/>
            </a:endParaRPr>
          </a:p>
          <a:p>
            <a:pPr algn="just" fontAlgn="ctr"/>
            <a:r>
              <a:rPr lang="es-ES" dirty="0" smtClean="0">
                <a:effectLst/>
              </a:rPr>
              <a:t>Esta figura se le denomina atributo.</a:t>
            </a:r>
          </a:p>
          <a:p>
            <a:pPr algn="just" fontAlgn="ctr"/>
            <a:r>
              <a:rPr lang="es-ES" dirty="0" smtClean="0">
                <a:effectLst/>
              </a:rPr>
              <a:t>Los atributos son las características de una entidad, una relación de muchos a muchos, o una relación de uno a uno.</a:t>
            </a:r>
            <a:endParaRPr lang="es-ES" dirty="0"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70709" y="2873829"/>
            <a:ext cx="2011680" cy="679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entidad</a:t>
            </a:r>
            <a:endParaRPr lang="en-US" dirty="0"/>
          </a:p>
        </p:txBody>
      </p:sp>
      <p:sp>
        <p:nvSpPr>
          <p:cNvPr id="11" name="Rombo 10"/>
          <p:cNvSpPr/>
          <p:nvPr/>
        </p:nvSpPr>
        <p:spPr>
          <a:xfrm>
            <a:off x="4434457" y="2736668"/>
            <a:ext cx="2325189" cy="16328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relaciones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451669" y="2873829"/>
            <a:ext cx="1959428" cy="7852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atributos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1566" y="288256"/>
            <a:ext cx="9144000" cy="1514350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crear una tabla cualquiera de nombre celular identifique 3 columnas que debería tener y adicionalmente agregue su primary key.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1" y="2458640"/>
            <a:ext cx="6172200" cy="37433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833257" y="5760720"/>
            <a:ext cx="1894114" cy="23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727371" y="565264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 celular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65326" y="3986595"/>
            <a:ext cx="2564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Código de la tabla celular</a:t>
            </a:r>
            <a:endParaRPr lang="en-US" dirty="0"/>
          </a:p>
        </p:txBody>
      </p:sp>
      <p:sp>
        <p:nvSpPr>
          <p:cNvPr id="12" name="Cerrar llave 11"/>
          <p:cNvSpPr/>
          <p:nvPr/>
        </p:nvSpPr>
        <p:spPr>
          <a:xfrm>
            <a:off x="8683535" y="3675510"/>
            <a:ext cx="215536" cy="9915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angular 13"/>
          <p:cNvCxnSpPr/>
          <p:nvPr/>
        </p:nvCxnSpPr>
        <p:spPr>
          <a:xfrm>
            <a:off x="7589520" y="3986595"/>
            <a:ext cx="1094015" cy="8466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>
            <a:off x="7498624" y="4098601"/>
            <a:ext cx="1094015" cy="8466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>
            <a:off x="7437120" y="4284629"/>
            <a:ext cx="1094015" cy="8466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654143" y="4667012"/>
            <a:ext cx="17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1ra columna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609512" y="4851678"/>
            <a:ext cx="17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2da columna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564881" y="5036344"/>
            <a:ext cx="134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3</a:t>
            </a:r>
            <a:r>
              <a:rPr lang="es-ES" dirty="0" smtClean="0">
                <a:solidFill>
                  <a:srgbClr val="FFC000"/>
                </a:solidFill>
              </a:rPr>
              <a:t>ra columna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0492" y="881743"/>
            <a:ext cx="9144000" cy="1120095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Dado la siguiente imagen generar su tabla y agregar 3 registros a la tabla.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51" y="2427786"/>
            <a:ext cx="5619478" cy="42191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6027" t="41302" r="40274" b="39918"/>
          <a:stretch/>
        </p:blipFill>
        <p:spPr>
          <a:xfrm>
            <a:off x="783771" y="2207669"/>
            <a:ext cx="2317205" cy="1345476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233749" y="3757181"/>
            <a:ext cx="1985554" cy="780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435" y="457200"/>
            <a:ext cx="9144000" cy="1345407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sz="3100" b="1" dirty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</a:t>
            </a:r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 acuerdo a la base de datos creado y alas tablas del anterior ejercicio. Deberá generar </a:t>
            </a:r>
            <a:r>
              <a:rPr lang="es-ES" sz="3100" b="1" dirty="0" err="1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minimamente</a:t>
            </a:r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a cada tabla 3 registros.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2002972"/>
            <a:ext cx="7620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8589" y="-2665413"/>
            <a:ext cx="6854825" cy="1219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435" y="1149531"/>
            <a:ext cx="9144000" cy="653076"/>
          </a:xfrm>
          <a:prstGeom prst="round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100" b="1" dirty="0" smtClean="0">
                <a:solidFill>
                  <a:srgbClr val="FFC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generar la tabla de acuerdo a la siguiente imagen</a:t>
            </a:r>
            <a:endParaRPr lang="en-US" b="1" u="sng" dirty="0">
              <a:solidFill>
                <a:srgbClr val="FFC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11" y="3658824"/>
            <a:ext cx="6212632" cy="2728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463" y="2005989"/>
            <a:ext cx="6353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165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Tema de Office</vt:lpstr>
      <vt:lpstr>BASE DE DATOS  PROCESUAL</vt:lpstr>
      <vt:lpstr>¿QUE ES UNA BASE DE DATOS?  </vt:lpstr>
      <vt:lpstr>¿QUE ES EL MODELO DE ENTIDAD RELACIONAL (E-R)  Y/0 DIAGRAMA ENTIDAD RELACIONAL? </vt:lpstr>
      <vt:lpstr>¿CUÁLES SON LAS FIGURAS QUE REPRESENTAN A UN DIAGRAMA ENTIDAD RELACIÓN? EXPLIQUE CADA UNA DE ELLAS? </vt:lpstr>
      <vt:lpstr>crear una tabla cualquiera de nombre celular identifique 3 columnas que debería tener y adicionalmente agregue su primary key.</vt:lpstr>
      <vt:lpstr>Dado la siguiente imagen generar su tabla y agregar 3 registros a la tabla.</vt:lpstr>
      <vt:lpstr>De acuerdo a la base de datos creado y alas tablas del anterior ejercicio. Deberá generar minimamente a cada tabla 3 registros.</vt:lpstr>
      <vt:lpstr>generar la tabla de acuerdo a la siguiente imagen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PROCESUAL</dc:title>
  <dc:creator>cristhianbpoma@gmail.com</dc:creator>
  <cp:lastModifiedBy>cristhianbpoma@gmail.com</cp:lastModifiedBy>
  <cp:revision>10</cp:revision>
  <dcterms:created xsi:type="dcterms:W3CDTF">2022-04-10T19:03:36Z</dcterms:created>
  <dcterms:modified xsi:type="dcterms:W3CDTF">2022-04-11T00:32:02Z</dcterms:modified>
</cp:coreProperties>
</file>