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6" r:id="rId10"/>
    <p:sldId id="265" r:id="rId11"/>
    <p:sldId id="269" r:id="rId12"/>
    <p:sldId id="268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6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8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0CB6-3651-4208-A4F1-FF77584EAE2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810B-9378-4B96-986B-FA124CBF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a=X&amp;rlz=1C1ALOY_esBO996BO996&amp;hl=es&amp;q=%C2%BFQu%C3%A9+son+las+bases+de+datos+y+c%C3%B3mo+funciona?&amp;tbm=isch&amp;source=iu&amp;ictx=1&amp;vet=1&amp;fir=cTymM42ZxM2fWM%2CJF-yfP3UackDPM%2C_&amp;usg=AI4_-kTnmu0fX4JSRARgVQpK2d8pkU-cCw&amp;ved=2ahUKEwjI5fmv5e72AhV1IbkGHc8jC1kQ9QF6BAhzEAE#imgrc=cTymM42ZxM2fW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3"/>
            <a:ext cx="12192000" cy="68553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87486" y="443095"/>
            <a:ext cx="4981303" cy="1033008"/>
          </a:xfrm>
        </p:spPr>
        <p:txBody>
          <a:bodyPr>
            <a:normAutofit fontScale="90000"/>
          </a:bodyPr>
          <a:lstStyle/>
          <a:p>
            <a:r>
              <a:rPr lang="es-BO" b="1" dirty="0" smtClean="0">
                <a:solidFill>
                  <a:schemeClr val="bg1"/>
                </a:solidFill>
              </a:rPr>
              <a:t>BASE DE DATOS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79" y="2777731"/>
            <a:ext cx="8939349" cy="393890"/>
          </a:xfrm>
          <a:solidFill>
            <a:schemeClr val="tx1">
              <a:lumMod val="95000"/>
              <a:lumOff val="5000"/>
            </a:schemeClr>
          </a:solidFill>
          <a:scene3d>
            <a:camera prst="isometricOffAxis1Right"/>
            <a:lightRig rig="threePt" dir="t"/>
          </a:scene3d>
        </p:spPr>
        <p:txBody>
          <a:bodyPr>
            <a:noAutofit/>
          </a:bodyPr>
          <a:lstStyle/>
          <a:p>
            <a:r>
              <a:rPr lang="es-BO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ESTUDIANTE: CRISTHIAN BEYMAR POMA ATAHUACHI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530046" y="4761411"/>
            <a:ext cx="3661954" cy="9927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3" t="16129" r="23316" b="9240"/>
          <a:stretch/>
        </p:blipFill>
        <p:spPr>
          <a:xfrm>
            <a:off x="8739052" y="4833257"/>
            <a:ext cx="1358538" cy="849085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10361023" y="4833256"/>
            <a:ext cx="0" cy="8033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0450286" y="4973329"/>
            <a:ext cx="1588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6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INNOVACION</a:t>
            </a:r>
          </a:p>
          <a:p>
            <a:r>
              <a:rPr lang="es-BO" sz="1400" b="1" dirty="0" smtClean="0"/>
              <a:t>EN EDUCACION</a:t>
            </a:r>
            <a:endParaRPr lang="en-US" sz="14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739052" y="3531657"/>
            <a:ext cx="304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TAREA HITO 2</a:t>
            </a:r>
          </a:p>
          <a:p>
            <a:r>
              <a:rPr lang="es-BO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EL ALTO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727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85109" y="504686"/>
            <a:ext cx="751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.¿CÓMO SE ELIMINA UNA TABLA? </a:t>
            </a:r>
            <a:endParaRPr lang="en-US" sz="36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67988" y="1985554"/>
            <a:ext cx="795126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s-ES" sz="4000" b="1" dirty="0">
                <a:solidFill>
                  <a:srgbClr val="0070C0"/>
                </a:solidFill>
              </a:rPr>
              <a:t>DROP TABLE</a:t>
            </a:r>
            <a:r>
              <a:rPr lang="es-ES" sz="3200" dirty="0"/>
              <a:t> </a:t>
            </a:r>
            <a:r>
              <a:rPr lang="es-ES" sz="3200" b="1" dirty="0"/>
              <a:t>es utilizado para eliminar por completo una tabla de nuestra base de Datos</a:t>
            </a:r>
            <a:endParaRPr lang="en-US" sz="3200" b="1" dirty="0" smtClean="0"/>
          </a:p>
        </p:txBody>
      </p:sp>
      <p:sp>
        <p:nvSpPr>
          <p:cNvPr id="7" name="AutoShape 2" descr="Comó Crear una Base de Datos en Sql Server?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727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338364"/>
            <a:ext cx="11133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/>
              <a:t>CREAR EL DISEÑO PARA UNA UNIVERSIDAD.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/>
              <a:t>  </a:t>
            </a:r>
            <a:r>
              <a:rPr lang="es-ES" sz="3600" dirty="0"/>
              <a:t>Analizar qué cosas debería de tener como atributos una universidad. </a:t>
            </a:r>
            <a:endParaRPr lang="es-E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/>
              <a:t> </a:t>
            </a:r>
            <a:r>
              <a:rPr lang="es-ES" sz="3600" dirty="0"/>
              <a:t>Adjuntar la imagen que resuelve el problema. </a:t>
            </a:r>
            <a:endParaRPr lang="en-US" sz="36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AutoShape 2" descr="Comó Crear una Base de Datos en Sql Server?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372" y="3148507"/>
            <a:ext cx="5681800" cy="33015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3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72731"/>
          </a:xfrm>
          <a:prstGeom prst="rect">
            <a:avLst/>
          </a:prstGeom>
        </p:spPr>
      </p:pic>
      <p:sp>
        <p:nvSpPr>
          <p:cNvPr id="7" name="AutoShape 2" descr="Comó Crear una Base de Datos en Sql Server?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6" y="2636895"/>
            <a:ext cx="6562725" cy="36195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354180" y="484518"/>
            <a:ext cx="94836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 smtClean="0"/>
              <a:t>.</a:t>
            </a:r>
            <a:r>
              <a:rPr lang="es-ES" sz="2800" b="1" dirty="0" smtClean="0"/>
              <a:t>CREAR EL DIAGRAMA ENTIDAD RELACIÓN E-R PARA EL EJERCICIO ANTERIOR.</a:t>
            </a:r>
          </a:p>
          <a:p>
            <a:r>
              <a:rPr lang="es-ES" sz="2800" dirty="0" smtClean="0"/>
              <a:t> Adjuntar </a:t>
            </a:r>
            <a:r>
              <a:rPr lang="es-ES" sz="2800" dirty="0"/>
              <a:t>la imagen del diagrama generado. </a:t>
            </a:r>
            <a:endParaRPr lang="en-US" sz="2800" b="1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5486400" y="5172891"/>
            <a:ext cx="757646" cy="40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244046" y="5528111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rgbClr val="0070C0"/>
                </a:solidFill>
              </a:rPr>
              <a:t>ENTIDAD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020512" y="2790995"/>
            <a:ext cx="6338344" cy="19697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680960" y="4624251"/>
            <a:ext cx="627017" cy="548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883434" y="5172891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rgbClr val="0070C0"/>
                </a:solidFill>
              </a:rPr>
              <a:t>ATRIBUTOS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742" y="2073819"/>
            <a:ext cx="6963297" cy="44311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77440" y="561703"/>
            <a:ext cx="748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CREAR LA TABLA UNIVERSIDAD EN BASE AL DISEÑO ANTERIOR.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CREAR </a:t>
            </a:r>
            <a:r>
              <a:rPr lang="es-ES" b="1" dirty="0"/>
              <a:t>UNA BASE DE DATOS DE NOMBRE HITO2TAREA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CREAR </a:t>
            </a:r>
            <a:r>
              <a:rPr lang="es-ES" b="1" dirty="0"/>
              <a:t>LA TABLA UNIVERSIDAD EN LA BASE DE DATOS CREADA.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ADJUNTAR </a:t>
            </a:r>
            <a:r>
              <a:rPr lang="es-ES" b="1" dirty="0"/>
              <a:t>LA CONSULTA SQL (IMAGEN).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62" y="2508590"/>
            <a:ext cx="8052163" cy="30301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uadroTexto 4"/>
          <p:cNvSpPr txBox="1"/>
          <p:nvPr/>
        </p:nvSpPr>
        <p:spPr>
          <a:xfrm>
            <a:off x="1575162" y="783771"/>
            <a:ext cx="1004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smtClean="0"/>
              <a:t>AGREGAR REGISTROS A LA TABLA CREADA ANTERIORMENTE.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smtClean="0"/>
              <a:t> AGREGAR 4 REGISTROS A LA TABLA CREADA.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smtClean="0"/>
              <a:t> ADJUNTAR LA CONSULTA SQL (IMAGEN)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713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09" y="409105"/>
            <a:ext cx="6157777" cy="945078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158" y="1934232"/>
            <a:ext cx="4610100" cy="2257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49" y="1934232"/>
            <a:ext cx="4549822" cy="2086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283" y="4435201"/>
            <a:ext cx="4972050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861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246" y="481806"/>
            <a:ext cx="66860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5400" b="1" dirty="0" smtClean="0">
                <a:solidFill>
                  <a:schemeClr val="bg1"/>
                </a:solidFill>
              </a:rPr>
              <a:t>¿QUÉ SON LAS BASES DE DATOS?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35192"/>
            <a:ext cx="10515600" cy="2184672"/>
          </a:xfrm>
          <a:solidFill>
            <a:schemeClr val="bg2">
              <a:lumMod val="25000"/>
            </a:schemeClr>
          </a:solidFill>
          <a:ln w="38100"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 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es una herramienta que 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“almacén”, es decir, guarda grandes cantidades de información de forma organizada para poder encontrarla y utilizarla de manera fácil y ordenada. Todos usamos 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solo que no tenemos conciencia de que eso es lo que son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28" name="Picture 4" descr="Resultado de imagen para QUE SON LAS BASES DE DATO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69" y="4647304"/>
            <a:ext cx="5555834" cy="1607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528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246" y="481806"/>
            <a:ext cx="66860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¿A QUE SE REFIERE CUANDO SE HABLA DE BASES DE DATOS RELACIONALES?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35192"/>
            <a:ext cx="10515600" cy="2184672"/>
          </a:xfrm>
          <a:solidFill>
            <a:schemeClr val="bg2">
              <a:lumMod val="25000"/>
            </a:schemeClr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Una </a:t>
            </a:r>
            <a:r>
              <a:rPr lang="es-ES" b="1" dirty="0">
                <a:solidFill>
                  <a:schemeClr val="bg1"/>
                </a:solidFill>
              </a:rPr>
              <a:t>base de datos relacional</a:t>
            </a:r>
            <a:r>
              <a:rPr lang="es-ES" dirty="0">
                <a:solidFill>
                  <a:schemeClr val="bg1"/>
                </a:solidFill>
              </a:rPr>
              <a:t> es una recopilación de elementos de </a:t>
            </a:r>
            <a:r>
              <a:rPr lang="es-ES" b="1" dirty="0">
                <a:solidFill>
                  <a:schemeClr val="bg1"/>
                </a:solidFill>
              </a:rPr>
              <a:t>datos</a:t>
            </a:r>
            <a:r>
              <a:rPr lang="es-ES" dirty="0">
                <a:solidFill>
                  <a:schemeClr val="bg1"/>
                </a:solidFill>
              </a:rPr>
              <a:t> con relaciones predefinidas entre ellos. Estos elementos se organizan como un conjunto de tablas con columnas y filas. Las tablas se utilizan para guardar información sobre los objetos que se van a representar en la </a:t>
            </a:r>
            <a:r>
              <a:rPr lang="es-ES" b="1" dirty="0">
                <a:solidFill>
                  <a:schemeClr val="bg1"/>
                </a:solidFill>
              </a:rPr>
              <a:t>base de datos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05" y="4641780"/>
            <a:ext cx="6372362" cy="17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246" y="481806"/>
            <a:ext cx="66860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¿QUÉ ES EL MODELO ENTIDAD RELACIÓN Y/O DIAGRAMA ENTIDAD RELACIÓN?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35192"/>
            <a:ext cx="10515600" cy="2184672"/>
          </a:xfrm>
          <a:solidFill>
            <a:schemeClr val="bg2">
              <a:lumMod val="25000"/>
            </a:schemeClr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Un Modelo E-R describe los datos con conjuntos de entidades, conjuntos de relaciones y atributos. Sin embargo, el modelo relacional describe los datos con las tuplas, atributos y dominio del atributo. Uno puede entender más fácilmente la relación entre los datos en el Modelo E-R en comparación con el Modelo Relacional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08" y="4549547"/>
            <a:ext cx="4458653" cy="16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246" y="481806"/>
            <a:ext cx="87107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/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¿CUÁLES SON LAS FIGURAS QUE REPRESENTAN A UN DIAGRAMA ENTIDAD RELACIÓN? EXPLIQUE CADA UNA DE ELLAS.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441080"/>
              </p:ext>
            </p:extLst>
          </p:nvPr>
        </p:nvGraphicFramePr>
        <p:xfrm>
          <a:off x="879183" y="2305305"/>
          <a:ext cx="1432944" cy="22473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2944">
                  <a:extLst>
                    <a:ext uri="{9D8B030D-6E8A-4147-A177-3AD203B41FA5}">
                      <a16:colId xmlns:a16="http://schemas.microsoft.com/office/drawing/2014/main" val="1962566482"/>
                    </a:ext>
                  </a:extLst>
                </a:gridCol>
              </a:tblGrid>
              <a:tr h="2247389">
                <a:tc>
                  <a:txBody>
                    <a:bodyPr/>
                    <a:lstStyle/>
                    <a:p>
                      <a:pPr fontAlgn="ctr"/>
                      <a:endParaRPr lang="es-ES" sz="2000" dirty="0">
                        <a:effectLst/>
                      </a:endParaRPr>
                    </a:p>
                  </a:txBody>
                  <a:tcPr marR="228600" marT="152400" marB="228600" anchor="ctr"/>
                </a:tc>
                <a:extLst>
                  <a:ext uri="{0D108BD9-81ED-4DB2-BD59-A6C34878D82A}">
                    <a16:rowId xmlns:a16="http://schemas.microsoft.com/office/drawing/2014/main" val="3710007009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15686" y="2567535"/>
            <a:ext cx="3185160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effectLst/>
              </a:rPr>
              <a:t/>
            </a:r>
            <a:br>
              <a:rPr lang="es-ES" dirty="0" smtClean="0">
                <a:effectLst/>
              </a:rPr>
            </a:br>
            <a:endParaRPr lang="es-ES" dirty="0" smtClean="0">
              <a:effectLst/>
            </a:endParaRPr>
          </a:p>
          <a:p>
            <a:endParaRPr lang="es-ES" dirty="0"/>
          </a:p>
          <a:p>
            <a:endParaRPr lang="es-ES" dirty="0" smtClean="0"/>
          </a:p>
          <a:p>
            <a:pPr algn="just"/>
            <a:r>
              <a:rPr lang="es-ES" dirty="0" smtClean="0"/>
              <a:t>Esta figura es independiente y </a:t>
            </a:r>
            <a:r>
              <a:rPr lang="es-ES" dirty="0"/>
              <a:t>con frecuencia se </a:t>
            </a:r>
            <a:r>
              <a:rPr lang="es-ES" dirty="0" smtClean="0"/>
              <a:t>le denomina </a:t>
            </a:r>
            <a:r>
              <a:rPr lang="es-ES" dirty="0"/>
              <a:t>entidades ya que a menudo tienen entidades débiles que dependen de ellas. También tendrán una clave primaria, que distinga a cada suceso de la entidad.</a:t>
            </a:r>
          </a:p>
          <a:p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770709" y="2873829"/>
            <a:ext cx="2011680" cy="679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entidad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064343" y="2567535"/>
            <a:ext cx="318516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effectLst/>
              </a:rPr>
              <a:t/>
            </a:r>
            <a:br>
              <a:rPr lang="es-ES" dirty="0" smtClean="0">
                <a:effectLst/>
              </a:rPr>
            </a:br>
            <a:endParaRPr lang="es-ES" dirty="0" smtClean="0">
              <a:effectLst/>
            </a:endParaRP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algn="just"/>
            <a:r>
              <a:rPr lang="es-ES" dirty="0" smtClean="0"/>
              <a:t>Esta figura se llama relación.</a:t>
            </a:r>
          </a:p>
          <a:p>
            <a:pPr algn="just"/>
            <a:r>
              <a:rPr lang="es-ES" dirty="0" smtClean="0"/>
              <a:t>Las </a:t>
            </a:r>
            <a:r>
              <a:rPr lang="es-ES" dirty="0"/>
              <a:t>relaciones son asociaciones entre dos o más entidades</a:t>
            </a:r>
            <a:endParaRPr lang="en-US" dirty="0"/>
          </a:p>
        </p:txBody>
      </p:sp>
      <p:sp>
        <p:nvSpPr>
          <p:cNvPr id="10" name="Rombo 9"/>
          <p:cNvSpPr/>
          <p:nvPr/>
        </p:nvSpPr>
        <p:spPr>
          <a:xfrm>
            <a:off x="4434457" y="2736668"/>
            <a:ext cx="2325189" cy="16328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relaciones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930243" y="2567535"/>
            <a:ext cx="318516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ctr"/>
            <a:endParaRPr lang="es-ES" dirty="0" smtClean="0">
              <a:effectLst/>
            </a:endParaRPr>
          </a:p>
          <a:p>
            <a:pPr fontAlgn="ctr"/>
            <a:endParaRPr lang="es-ES" dirty="0"/>
          </a:p>
          <a:p>
            <a:pPr fontAlgn="ctr"/>
            <a:endParaRPr lang="es-ES" dirty="0" smtClean="0">
              <a:effectLst/>
            </a:endParaRPr>
          </a:p>
          <a:p>
            <a:pPr fontAlgn="ctr"/>
            <a:endParaRPr lang="es-ES" dirty="0"/>
          </a:p>
          <a:p>
            <a:pPr fontAlgn="ctr"/>
            <a:endParaRPr lang="es-ES" dirty="0" smtClean="0">
              <a:effectLst/>
            </a:endParaRPr>
          </a:p>
          <a:p>
            <a:pPr algn="just" fontAlgn="ctr"/>
            <a:r>
              <a:rPr lang="es-ES" dirty="0" smtClean="0">
                <a:effectLst/>
              </a:rPr>
              <a:t>Esta figura se le denomina atributo.</a:t>
            </a:r>
          </a:p>
          <a:p>
            <a:pPr algn="just" fontAlgn="ctr"/>
            <a:r>
              <a:rPr lang="es-ES" dirty="0" smtClean="0">
                <a:effectLst/>
              </a:rPr>
              <a:t>Los atributos son las características de una entidad, una relación de muchos a muchos, o una relación de uno a uno.</a:t>
            </a:r>
            <a:endParaRPr lang="es-ES" dirty="0">
              <a:effectLst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8451669" y="2873829"/>
            <a:ext cx="1959428" cy="7852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atributos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246" y="481806"/>
            <a:ext cx="66860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¿QUÉ ES SQL SERVER Y QUÉ ES SQL SERVER MANAGEMENT STUDIO?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2625" y="1992329"/>
            <a:ext cx="10515600" cy="3307517"/>
          </a:xfrm>
          <a:solidFill>
            <a:schemeClr val="bg2">
              <a:lumMod val="25000"/>
            </a:schemeClr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Microsoft </a:t>
            </a:r>
            <a:r>
              <a:rPr lang="es-ES" b="1" dirty="0">
                <a:solidFill>
                  <a:schemeClr val="bg1"/>
                </a:solidFill>
              </a:rPr>
              <a:t>SQL Server</a:t>
            </a:r>
            <a:r>
              <a:rPr lang="es-ES" dirty="0">
                <a:solidFill>
                  <a:schemeClr val="bg1"/>
                </a:solidFill>
              </a:rPr>
              <a:t> es un sistema de gestión de bases de datos relacionales (RDBMS) que admite una amplia variedad de aplicaciones de procesamiento de transacciones, inteligencia empresarial y análisis en entornos informáticos corporativos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SQL Server Management Studio</a:t>
            </a:r>
            <a:r>
              <a:rPr lang="en-US" dirty="0">
                <a:solidFill>
                  <a:schemeClr val="bg1"/>
                </a:solidFill>
              </a:rPr>
              <a:t> (</a:t>
            </a:r>
            <a:r>
              <a:rPr lang="en-US" b="1" dirty="0">
                <a:solidFill>
                  <a:schemeClr val="bg1"/>
                </a:solidFill>
              </a:rPr>
              <a:t>SSMS</a:t>
            </a:r>
            <a:r>
              <a:rPr lang="en-US" dirty="0">
                <a:solidFill>
                  <a:schemeClr val="bg1"/>
                </a:solidFill>
              </a:rPr>
              <a:t>) es un entorno integrado para administrar cualquier infraestructura de 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bg1"/>
                </a:solidFill>
              </a:rPr>
              <a:t>, desde 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  <a:r>
              <a:rPr lang="en-US" dirty="0">
                <a:solidFill>
                  <a:schemeClr val="bg1"/>
                </a:solidFill>
              </a:rPr>
              <a:t> a Azure 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bg1"/>
                </a:solidFill>
              </a:rPr>
              <a:t> Database. </a:t>
            </a:r>
            <a:r>
              <a:rPr lang="en-US" b="1" dirty="0">
                <a:solidFill>
                  <a:schemeClr val="bg1"/>
                </a:solidFill>
              </a:rPr>
              <a:t>SSMS</a:t>
            </a:r>
            <a:r>
              <a:rPr lang="en-US" dirty="0">
                <a:solidFill>
                  <a:schemeClr val="bg1"/>
                </a:solidFill>
              </a:rPr>
              <a:t> proporciona herramientas para configurar, supervisar y administrar instancias de 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  <a:r>
              <a:rPr lang="en-US" dirty="0">
                <a:solidFill>
                  <a:schemeClr val="bg1"/>
                </a:solidFill>
              </a:rPr>
              <a:t> y bases de datos.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122" name="Picture 2" descr="Microsoft Dynamics Business Central Archivos – Página 3 de 3 – AB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559" y="251615"/>
            <a:ext cx="1648233" cy="164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SQL Server 2016: Enlaces de descarga de SQL Server Management Studio y SQL  Server Data Tools! - MVP Clu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05" y="5543142"/>
            <a:ext cx="1320885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727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85109" y="504686"/>
            <a:ext cx="6622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 ¿CÓMO SE CREA UNA BASE DE DATOS?</a:t>
            </a:r>
            <a:endParaRPr lang="en-US" sz="2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841862" y="1757330"/>
            <a:ext cx="69625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SQL Server managemet studio se crean los bases de datos </a:t>
            </a:r>
          </a:p>
          <a:p>
            <a:endParaRPr lang="es-ES" sz="3600" b="1" dirty="0" smtClean="0"/>
          </a:p>
          <a:p>
            <a:r>
              <a:rPr lang="es-ES" sz="3600" b="1" dirty="0" smtClean="0"/>
              <a:t>CREATE DATABASE</a:t>
            </a:r>
            <a:r>
              <a:rPr lang="es-ES" sz="3600" dirty="0"/>
              <a:t> es utilizado para </a:t>
            </a:r>
            <a:r>
              <a:rPr lang="es-ES" sz="3600" dirty="0" smtClean="0">
                <a:solidFill>
                  <a:srgbClr val="FFC000"/>
                </a:solidFill>
              </a:rPr>
              <a:t>crear una base de datos</a:t>
            </a:r>
            <a:r>
              <a:rPr lang="es-ES" sz="3600" dirty="0">
                <a:solidFill>
                  <a:srgbClr val="FFC000"/>
                </a:solidFill>
              </a:rPr>
              <a:t> </a:t>
            </a:r>
            <a:r>
              <a:rPr lang="es-ES" sz="3600" dirty="0"/>
              <a:t>vacía</a:t>
            </a:r>
            <a:endParaRPr lang="es-ES" sz="3600" b="1" dirty="0" smtClean="0">
              <a:solidFill>
                <a:srgbClr val="FFC000"/>
              </a:solidFill>
            </a:endParaRPr>
          </a:p>
          <a:p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7" name="AutoShape 2" descr="Comó Crear una Base de Datos en Sql Server?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16" y="4531099"/>
            <a:ext cx="4247192" cy="1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727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85109" y="504686"/>
            <a:ext cx="751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/>
              <a:t>¿PARA QUÉ SIRVE EL COMANDO USE? </a:t>
            </a:r>
            <a:endParaRPr lang="en-US" sz="3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867988" y="1985554"/>
            <a:ext cx="698862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en-US" sz="4800" dirty="0"/>
              <a:t> </a:t>
            </a:r>
            <a:r>
              <a:rPr lang="en-US" sz="4800" dirty="0" smtClean="0"/>
              <a:t>UNIVERSIDAD</a:t>
            </a:r>
          </a:p>
          <a:p>
            <a:pPr fontAlgn="base" latinLnBrk="1"/>
            <a:r>
              <a:rPr lang="en-US" sz="2800" dirty="0" smtClean="0"/>
              <a:t>ES PARA UTILISAR LA BASE DE DATOS CREADA</a:t>
            </a:r>
            <a:r>
              <a:rPr lang="en-US" sz="2800" dirty="0"/>
              <a:t> </a:t>
            </a:r>
          </a:p>
          <a:p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7" name="AutoShape 2" descr="Comó Crear una Base de Datos en Sql Server?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latin typeface="Arial Rounded MT Bold" panose="020F0704030504030204" pitchFamily="34" charset="0"/>
              </a:rPr>
              <a:t>CREAR UNA TABLA CUALQUIERA CON 3 COLUMNAS YSU PRIMARYKEY. 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4" y="1969316"/>
            <a:ext cx="8921877" cy="488868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48594" y="2913017"/>
            <a:ext cx="1750423" cy="209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548743" y="3191645"/>
            <a:ext cx="2238103" cy="2308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194560" y="3122023"/>
            <a:ext cx="1123406" cy="627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2638697" y="3492091"/>
            <a:ext cx="809897" cy="1409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643154" y="3749040"/>
            <a:ext cx="4528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5334000" y="3914503"/>
            <a:ext cx="4528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643154" y="4053840"/>
            <a:ext cx="4528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721531" y="4314485"/>
            <a:ext cx="4528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165669" y="3545171"/>
            <a:ext cx="150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Primary key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921828" y="3717556"/>
            <a:ext cx="150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1ra columna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74377" y="3879753"/>
            <a:ext cx="150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2da columna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252754" y="4129819"/>
            <a:ext cx="150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3ra columna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8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282</Words>
  <Application>Microsoft Office PowerPoint</Application>
  <PresentationFormat>Panorámica</PresentationFormat>
  <Paragraphs>67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Calibri Light</vt:lpstr>
      <vt:lpstr>Segoe UI Black</vt:lpstr>
      <vt:lpstr>Tema de Office</vt:lpstr>
      <vt:lpstr>BASE DE DATOS I</vt:lpstr>
      <vt:lpstr>¿QUÉ SON LAS BASES DE DATOS? </vt:lpstr>
      <vt:lpstr>¿A QUE SE REFIERE CUANDO SE HABLA DE BASES DE DATOS RELACIONALES? </vt:lpstr>
      <vt:lpstr>¿QUÉ ES EL MODELO ENTIDAD RELACIÓN Y/O DIAGRAMA ENTIDAD RELACIÓN?</vt:lpstr>
      <vt:lpstr> ¿CUÁLES SON LAS FIGURAS QUE REPRESENTAN A UN DIAGRAMA ENTIDAD RELACIÓN? EXPLIQUE CADA UNA DE ELLAS.</vt:lpstr>
      <vt:lpstr>¿QUÉ ES SQL SERVER Y QUÉ ES SQL SERVER MANAGEMENT STUDIO? </vt:lpstr>
      <vt:lpstr>Presentación de PowerPoint</vt:lpstr>
      <vt:lpstr>Presentación de PowerPoint</vt:lpstr>
      <vt:lpstr>CREAR UNA TABLA CUALQUIERA CON 3 COLUMNAS YSU PRIMARYKEY.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cristhianbpoma@gmail.com</dc:creator>
  <cp:lastModifiedBy>cristhianbpoma@gmail.com</cp:lastModifiedBy>
  <cp:revision>21</cp:revision>
  <dcterms:created xsi:type="dcterms:W3CDTF">2022-03-30T21:18:08Z</dcterms:created>
  <dcterms:modified xsi:type="dcterms:W3CDTF">2022-04-04T01:35:46Z</dcterms:modified>
</cp:coreProperties>
</file>