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roxima Nov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8" name="Laura Pér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8-03T22:54:34.472">
    <p:pos x="6000" y="0"/>
    <p:text>Describe the core message or hypothesis for your project.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8-03T22:55:59.712">
    <p:pos x="6000" y="0"/>
    <p:text>Motivation &amp; Summary Slide
Define the core message or hypothesis of your project.
Describe the questions you asked, and why you asked them
Describe whether you were able to answer these questions to your satisfaction, and briefly summarize your findings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08-03T22:56:12.567">
    <p:pos x="6000" y="0"/>
    <p:text>Describe whether you were able to answer these questions to your satisfaction, and briefly summarize your findings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08-03T22:56:23.121">
    <p:pos x="6000" y="0"/>
    <p:text>Elaborate on the questions you asked, describing what kinds of data you needed to answer them, and where you found it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0-08-03T22:55:39.394">
    <p:pos x="6000" y="0"/>
    <p:text>Summarize where and how you found the data you used to answer these questions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0-08-03T23:01:20.164">
    <p:pos x="6000" y="0"/>
    <p:text>Summarize your conclusions. This should include a numerical summary (i.e., what data did your analysis yield), as well as visualizations of that summary (plots of the final analysis data)</p:text>
  </p:cm>
  <p:cm authorId="0" idx="7" dt="2020-08-03T23:00:51.790">
    <p:pos x="6000" y="100"/>
    <p:text>Discuss your findings. Did you find what you expected to find? If not, why not? What inferences or general conclusions can you draw from your analysis?</p:text>
  </p:cm>
  <p:cm authorId="0" idx="8" dt="2020-08-03T23:01:32.315">
    <p:pos x="6000" y="200"/>
    <p:text>Discuss the implications of your findings. This is where you get to have an open-ended discussion about what your findings "mean".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234" name="Google Shape;23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f6d16d2a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f6d16d2a3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Monkeys were normalized, outlieres were eliminated through IQR</a:t>
            </a:r>
            <a:endParaRPr/>
          </a:p>
        </p:txBody>
      </p:sp>
      <p:sp>
        <p:nvSpPr>
          <p:cNvPr id="245" name="Google Shape;245;g8f6d16d2a3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254" name="Google Shape;25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f18680276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f18680276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263" name="Google Shape;263;g8f18680276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273" name="Google Shape;27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f18680276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8f18680276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283" name="Google Shape;283;g8f18680276_0_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155" name="Google Shape;15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164" name="Google Shape;16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f18680276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f18680276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174" name="Google Shape;174;g8f18680276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f18680276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8f18680276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184" name="Google Shape;184;g8f18680276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f18680276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8f18680276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193" name="Google Shape;193;g8f18680276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f18680276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8f18680276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203" name="Google Shape;203;g8f18680276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f18680276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8f18680276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213" name="Google Shape;213;g8f18680276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f1868027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8f18680276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Copyright </a:t>
            </a:r>
            <a:r>
              <a:rPr b="1" lang="en-US"/>
              <a:t>PresentationGO.com</a:t>
            </a:r>
            <a:r>
              <a:rPr lang="en-US"/>
              <a:t> – The free PowerPoint and Google Slides template library</a:t>
            </a:r>
            <a:endParaRPr/>
          </a:p>
        </p:txBody>
      </p:sp>
      <p:sp>
        <p:nvSpPr>
          <p:cNvPr id="225" name="Google Shape;225;g8f18680276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20" name="Shape 20"/>
        <p:cNvGrpSpPr/>
        <p:nvPr/>
      </p:nvGrpSpPr>
      <p:grpSpPr>
        <a:xfrm>
          <a:off x="0" y="0"/>
          <a:ext cx="0" cy="0"/>
          <a:chOff x="0" y="0"/>
          <a:chExt cx="0" cy="0"/>
        </a:xfrm>
      </p:grpSpPr>
      <p:sp>
        <p:nvSpPr>
          <p:cNvPr id="21" name="Google Shape;21;p2"/>
          <p:cNvSpPr/>
          <p:nvPr/>
        </p:nvSpPr>
        <p:spPr>
          <a:xfrm>
            <a:off x="0" y="0"/>
            <a:ext cx="10058400" cy="6858000"/>
          </a:xfrm>
          <a:custGeom>
            <a:rect b="b" l="l" r="r" t="t"/>
            <a:pathLst>
              <a:path extrusionOk="0" h="6858000" w="10058400">
                <a:moveTo>
                  <a:pt x="8494919" y="0"/>
                </a:moveTo>
                <a:lnTo>
                  <a:pt x="9660112" y="0"/>
                </a:lnTo>
                <a:lnTo>
                  <a:pt x="7355681" y="2424112"/>
                </a:lnTo>
                <a:lnTo>
                  <a:pt x="7362167" y="2410312"/>
                </a:lnTo>
                <a:lnTo>
                  <a:pt x="7338441" y="2435201"/>
                </a:lnTo>
                <a:lnTo>
                  <a:pt x="10058400" y="6041366"/>
                </a:lnTo>
                <a:lnTo>
                  <a:pt x="9573175" y="6858000"/>
                </a:lnTo>
                <a:lnTo>
                  <a:pt x="0" y="6858000"/>
                </a:lnTo>
                <a:lnTo>
                  <a:pt x="0" y="1"/>
                </a:lnTo>
                <a:lnTo>
                  <a:pt x="8494919" y="1"/>
                </a:lnTo>
                <a:close/>
              </a:path>
            </a:pathLst>
          </a:custGeom>
          <a:gradFill>
            <a:gsLst>
              <a:gs pos="0">
                <a:srgbClr val="338088"/>
              </a:gs>
              <a:gs pos="48000">
                <a:srgbClr val="5CB7C1"/>
              </a:gs>
              <a:gs pos="100000">
                <a:srgbClr val="9AD2D8"/>
              </a:gs>
            </a:gsLst>
            <a:lin ang="0" scaled="0"/>
          </a:gra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1143000" y="0"/>
            <a:ext cx="9611360" cy="6869433"/>
          </a:xfrm>
          <a:custGeom>
            <a:rect b="b" l="l" r="r" t="t"/>
            <a:pathLst>
              <a:path extrusionOk="0" h="21600" w="21600">
                <a:moveTo>
                  <a:pt x="21469" y="12299"/>
                </a:moveTo>
                <a:cubicBezTo>
                  <a:pt x="21446" y="12299"/>
                  <a:pt x="21426" y="12307"/>
                  <a:pt x="21409" y="12319"/>
                </a:cubicBezTo>
                <a:lnTo>
                  <a:pt x="18546" y="6210"/>
                </a:lnTo>
                <a:cubicBezTo>
                  <a:pt x="18575" y="6174"/>
                  <a:pt x="18595" y="6126"/>
                  <a:pt x="18595" y="6066"/>
                </a:cubicBezTo>
                <a:cubicBezTo>
                  <a:pt x="18595" y="5978"/>
                  <a:pt x="18552" y="5910"/>
                  <a:pt x="18495" y="5886"/>
                </a:cubicBezTo>
                <a:lnTo>
                  <a:pt x="19125" y="72"/>
                </a:lnTo>
                <a:lnTo>
                  <a:pt x="19111" y="68"/>
                </a:lnTo>
                <a:lnTo>
                  <a:pt x="19100" y="56"/>
                </a:lnTo>
                <a:lnTo>
                  <a:pt x="14005" y="7547"/>
                </a:lnTo>
                <a:cubicBezTo>
                  <a:pt x="13985" y="7527"/>
                  <a:pt x="13962" y="7511"/>
                  <a:pt x="13937" y="7511"/>
                </a:cubicBezTo>
                <a:lnTo>
                  <a:pt x="13791" y="40"/>
                </a:lnTo>
                <a:lnTo>
                  <a:pt x="13791" y="0"/>
                </a:lnTo>
                <a:lnTo>
                  <a:pt x="9313" y="4680"/>
                </a:lnTo>
                <a:cubicBezTo>
                  <a:pt x="9290" y="4644"/>
                  <a:pt x="9256" y="4620"/>
                  <a:pt x="9216" y="4620"/>
                </a:cubicBezTo>
                <a:cubicBezTo>
                  <a:pt x="9196" y="4620"/>
                  <a:pt x="9176" y="4628"/>
                  <a:pt x="9159" y="4640"/>
                </a:cubicBezTo>
                <a:lnTo>
                  <a:pt x="7135" y="32"/>
                </a:lnTo>
                <a:lnTo>
                  <a:pt x="7110" y="52"/>
                </a:lnTo>
                <a:lnTo>
                  <a:pt x="9136" y="4660"/>
                </a:lnTo>
                <a:cubicBezTo>
                  <a:pt x="9105" y="4692"/>
                  <a:pt x="9085" y="4748"/>
                  <a:pt x="9085" y="4808"/>
                </a:cubicBezTo>
                <a:cubicBezTo>
                  <a:pt x="9085" y="4816"/>
                  <a:pt x="9085" y="4824"/>
                  <a:pt x="9088" y="4832"/>
                </a:cubicBezTo>
                <a:lnTo>
                  <a:pt x="4995" y="6246"/>
                </a:lnTo>
                <a:cubicBezTo>
                  <a:pt x="4992" y="6150"/>
                  <a:pt x="4935" y="6070"/>
                  <a:pt x="4866" y="6070"/>
                </a:cubicBezTo>
                <a:lnTo>
                  <a:pt x="4504" y="36"/>
                </a:lnTo>
                <a:lnTo>
                  <a:pt x="4475" y="40"/>
                </a:lnTo>
                <a:lnTo>
                  <a:pt x="4838" y="6074"/>
                </a:lnTo>
                <a:cubicBezTo>
                  <a:pt x="4778" y="6090"/>
                  <a:pt x="4729" y="6166"/>
                  <a:pt x="4729" y="6258"/>
                </a:cubicBezTo>
                <a:cubicBezTo>
                  <a:pt x="4729" y="6282"/>
                  <a:pt x="4732" y="6305"/>
                  <a:pt x="4741" y="6329"/>
                </a:cubicBezTo>
                <a:lnTo>
                  <a:pt x="2440" y="6956"/>
                </a:lnTo>
                <a:cubicBezTo>
                  <a:pt x="2429" y="6904"/>
                  <a:pt x="2403" y="6865"/>
                  <a:pt x="2369" y="6841"/>
                </a:cubicBezTo>
                <a:lnTo>
                  <a:pt x="3919" y="40"/>
                </a:lnTo>
                <a:lnTo>
                  <a:pt x="3890" y="28"/>
                </a:lnTo>
                <a:lnTo>
                  <a:pt x="2340" y="6829"/>
                </a:lnTo>
                <a:cubicBezTo>
                  <a:pt x="2332" y="6825"/>
                  <a:pt x="2323" y="6825"/>
                  <a:pt x="2315" y="6825"/>
                </a:cubicBezTo>
                <a:cubicBezTo>
                  <a:pt x="2300" y="6825"/>
                  <a:pt x="2286" y="6829"/>
                  <a:pt x="2272" y="6837"/>
                </a:cubicBezTo>
                <a:lnTo>
                  <a:pt x="26" y="16"/>
                </a:lnTo>
                <a:lnTo>
                  <a:pt x="0" y="32"/>
                </a:lnTo>
                <a:lnTo>
                  <a:pt x="2246" y="6853"/>
                </a:lnTo>
                <a:cubicBezTo>
                  <a:pt x="2206" y="6885"/>
                  <a:pt x="2181" y="6944"/>
                  <a:pt x="2181" y="7012"/>
                </a:cubicBezTo>
                <a:cubicBezTo>
                  <a:pt x="2181" y="7116"/>
                  <a:pt x="2240" y="7196"/>
                  <a:pt x="2312" y="7196"/>
                </a:cubicBezTo>
                <a:cubicBezTo>
                  <a:pt x="2383" y="7196"/>
                  <a:pt x="2443" y="7112"/>
                  <a:pt x="2443" y="7012"/>
                </a:cubicBezTo>
                <a:cubicBezTo>
                  <a:pt x="2443" y="7008"/>
                  <a:pt x="2443" y="7000"/>
                  <a:pt x="2443" y="6996"/>
                </a:cubicBezTo>
                <a:lnTo>
                  <a:pt x="4752" y="6361"/>
                </a:lnTo>
                <a:cubicBezTo>
                  <a:pt x="4775" y="6409"/>
                  <a:pt x="4815" y="6437"/>
                  <a:pt x="4861" y="6437"/>
                </a:cubicBezTo>
                <a:cubicBezTo>
                  <a:pt x="4872" y="6437"/>
                  <a:pt x="4883" y="6433"/>
                  <a:pt x="4892" y="6429"/>
                </a:cubicBezTo>
                <a:lnTo>
                  <a:pt x="7178" y="12655"/>
                </a:lnTo>
                <a:cubicBezTo>
                  <a:pt x="7144" y="12687"/>
                  <a:pt x="7124" y="12743"/>
                  <a:pt x="7124" y="12803"/>
                </a:cubicBezTo>
                <a:cubicBezTo>
                  <a:pt x="7124" y="12906"/>
                  <a:pt x="7184" y="12986"/>
                  <a:pt x="7255" y="12986"/>
                </a:cubicBezTo>
                <a:cubicBezTo>
                  <a:pt x="7329" y="12986"/>
                  <a:pt x="7386" y="12902"/>
                  <a:pt x="7386" y="12803"/>
                </a:cubicBezTo>
                <a:lnTo>
                  <a:pt x="11003" y="12311"/>
                </a:lnTo>
                <a:cubicBezTo>
                  <a:pt x="11008" y="12403"/>
                  <a:pt x="11065" y="12479"/>
                  <a:pt x="11134" y="12479"/>
                </a:cubicBezTo>
                <a:cubicBezTo>
                  <a:pt x="11145" y="12479"/>
                  <a:pt x="11157" y="12475"/>
                  <a:pt x="11165" y="12475"/>
                </a:cubicBezTo>
                <a:lnTo>
                  <a:pt x="13303" y="21588"/>
                </a:lnTo>
                <a:lnTo>
                  <a:pt x="13332" y="21576"/>
                </a:lnTo>
                <a:lnTo>
                  <a:pt x="11197" y="12463"/>
                </a:lnTo>
                <a:cubicBezTo>
                  <a:pt x="11220" y="12447"/>
                  <a:pt x="11240" y="12419"/>
                  <a:pt x="11254" y="12387"/>
                </a:cubicBezTo>
                <a:lnTo>
                  <a:pt x="19908" y="18944"/>
                </a:lnTo>
                <a:cubicBezTo>
                  <a:pt x="19905" y="18960"/>
                  <a:pt x="19902" y="18980"/>
                  <a:pt x="19902" y="19000"/>
                </a:cubicBezTo>
                <a:cubicBezTo>
                  <a:pt x="19902" y="19032"/>
                  <a:pt x="19908" y="19060"/>
                  <a:pt x="19919" y="19088"/>
                </a:cubicBezTo>
                <a:lnTo>
                  <a:pt x="16742" y="21564"/>
                </a:lnTo>
                <a:lnTo>
                  <a:pt x="16757" y="21600"/>
                </a:lnTo>
                <a:lnTo>
                  <a:pt x="19933" y="19120"/>
                </a:lnTo>
                <a:cubicBezTo>
                  <a:pt x="19942" y="19132"/>
                  <a:pt x="19950" y="19144"/>
                  <a:pt x="19959" y="19156"/>
                </a:cubicBezTo>
                <a:lnTo>
                  <a:pt x="18931" y="21572"/>
                </a:lnTo>
                <a:lnTo>
                  <a:pt x="18957" y="21592"/>
                </a:lnTo>
                <a:lnTo>
                  <a:pt x="19985" y="19172"/>
                </a:lnTo>
                <a:cubicBezTo>
                  <a:pt x="19999" y="19180"/>
                  <a:pt x="20016" y="19184"/>
                  <a:pt x="20033" y="19184"/>
                </a:cubicBezTo>
                <a:lnTo>
                  <a:pt x="20033" y="19184"/>
                </a:lnTo>
                <a:lnTo>
                  <a:pt x="20047" y="19188"/>
                </a:lnTo>
                <a:lnTo>
                  <a:pt x="20050" y="19180"/>
                </a:lnTo>
                <a:cubicBezTo>
                  <a:pt x="20116" y="19168"/>
                  <a:pt x="20167" y="19092"/>
                  <a:pt x="20167" y="18996"/>
                </a:cubicBezTo>
                <a:cubicBezTo>
                  <a:pt x="20167" y="18940"/>
                  <a:pt x="20147" y="18889"/>
                  <a:pt x="20119" y="18857"/>
                </a:cubicBezTo>
                <a:lnTo>
                  <a:pt x="21446" y="12663"/>
                </a:lnTo>
                <a:cubicBezTo>
                  <a:pt x="21454" y="12667"/>
                  <a:pt x="21463" y="12667"/>
                  <a:pt x="21469" y="12667"/>
                </a:cubicBezTo>
                <a:cubicBezTo>
                  <a:pt x="21543" y="12667"/>
                  <a:pt x="21600" y="12583"/>
                  <a:pt x="21600" y="12483"/>
                </a:cubicBezTo>
                <a:cubicBezTo>
                  <a:pt x="21600" y="12383"/>
                  <a:pt x="21540" y="12299"/>
                  <a:pt x="21469" y="12299"/>
                </a:cubicBezTo>
                <a:close/>
                <a:moveTo>
                  <a:pt x="21383" y="12339"/>
                </a:moveTo>
                <a:cubicBezTo>
                  <a:pt x="21372" y="12351"/>
                  <a:pt x="21360" y="12367"/>
                  <a:pt x="21355" y="12387"/>
                </a:cubicBezTo>
                <a:lnTo>
                  <a:pt x="14048" y="7751"/>
                </a:lnTo>
                <a:cubicBezTo>
                  <a:pt x="14054" y="7731"/>
                  <a:pt x="14057" y="7715"/>
                  <a:pt x="14057" y="7695"/>
                </a:cubicBezTo>
                <a:cubicBezTo>
                  <a:pt x="14057" y="7687"/>
                  <a:pt x="14057" y="7679"/>
                  <a:pt x="14054" y="7667"/>
                </a:cubicBezTo>
                <a:lnTo>
                  <a:pt x="18338" y="6130"/>
                </a:lnTo>
                <a:cubicBezTo>
                  <a:pt x="18358" y="6202"/>
                  <a:pt x="18403" y="6250"/>
                  <a:pt x="18460" y="6250"/>
                </a:cubicBezTo>
                <a:cubicBezTo>
                  <a:pt x="18483" y="6250"/>
                  <a:pt x="18503" y="6242"/>
                  <a:pt x="18520" y="6230"/>
                </a:cubicBezTo>
                <a:lnTo>
                  <a:pt x="21383" y="12339"/>
                </a:lnTo>
                <a:close/>
                <a:moveTo>
                  <a:pt x="11137" y="12112"/>
                </a:moveTo>
                <a:cubicBezTo>
                  <a:pt x="11068" y="12112"/>
                  <a:pt x="11014" y="12184"/>
                  <a:pt x="11005" y="12276"/>
                </a:cubicBezTo>
                <a:lnTo>
                  <a:pt x="7386" y="12767"/>
                </a:lnTo>
                <a:cubicBezTo>
                  <a:pt x="7378" y="12707"/>
                  <a:pt x="7347" y="12655"/>
                  <a:pt x="7307" y="12635"/>
                </a:cubicBezTo>
                <a:lnTo>
                  <a:pt x="9187" y="4988"/>
                </a:lnTo>
                <a:cubicBezTo>
                  <a:pt x="9196" y="4992"/>
                  <a:pt x="9207" y="4992"/>
                  <a:pt x="9216" y="4992"/>
                </a:cubicBezTo>
                <a:cubicBezTo>
                  <a:pt x="9264" y="4992"/>
                  <a:pt x="9307" y="4956"/>
                  <a:pt x="9330" y="4900"/>
                </a:cubicBezTo>
                <a:lnTo>
                  <a:pt x="13797" y="7639"/>
                </a:lnTo>
                <a:cubicBezTo>
                  <a:pt x="13794" y="7655"/>
                  <a:pt x="13791" y="7675"/>
                  <a:pt x="13791" y="7695"/>
                </a:cubicBezTo>
                <a:cubicBezTo>
                  <a:pt x="13791" y="7743"/>
                  <a:pt x="13805" y="7791"/>
                  <a:pt x="13828" y="7823"/>
                </a:cubicBezTo>
                <a:lnTo>
                  <a:pt x="11205" y="12140"/>
                </a:lnTo>
                <a:cubicBezTo>
                  <a:pt x="11182" y="12124"/>
                  <a:pt x="11162" y="12112"/>
                  <a:pt x="11137" y="12112"/>
                </a:cubicBezTo>
                <a:close/>
                <a:moveTo>
                  <a:pt x="18460" y="5878"/>
                </a:moveTo>
                <a:cubicBezTo>
                  <a:pt x="18386" y="5878"/>
                  <a:pt x="18329" y="5962"/>
                  <a:pt x="18329" y="6062"/>
                </a:cubicBezTo>
                <a:cubicBezTo>
                  <a:pt x="18329" y="6070"/>
                  <a:pt x="18329" y="6078"/>
                  <a:pt x="18332" y="6090"/>
                </a:cubicBezTo>
                <a:lnTo>
                  <a:pt x="14048" y="7627"/>
                </a:lnTo>
                <a:cubicBezTo>
                  <a:pt x="14042" y="7607"/>
                  <a:pt x="14034" y="7587"/>
                  <a:pt x="14025" y="7571"/>
                </a:cubicBezTo>
                <a:lnTo>
                  <a:pt x="19091" y="128"/>
                </a:lnTo>
                <a:lnTo>
                  <a:pt x="18466" y="5878"/>
                </a:lnTo>
                <a:cubicBezTo>
                  <a:pt x="18466" y="5878"/>
                  <a:pt x="18463" y="5878"/>
                  <a:pt x="18460" y="5878"/>
                </a:cubicBezTo>
                <a:close/>
                <a:moveTo>
                  <a:pt x="13763" y="80"/>
                </a:moveTo>
                <a:lnTo>
                  <a:pt x="13905" y="7511"/>
                </a:lnTo>
                <a:cubicBezTo>
                  <a:pt x="13862" y="7519"/>
                  <a:pt x="13828" y="7555"/>
                  <a:pt x="13808" y="7603"/>
                </a:cubicBezTo>
                <a:lnTo>
                  <a:pt x="9342" y="4864"/>
                </a:lnTo>
                <a:cubicBezTo>
                  <a:pt x="9344" y="4848"/>
                  <a:pt x="9347" y="4828"/>
                  <a:pt x="9347" y="4808"/>
                </a:cubicBezTo>
                <a:cubicBezTo>
                  <a:pt x="9347" y="4772"/>
                  <a:pt x="9339" y="4740"/>
                  <a:pt x="9327" y="4712"/>
                </a:cubicBezTo>
                <a:lnTo>
                  <a:pt x="13763" y="80"/>
                </a:lnTo>
                <a:close/>
                <a:moveTo>
                  <a:pt x="4921" y="6413"/>
                </a:moveTo>
                <a:cubicBezTo>
                  <a:pt x="4958" y="6389"/>
                  <a:pt x="4983" y="6341"/>
                  <a:pt x="4992" y="6282"/>
                </a:cubicBezTo>
                <a:lnTo>
                  <a:pt x="9093" y="4868"/>
                </a:lnTo>
                <a:cubicBezTo>
                  <a:pt x="9105" y="4916"/>
                  <a:pt x="9130" y="4952"/>
                  <a:pt x="9162" y="4972"/>
                </a:cubicBezTo>
                <a:lnTo>
                  <a:pt x="7281" y="12623"/>
                </a:lnTo>
                <a:cubicBezTo>
                  <a:pt x="7272" y="12623"/>
                  <a:pt x="7267" y="12619"/>
                  <a:pt x="7258" y="12619"/>
                </a:cubicBezTo>
                <a:cubicBezTo>
                  <a:pt x="7238" y="12619"/>
                  <a:pt x="7221" y="12623"/>
                  <a:pt x="7204" y="12635"/>
                </a:cubicBezTo>
                <a:lnTo>
                  <a:pt x="4921" y="6413"/>
                </a:lnTo>
                <a:close/>
                <a:moveTo>
                  <a:pt x="11262" y="12351"/>
                </a:moveTo>
                <a:cubicBezTo>
                  <a:pt x="11265" y="12335"/>
                  <a:pt x="11268" y="12315"/>
                  <a:pt x="11268" y="12299"/>
                </a:cubicBezTo>
                <a:cubicBezTo>
                  <a:pt x="11268" y="12244"/>
                  <a:pt x="11251" y="12196"/>
                  <a:pt x="11225" y="12164"/>
                </a:cubicBezTo>
                <a:lnTo>
                  <a:pt x="13848" y="7851"/>
                </a:lnTo>
                <a:cubicBezTo>
                  <a:pt x="13868" y="7871"/>
                  <a:pt x="13894" y="7883"/>
                  <a:pt x="13922" y="7883"/>
                </a:cubicBezTo>
                <a:cubicBezTo>
                  <a:pt x="13948" y="7883"/>
                  <a:pt x="13971" y="7871"/>
                  <a:pt x="13991" y="7855"/>
                </a:cubicBezTo>
                <a:lnTo>
                  <a:pt x="19936" y="18877"/>
                </a:lnTo>
                <a:cubicBezTo>
                  <a:pt x="19927" y="18889"/>
                  <a:pt x="19922" y="18900"/>
                  <a:pt x="19919" y="18912"/>
                </a:cubicBezTo>
                <a:lnTo>
                  <a:pt x="11262" y="12351"/>
                </a:lnTo>
                <a:close/>
                <a:moveTo>
                  <a:pt x="20093" y="18837"/>
                </a:moveTo>
                <a:cubicBezTo>
                  <a:pt x="20076" y="18825"/>
                  <a:pt x="20056" y="18817"/>
                  <a:pt x="20033" y="18817"/>
                </a:cubicBezTo>
                <a:cubicBezTo>
                  <a:pt x="20005" y="18817"/>
                  <a:pt x="19979" y="18829"/>
                  <a:pt x="19959" y="18849"/>
                </a:cubicBezTo>
                <a:lnTo>
                  <a:pt x="14014" y="7831"/>
                </a:lnTo>
                <a:cubicBezTo>
                  <a:pt x="14022" y="7819"/>
                  <a:pt x="14031" y="7807"/>
                  <a:pt x="14037" y="7791"/>
                </a:cubicBezTo>
                <a:lnTo>
                  <a:pt x="21343" y="12427"/>
                </a:lnTo>
                <a:cubicBezTo>
                  <a:pt x="21337" y="12447"/>
                  <a:pt x="21335" y="12463"/>
                  <a:pt x="21335" y="12483"/>
                </a:cubicBezTo>
                <a:cubicBezTo>
                  <a:pt x="21335" y="12559"/>
                  <a:pt x="21369" y="12627"/>
                  <a:pt x="21414" y="12655"/>
                </a:cubicBezTo>
                <a:lnTo>
                  <a:pt x="20093" y="18837"/>
                </a:lnTo>
                <a:close/>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txBox="1"/>
          <p:nvPr>
            <p:ph type="ctrTitle"/>
          </p:nvPr>
        </p:nvSpPr>
        <p:spPr>
          <a:xfrm>
            <a:off x="838200" y="4345833"/>
            <a:ext cx="5473390" cy="153768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838200" y="6020038"/>
            <a:ext cx="5473390" cy="52068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124163"/>
              </a:buClr>
              <a:buSzPts val="2400"/>
              <a:buNone/>
              <a:defRPr sz="2400">
                <a:solidFill>
                  <a:srgbClr val="124163"/>
                </a:solidFill>
              </a:defRPr>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25" name="Shape 25"/>
        <p:cNvGrpSpPr/>
        <p:nvPr/>
      </p:nvGrpSpPr>
      <p:grpSpPr>
        <a:xfrm>
          <a:off x="0" y="0"/>
          <a:ext cx="0" cy="0"/>
          <a:chOff x="0" y="0"/>
          <a:chExt cx="0" cy="0"/>
        </a:xfrm>
      </p:grpSpPr>
      <p:grpSp>
        <p:nvGrpSpPr>
          <p:cNvPr id="26" name="Google Shape;26;p3"/>
          <p:cNvGrpSpPr/>
          <p:nvPr/>
        </p:nvGrpSpPr>
        <p:grpSpPr>
          <a:xfrm>
            <a:off x="8899064" y="-32658"/>
            <a:ext cx="3314708" cy="3865880"/>
            <a:chOff x="26934884" y="2924628"/>
            <a:chExt cx="3314708" cy="3865880"/>
          </a:xfrm>
        </p:grpSpPr>
        <p:sp>
          <p:nvSpPr>
            <p:cNvPr id="27" name="Google Shape;27;p3"/>
            <p:cNvSpPr/>
            <p:nvPr/>
          </p:nvSpPr>
          <p:spPr>
            <a:xfrm>
              <a:off x="26936700" y="2959099"/>
              <a:ext cx="3291841" cy="2485391"/>
            </a:xfrm>
            <a:custGeom>
              <a:rect b="b" l="l" r="r" t="t"/>
              <a:pathLst>
                <a:path extrusionOk="0" h="21600" w="21600">
                  <a:moveTo>
                    <a:pt x="0" y="0"/>
                  </a:moveTo>
                  <a:lnTo>
                    <a:pt x="6033" y="9525"/>
                  </a:lnTo>
                  <a:lnTo>
                    <a:pt x="13358" y="7583"/>
                  </a:lnTo>
                  <a:lnTo>
                    <a:pt x="21600" y="21600"/>
                  </a:lnTo>
                  <a:lnTo>
                    <a:pt x="21600" y="0"/>
                  </a:lnTo>
                  <a:close/>
                </a:path>
              </a:pathLst>
            </a:custGeom>
            <a:gradFill>
              <a:gsLst>
                <a:gs pos="0">
                  <a:srgbClr val="338088"/>
                </a:gs>
                <a:gs pos="48000">
                  <a:srgbClr val="5CB7C1"/>
                </a:gs>
                <a:gs pos="100000">
                  <a:srgbClr val="9AD2D8"/>
                </a:gs>
              </a:gsLst>
              <a:lin ang="10800000" scaled="0"/>
            </a:gra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3"/>
            <p:cNvSpPr/>
            <p:nvPr/>
          </p:nvSpPr>
          <p:spPr>
            <a:xfrm>
              <a:off x="26934884" y="2924628"/>
              <a:ext cx="3314708" cy="3865880"/>
            </a:xfrm>
            <a:custGeom>
              <a:rect b="b" l="l" r="r" t="t"/>
              <a:pathLst>
                <a:path extrusionOk="0" h="21600" w="21600">
                  <a:moveTo>
                    <a:pt x="12430" y="11304"/>
                  </a:moveTo>
                  <a:lnTo>
                    <a:pt x="21600" y="14064"/>
                  </a:lnTo>
                  <a:lnTo>
                    <a:pt x="13498" y="5145"/>
                  </a:lnTo>
                  <a:cubicBezTo>
                    <a:pt x="13531" y="5102"/>
                    <a:pt x="13548" y="5045"/>
                    <a:pt x="13556" y="4988"/>
                  </a:cubicBezTo>
                  <a:lnTo>
                    <a:pt x="21484" y="4329"/>
                  </a:lnTo>
                  <a:lnTo>
                    <a:pt x="21476" y="4258"/>
                  </a:lnTo>
                  <a:lnTo>
                    <a:pt x="13548" y="4917"/>
                  </a:lnTo>
                  <a:cubicBezTo>
                    <a:pt x="13531" y="4839"/>
                    <a:pt x="13481" y="4768"/>
                    <a:pt x="13415" y="4726"/>
                  </a:cubicBezTo>
                  <a:lnTo>
                    <a:pt x="14905" y="43"/>
                  </a:lnTo>
                  <a:lnTo>
                    <a:pt x="14822" y="21"/>
                  </a:lnTo>
                  <a:lnTo>
                    <a:pt x="13332" y="4683"/>
                  </a:lnTo>
                  <a:cubicBezTo>
                    <a:pt x="13283" y="4662"/>
                    <a:pt x="13225" y="4648"/>
                    <a:pt x="13159" y="4648"/>
                  </a:cubicBezTo>
                  <a:cubicBezTo>
                    <a:pt x="13059" y="4648"/>
                    <a:pt x="12968" y="4683"/>
                    <a:pt x="12902" y="4733"/>
                  </a:cubicBezTo>
                  <a:lnTo>
                    <a:pt x="3964" y="0"/>
                  </a:lnTo>
                  <a:lnTo>
                    <a:pt x="3923" y="64"/>
                  </a:lnTo>
                  <a:lnTo>
                    <a:pt x="12852" y="4790"/>
                  </a:lnTo>
                  <a:cubicBezTo>
                    <a:pt x="12811" y="4847"/>
                    <a:pt x="12786" y="4910"/>
                    <a:pt x="12786" y="4981"/>
                  </a:cubicBezTo>
                  <a:cubicBezTo>
                    <a:pt x="12786" y="4996"/>
                    <a:pt x="12786" y="5017"/>
                    <a:pt x="12794" y="5031"/>
                  </a:cubicBezTo>
                  <a:lnTo>
                    <a:pt x="6290" y="6145"/>
                  </a:lnTo>
                  <a:cubicBezTo>
                    <a:pt x="6223" y="6046"/>
                    <a:pt x="6099" y="5982"/>
                    <a:pt x="5959" y="5982"/>
                  </a:cubicBezTo>
                  <a:cubicBezTo>
                    <a:pt x="5917" y="5982"/>
                    <a:pt x="5884" y="5989"/>
                    <a:pt x="5843" y="5996"/>
                  </a:cubicBezTo>
                  <a:lnTo>
                    <a:pt x="66" y="85"/>
                  </a:lnTo>
                  <a:lnTo>
                    <a:pt x="0" y="128"/>
                  </a:lnTo>
                  <a:lnTo>
                    <a:pt x="5760" y="6024"/>
                  </a:lnTo>
                  <a:cubicBezTo>
                    <a:pt x="5644" y="6081"/>
                    <a:pt x="5570" y="6188"/>
                    <a:pt x="5570" y="6308"/>
                  </a:cubicBezTo>
                  <a:cubicBezTo>
                    <a:pt x="5570" y="6493"/>
                    <a:pt x="5743" y="6635"/>
                    <a:pt x="5950" y="6635"/>
                  </a:cubicBezTo>
                  <a:cubicBezTo>
                    <a:pt x="6157" y="6635"/>
                    <a:pt x="6331" y="6486"/>
                    <a:pt x="6331" y="6308"/>
                  </a:cubicBezTo>
                  <a:cubicBezTo>
                    <a:pt x="6331" y="6273"/>
                    <a:pt x="6323" y="6244"/>
                    <a:pt x="6314" y="6209"/>
                  </a:cubicBezTo>
                  <a:lnTo>
                    <a:pt x="12811" y="5095"/>
                  </a:lnTo>
                  <a:cubicBezTo>
                    <a:pt x="12869" y="5216"/>
                    <a:pt x="13001" y="5308"/>
                    <a:pt x="13167" y="5308"/>
                  </a:cubicBezTo>
                  <a:cubicBezTo>
                    <a:pt x="13175" y="5308"/>
                    <a:pt x="13175" y="5308"/>
                    <a:pt x="13183" y="5308"/>
                  </a:cubicBezTo>
                  <a:lnTo>
                    <a:pt x="12099" y="10835"/>
                  </a:lnTo>
                  <a:cubicBezTo>
                    <a:pt x="12091" y="10835"/>
                    <a:pt x="12083" y="10835"/>
                    <a:pt x="12074" y="10835"/>
                  </a:cubicBezTo>
                  <a:cubicBezTo>
                    <a:pt x="11859" y="10835"/>
                    <a:pt x="11694" y="10984"/>
                    <a:pt x="11694" y="11162"/>
                  </a:cubicBezTo>
                  <a:cubicBezTo>
                    <a:pt x="11694" y="11339"/>
                    <a:pt x="11868" y="11488"/>
                    <a:pt x="12074" y="11488"/>
                  </a:cubicBezTo>
                  <a:cubicBezTo>
                    <a:pt x="12149" y="11488"/>
                    <a:pt x="12215" y="11467"/>
                    <a:pt x="12273" y="11439"/>
                  </a:cubicBezTo>
                  <a:lnTo>
                    <a:pt x="21443" y="21600"/>
                  </a:lnTo>
                  <a:lnTo>
                    <a:pt x="21509" y="21557"/>
                  </a:lnTo>
                  <a:lnTo>
                    <a:pt x="12348" y="11396"/>
                  </a:lnTo>
                  <a:cubicBezTo>
                    <a:pt x="12389" y="11375"/>
                    <a:pt x="12414" y="11339"/>
                    <a:pt x="12430" y="11304"/>
                  </a:cubicBezTo>
                  <a:close/>
                  <a:moveTo>
                    <a:pt x="13283" y="5294"/>
                  </a:moveTo>
                  <a:cubicBezTo>
                    <a:pt x="13349" y="5279"/>
                    <a:pt x="13407" y="5244"/>
                    <a:pt x="13457" y="5208"/>
                  </a:cubicBezTo>
                  <a:lnTo>
                    <a:pt x="21368" y="13922"/>
                  </a:lnTo>
                  <a:lnTo>
                    <a:pt x="12463" y="11240"/>
                  </a:lnTo>
                  <a:cubicBezTo>
                    <a:pt x="12472" y="11219"/>
                    <a:pt x="12472" y="11190"/>
                    <a:pt x="12472" y="11162"/>
                  </a:cubicBezTo>
                  <a:cubicBezTo>
                    <a:pt x="12472" y="11013"/>
                    <a:pt x="12356" y="10885"/>
                    <a:pt x="12190" y="10850"/>
                  </a:cubicBezTo>
                  <a:lnTo>
                    <a:pt x="13283" y="5294"/>
                  </a:lnTo>
                  <a:close/>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 name="Google Shape;2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1200"/>
              </a:spcBef>
              <a:spcAft>
                <a:spcPts val="0"/>
              </a:spcAft>
              <a:buClr>
                <a:schemeClr val="lt1"/>
              </a:buClr>
              <a:buSzPts val="1800"/>
              <a:buChar char="•"/>
              <a:defRPr/>
            </a:lvl3pPr>
            <a:lvl4pPr indent="-342900" lvl="3" marL="1828800" algn="l">
              <a:lnSpc>
                <a:spcPct val="90000"/>
              </a:lnSpc>
              <a:spcBef>
                <a:spcPts val="1200"/>
              </a:spcBef>
              <a:spcAft>
                <a:spcPts val="0"/>
              </a:spcAft>
              <a:buClr>
                <a:schemeClr val="lt1"/>
              </a:buClr>
              <a:buSzPts val="1800"/>
              <a:buChar char="•"/>
              <a:defRPr/>
            </a:lvl4pPr>
            <a:lvl5pPr indent="-342900" lvl="4" marL="2286000" algn="l">
              <a:lnSpc>
                <a:spcPct val="90000"/>
              </a:lnSpc>
              <a:spcBef>
                <a:spcPts val="1200"/>
              </a:spcBef>
              <a:spcAft>
                <a:spcPts val="0"/>
              </a:spcAft>
              <a:buClr>
                <a:schemeClr val="lt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34" name="Shape 34"/>
        <p:cNvGrpSpPr/>
        <p:nvPr/>
      </p:nvGrpSpPr>
      <p:grpSpPr>
        <a:xfrm>
          <a:off x="0" y="0"/>
          <a:ext cx="0" cy="0"/>
          <a:chOff x="0" y="0"/>
          <a:chExt cx="0" cy="0"/>
        </a:xfrm>
      </p:grpSpPr>
      <p:grpSp>
        <p:nvGrpSpPr>
          <p:cNvPr id="35" name="Google Shape;35;p4"/>
          <p:cNvGrpSpPr/>
          <p:nvPr/>
        </p:nvGrpSpPr>
        <p:grpSpPr>
          <a:xfrm>
            <a:off x="0" y="4132301"/>
            <a:ext cx="4939197" cy="2736850"/>
            <a:chOff x="34785300" y="7099300"/>
            <a:chExt cx="4939197" cy="2736850"/>
          </a:xfrm>
        </p:grpSpPr>
        <p:sp>
          <p:nvSpPr>
            <p:cNvPr id="36" name="Google Shape;36;p4"/>
            <p:cNvSpPr/>
            <p:nvPr/>
          </p:nvSpPr>
          <p:spPr>
            <a:xfrm>
              <a:off x="34785300" y="7340600"/>
              <a:ext cx="4196083" cy="2486660"/>
            </a:xfrm>
            <a:custGeom>
              <a:rect b="b" l="l" r="r" t="t"/>
              <a:pathLst>
                <a:path extrusionOk="0" h="21600" w="21600">
                  <a:moveTo>
                    <a:pt x="0" y="0"/>
                  </a:moveTo>
                  <a:lnTo>
                    <a:pt x="5374" y="10568"/>
                  </a:lnTo>
                  <a:lnTo>
                    <a:pt x="15337" y="7766"/>
                  </a:lnTo>
                  <a:lnTo>
                    <a:pt x="21600" y="21600"/>
                  </a:lnTo>
                  <a:lnTo>
                    <a:pt x="0" y="21600"/>
                  </a:lnTo>
                  <a:close/>
                </a:path>
              </a:pathLst>
            </a:custGeom>
            <a:gradFill>
              <a:gsLst>
                <a:gs pos="0">
                  <a:srgbClr val="338088"/>
                </a:gs>
                <a:gs pos="48000">
                  <a:srgbClr val="5CB7C1"/>
                </a:gs>
                <a:gs pos="100000">
                  <a:srgbClr val="9AD2D8"/>
                </a:gs>
              </a:gsLst>
              <a:lin ang="0" scaled="0"/>
            </a:gra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4"/>
            <p:cNvSpPr/>
            <p:nvPr/>
          </p:nvSpPr>
          <p:spPr>
            <a:xfrm>
              <a:off x="34785300" y="7099300"/>
              <a:ext cx="4939197" cy="2736850"/>
            </a:xfrm>
            <a:custGeom>
              <a:rect b="b" l="l" r="r" t="t"/>
              <a:pathLst>
                <a:path extrusionOk="0" h="21600" w="21590">
                  <a:moveTo>
                    <a:pt x="21345" y="16398"/>
                  </a:moveTo>
                  <a:cubicBezTo>
                    <a:pt x="21256" y="16398"/>
                    <a:pt x="21178" y="16478"/>
                    <a:pt x="21134" y="16598"/>
                  </a:cubicBezTo>
                  <a:lnTo>
                    <a:pt x="13295" y="9071"/>
                  </a:lnTo>
                  <a:cubicBezTo>
                    <a:pt x="13306" y="9021"/>
                    <a:pt x="13312" y="8961"/>
                    <a:pt x="13312" y="8901"/>
                  </a:cubicBezTo>
                  <a:cubicBezTo>
                    <a:pt x="13312" y="8640"/>
                    <a:pt x="13195" y="8440"/>
                    <a:pt x="13057" y="8440"/>
                  </a:cubicBezTo>
                  <a:cubicBezTo>
                    <a:pt x="12918" y="8440"/>
                    <a:pt x="12801" y="8650"/>
                    <a:pt x="12801" y="8901"/>
                  </a:cubicBezTo>
                  <a:cubicBezTo>
                    <a:pt x="12801" y="8911"/>
                    <a:pt x="12801" y="8921"/>
                    <a:pt x="12801" y="8921"/>
                  </a:cubicBezTo>
                  <a:lnTo>
                    <a:pt x="4846" y="11246"/>
                  </a:lnTo>
                  <a:cubicBezTo>
                    <a:pt x="4819" y="11066"/>
                    <a:pt x="4735" y="10925"/>
                    <a:pt x="4624" y="10905"/>
                  </a:cubicBezTo>
                  <a:lnTo>
                    <a:pt x="4624" y="4029"/>
                  </a:lnTo>
                  <a:cubicBezTo>
                    <a:pt x="4752" y="3999"/>
                    <a:pt x="4852" y="3809"/>
                    <a:pt x="4852" y="3568"/>
                  </a:cubicBezTo>
                  <a:cubicBezTo>
                    <a:pt x="4852" y="3308"/>
                    <a:pt x="4735" y="3107"/>
                    <a:pt x="4596" y="3107"/>
                  </a:cubicBezTo>
                  <a:cubicBezTo>
                    <a:pt x="4485" y="3107"/>
                    <a:pt x="4397" y="3227"/>
                    <a:pt x="4358" y="3398"/>
                  </a:cubicBezTo>
                  <a:lnTo>
                    <a:pt x="39" y="0"/>
                  </a:lnTo>
                  <a:lnTo>
                    <a:pt x="17" y="90"/>
                  </a:lnTo>
                  <a:lnTo>
                    <a:pt x="4341" y="3498"/>
                  </a:lnTo>
                  <a:cubicBezTo>
                    <a:pt x="4341" y="3518"/>
                    <a:pt x="4336" y="3548"/>
                    <a:pt x="4336" y="3568"/>
                  </a:cubicBezTo>
                  <a:cubicBezTo>
                    <a:pt x="4336" y="3809"/>
                    <a:pt x="4435" y="3999"/>
                    <a:pt x="4563" y="4029"/>
                  </a:cubicBezTo>
                  <a:lnTo>
                    <a:pt x="4563" y="10905"/>
                  </a:lnTo>
                  <a:cubicBezTo>
                    <a:pt x="4519" y="10915"/>
                    <a:pt x="4480" y="10935"/>
                    <a:pt x="4447" y="10985"/>
                  </a:cubicBezTo>
                  <a:lnTo>
                    <a:pt x="44" y="1784"/>
                  </a:lnTo>
                  <a:lnTo>
                    <a:pt x="0" y="1854"/>
                  </a:lnTo>
                  <a:lnTo>
                    <a:pt x="4402" y="11056"/>
                  </a:lnTo>
                  <a:cubicBezTo>
                    <a:pt x="4358" y="11136"/>
                    <a:pt x="4330" y="11246"/>
                    <a:pt x="4330" y="11376"/>
                  </a:cubicBezTo>
                  <a:cubicBezTo>
                    <a:pt x="4330" y="11386"/>
                    <a:pt x="4330" y="11396"/>
                    <a:pt x="4330" y="11396"/>
                  </a:cubicBezTo>
                  <a:lnTo>
                    <a:pt x="17" y="12639"/>
                  </a:lnTo>
                  <a:lnTo>
                    <a:pt x="28" y="12739"/>
                  </a:lnTo>
                  <a:lnTo>
                    <a:pt x="4341" y="11497"/>
                  </a:lnTo>
                  <a:cubicBezTo>
                    <a:pt x="4358" y="11617"/>
                    <a:pt x="4402" y="11717"/>
                    <a:pt x="4463" y="11777"/>
                  </a:cubicBezTo>
                  <a:lnTo>
                    <a:pt x="2215" y="21400"/>
                  </a:lnTo>
                  <a:lnTo>
                    <a:pt x="2265" y="21440"/>
                  </a:lnTo>
                  <a:lnTo>
                    <a:pt x="4513" y="11817"/>
                  </a:lnTo>
                  <a:cubicBezTo>
                    <a:pt x="4535" y="11827"/>
                    <a:pt x="4563" y="11837"/>
                    <a:pt x="4585" y="11837"/>
                  </a:cubicBezTo>
                  <a:cubicBezTo>
                    <a:pt x="4663" y="11837"/>
                    <a:pt x="4730" y="11777"/>
                    <a:pt x="4780" y="11677"/>
                  </a:cubicBezTo>
                  <a:lnTo>
                    <a:pt x="8410" y="16238"/>
                  </a:lnTo>
                  <a:cubicBezTo>
                    <a:pt x="8399" y="16288"/>
                    <a:pt x="8393" y="16338"/>
                    <a:pt x="8393" y="16398"/>
                  </a:cubicBezTo>
                  <a:cubicBezTo>
                    <a:pt x="8393" y="16458"/>
                    <a:pt x="8399" y="16518"/>
                    <a:pt x="8410" y="16568"/>
                  </a:cubicBezTo>
                  <a:lnTo>
                    <a:pt x="4824" y="21379"/>
                  </a:lnTo>
                  <a:lnTo>
                    <a:pt x="4857" y="21460"/>
                  </a:lnTo>
                  <a:lnTo>
                    <a:pt x="8438" y="16659"/>
                  </a:lnTo>
                  <a:cubicBezTo>
                    <a:pt x="8482" y="16779"/>
                    <a:pt x="8560" y="16869"/>
                    <a:pt x="8654" y="16869"/>
                  </a:cubicBezTo>
                  <a:cubicBezTo>
                    <a:pt x="8654" y="16869"/>
                    <a:pt x="8660" y="16869"/>
                    <a:pt x="8660" y="16869"/>
                  </a:cubicBezTo>
                  <a:lnTo>
                    <a:pt x="9704" y="21600"/>
                  </a:lnTo>
                  <a:lnTo>
                    <a:pt x="9754" y="21560"/>
                  </a:lnTo>
                  <a:lnTo>
                    <a:pt x="8715" y="16849"/>
                  </a:lnTo>
                  <a:cubicBezTo>
                    <a:pt x="8826" y="16799"/>
                    <a:pt x="8910" y="16618"/>
                    <a:pt x="8910" y="16398"/>
                  </a:cubicBezTo>
                  <a:cubicBezTo>
                    <a:pt x="8910" y="16268"/>
                    <a:pt x="8876" y="16147"/>
                    <a:pt x="8826" y="16057"/>
                  </a:cubicBezTo>
                  <a:lnTo>
                    <a:pt x="12873" y="9251"/>
                  </a:lnTo>
                  <a:cubicBezTo>
                    <a:pt x="12918" y="9322"/>
                    <a:pt x="12979" y="9362"/>
                    <a:pt x="13040" y="9362"/>
                  </a:cubicBezTo>
                  <a:cubicBezTo>
                    <a:pt x="13045" y="9362"/>
                    <a:pt x="13051" y="9362"/>
                    <a:pt x="13051" y="9362"/>
                  </a:cubicBezTo>
                  <a:lnTo>
                    <a:pt x="14128" y="21420"/>
                  </a:lnTo>
                  <a:lnTo>
                    <a:pt x="14183" y="21400"/>
                  </a:lnTo>
                  <a:lnTo>
                    <a:pt x="13107" y="9342"/>
                  </a:lnTo>
                  <a:cubicBezTo>
                    <a:pt x="13129" y="9332"/>
                    <a:pt x="13151" y="9312"/>
                    <a:pt x="13173" y="9291"/>
                  </a:cubicBezTo>
                  <a:lnTo>
                    <a:pt x="18336" y="21470"/>
                  </a:lnTo>
                  <a:lnTo>
                    <a:pt x="18380" y="21410"/>
                  </a:lnTo>
                  <a:lnTo>
                    <a:pt x="13218" y="9231"/>
                  </a:lnTo>
                  <a:cubicBezTo>
                    <a:pt x="13229" y="9211"/>
                    <a:pt x="13245" y="9181"/>
                    <a:pt x="13251" y="9161"/>
                  </a:cubicBezTo>
                  <a:lnTo>
                    <a:pt x="21089" y="16689"/>
                  </a:lnTo>
                  <a:cubicBezTo>
                    <a:pt x="21078" y="16739"/>
                    <a:pt x="21073" y="16799"/>
                    <a:pt x="21073" y="16859"/>
                  </a:cubicBezTo>
                  <a:cubicBezTo>
                    <a:pt x="21073" y="16989"/>
                    <a:pt x="21106" y="17110"/>
                    <a:pt x="21156" y="17200"/>
                  </a:cubicBezTo>
                  <a:lnTo>
                    <a:pt x="19413" y="21390"/>
                  </a:lnTo>
                  <a:lnTo>
                    <a:pt x="19457" y="21450"/>
                  </a:lnTo>
                  <a:lnTo>
                    <a:pt x="21200" y="17260"/>
                  </a:lnTo>
                  <a:cubicBezTo>
                    <a:pt x="21239" y="17300"/>
                    <a:pt x="21284" y="17330"/>
                    <a:pt x="21333" y="17330"/>
                  </a:cubicBezTo>
                  <a:cubicBezTo>
                    <a:pt x="21478" y="17330"/>
                    <a:pt x="21589" y="17120"/>
                    <a:pt x="21589" y="16869"/>
                  </a:cubicBezTo>
                  <a:cubicBezTo>
                    <a:pt x="21600" y="16608"/>
                    <a:pt x="21483" y="16398"/>
                    <a:pt x="21345" y="16398"/>
                  </a:cubicBezTo>
                  <a:close/>
                  <a:moveTo>
                    <a:pt x="8660" y="15937"/>
                  </a:moveTo>
                  <a:cubicBezTo>
                    <a:pt x="8571" y="15937"/>
                    <a:pt x="8488" y="16027"/>
                    <a:pt x="8444" y="16157"/>
                  </a:cubicBezTo>
                  <a:lnTo>
                    <a:pt x="4819" y="11607"/>
                  </a:lnTo>
                  <a:cubicBezTo>
                    <a:pt x="4841" y="11537"/>
                    <a:pt x="4852" y="11467"/>
                    <a:pt x="4852" y="11386"/>
                  </a:cubicBezTo>
                  <a:cubicBezTo>
                    <a:pt x="4852" y="11376"/>
                    <a:pt x="4852" y="11366"/>
                    <a:pt x="4852" y="11366"/>
                  </a:cubicBezTo>
                  <a:lnTo>
                    <a:pt x="12807" y="9041"/>
                  </a:lnTo>
                  <a:cubicBezTo>
                    <a:pt x="12818" y="9101"/>
                    <a:pt x="12829" y="9151"/>
                    <a:pt x="12851" y="9191"/>
                  </a:cubicBezTo>
                  <a:lnTo>
                    <a:pt x="8793" y="16007"/>
                  </a:lnTo>
                  <a:cubicBezTo>
                    <a:pt x="8754" y="15957"/>
                    <a:pt x="8710" y="15937"/>
                    <a:pt x="8660" y="15937"/>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 name="Google Shape;3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1226634" y="1825625"/>
            <a:ext cx="10127166" cy="335969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1200"/>
              </a:spcBef>
              <a:spcAft>
                <a:spcPts val="0"/>
              </a:spcAft>
              <a:buClr>
                <a:schemeClr val="lt1"/>
              </a:buClr>
              <a:buSzPts val="1800"/>
              <a:buChar char="•"/>
              <a:defRPr/>
            </a:lvl3pPr>
            <a:lvl4pPr indent="-342900" lvl="3" marL="1828800" algn="l">
              <a:lnSpc>
                <a:spcPct val="90000"/>
              </a:lnSpc>
              <a:spcBef>
                <a:spcPts val="1200"/>
              </a:spcBef>
              <a:spcAft>
                <a:spcPts val="0"/>
              </a:spcAft>
              <a:buClr>
                <a:schemeClr val="lt1"/>
              </a:buClr>
              <a:buSzPts val="1800"/>
              <a:buChar char="•"/>
              <a:defRPr/>
            </a:lvl4pPr>
            <a:lvl5pPr indent="-342900" lvl="4" marL="2286000" algn="l">
              <a:lnSpc>
                <a:spcPct val="90000"/>
              </a:lnSpc>
              <a:spcBef>
                <a:spcPts val="1200"/>
              </a:spcBef>
              <a:spcAft>
                <a:spcPts val="0"/>
              </a:spcAft>
              <a:buClr>
                <a:schemeClr val="lt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
          <p:cNvSpPr txBox="1"/>
          <p:nvPr>
            <p:ph idx="10" type="dt"/>
          </p:nvPr>
        </p:nvSpPr>
        <p:spPr>
          <a:xfrm>
            <a:off x="4939197" y="6356350"/>
            <a:ext cx="122849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6300438" y="6356350"/>
            <a:ext cx="359175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10024946" y="6356350"/>
            <a:ext cx="13288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43" name="Shape 43"/>
        <p:cNvGrpSpPr/>
        <p:nvPr/>
      </p:nvGrpSpPr>
      <p:grpSpPr>
        <a:xfrm>
          <a:off x="0" y="0"/>
          <a:ext cx="0" cy="0"/>
          <a:chOff x="0" y="0"/>
          <a:chExt cx="0" cy="0"/>
        </a:xfrm>
      </p:grpSpPr>
      <p:grpSp>
        <p:nvGrpSpPr>
          <p:cNvPr id="44" name="Google Shape;44;p5"/>
          <p:cNvGrpSpPr/>
          <p:nvPr/>
        </p:nvGrpSpPr>
        <p:grpSpPr>
          <a:xfrm>
            <a:off x="0" y="-30484"/>
            <a:ext cx="12204701" cy="6888484"/>
            <a:chOff x="53733700" y="2933699"/>
            <a:chExt cx="12204701" cy="6888484"/>
          </a:xfrm>
        </p:grpSpPr>
        <p:sp>
          <p:nvSpPr>
            <p:cNvPr id="45" name="Google Shape;45;p5"/>
            <p:cNvSpPr/>
            <p:nvPr/>
          </p:nvSpPr>
          <p:spPr>
            <a:xfrm>
              <a:off x="53733700" y="2959099"/>
              <a:ext cx="12204701" cy="6858002"/>
            </a:xfrm>
            <a:custGeom>
              <a:rect b="b" l="l" r="r" t="t"/>
              <a:pathLst>
                <a:path extrusionOk="0" h="21600" w="21600">
                  <a:moveTo>
                    <a:pt x="0" y="3372"/>
                  </a:moveTo>
                  <a:lnTo>
                    <a:pt x="3402" y="8768"/>
                  </a:lnTo>
                  <a:lnTo>
                    <a:pt x="10460" y="6068"/>
                  </a:lnTo>
                  <a:lnTo>
                    <a:pt x="15671" y="14512"/>
                  </a:lnTo>
                  <a:lnTo>
                    <a:pt x="17980" y="13768"/>
                  </a:lnTo>
                  <a:lnTo>
                    <a:pt x="21600" y="21600"/>
                  </a:lnTo>
                  <a:lnTo>
                    <a:pt x="21600" y="0"/>
                  </a:lnTo>
                  <a:lnTo>
                    <a:pt x="0" y="0"/>
                  </a:lnTo>
                  <a:close/>
                </a:path>
              </a:pathLst>
            </a:custGeom>
            <a:gradFill>
              <a:gsLst>
                <a:gs pos="0">
                  <a:srgbClr val="338088"/>
                </a:gs>
                <a:gs pos="48000">
                  <a:srgbClr val="5CB7C1"/>
                </a:gs>
                <a:gs pos="100000">
                  <a:srgbClr val="9AD2D8"/>
                </a:gs>
              </a:gsLst>
              <a:lin ang="10800000" scaled="0"/>
            </a:gra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5"/>
            <p:cNvSpPr/>
            <p:nvPr/>
          </p:nvSpPr>
          <p:spPr>
            <a:xfrm>
              <a:off x="53733700" y="2933699"/>
              <a:ext cx="12200894" cy="6888484"/>
            </a:xfrm>
            <a:custGeom>
              <a:rect b="b" l="l" r="r" t="t"/>
              <a:pathLst>
                <a:path extrusionOk="0" h="21600" w="21600">
                  <a:moveTo>
                    <a:pt x="17973" y="13978"/>
                  </a:moveTo>
                  <a:cubicBezTo>
                    <a:pt x="17994" y="13978"/>
                    <a:pt x="18014" y="13966"/>
                    <a:pt x="18030" y="13946"/>
                  </a:cubicBezTo>
                  <a:lnTo>
                    <a:pt x="21582" y="21600"/>
                  </a:lnTo>
                  <a:lnTo>
                    <a:pt x="21600" y="21576"/>
                  </a:lnTo>
                  <a:lnTo>
                    <a:pt x="18048" y="13922"/>
                  </a:lnTo>
                  <a:cubicBezTo>
                    <a:pt x="18066" y="13890"/>
                    <a:pt x="18077" y="13842"/>
                    <a:pt x="18077" y="13795"/>
                  </a:cubicBezTo>
                  <a:cubicBezTo>
                    <a:pt x="18077" y="13755"/>
                    <a:pt x="18070" y="13719"/>
                    <a:pt x="18059" y="13691"/>
                  </a:cubicBezTo>
                  <a:lnTo>
                    <a:pt x="21600" y="8263"/>
                  </a:lnTo>
                  <a:lnTo>
                    <a:pt x="21584" y="8231"/>
                  </a:lnTo>
                  <a:lnTo>
                    <a:pt x="18043" y="13655"/>
                  </a:lnTo>
                  <a:cubicBezTo>
                    <a:pt x="18025" y="13623"/>
                    <a:pt x="18000" y="13604"/>
                    <a:pt x="17971" y="13604"/>
                  </a:cubicBezTo>
                  <a:cubicBezTo>
                    <a:pt x="17962" y="13604"/>
                    <a:pt x="17953" y="13608"/>
                    <a:pt x="17946" y="13612"/>
                  </a:cubicBezTo>
                  <a:lnTo>
                    <a:pt x="16930" y="8785"/>
                  </a:lnTo>
                  <a:cubicBezTo>
                    <a:pt x="16964" y="8753"/>
                    <a:pt x="16989" y="8693"/>
                    <a:pt x="16989" y="8622"/>
                  </a:cubicBezTo>
                  <a:cubicBezTo>
                    <a:pt x="16989" y="8618"/>
                    <a:pt x="16989" y="8614"/>
                    <a:pt x="16989" y="8606"/>
                  </a:cubicBezTo>
                  <a:lnTo>
                    <a:pt x="21593" y="7065"/>
                  </a:lnTo>
                  <a:lnTo>
                    <a:pt x="21589" y="7025"/>
                  </a:lnTo>
                  <a:lnTo>
                    <a:pt x="16984" y="8566"/>
                  </a:lnTo>
                  <a:cubicBezTo>
                    <a:pt x="16975" y="8510"/>
                    <a:pt x="16950" y="8462"/>
                    <a:pt x="16917" y="8446"/>
                  </a:cubicBezTo>
                  <a:lnTo>
                    <a:pt x="17933" y="88"/>
                  </a:lnTo>
                  <a:lnTo>
                    <a:pt x="17910" y="80"/>
                  </a:lnTo>
                  <a:lnTo>
                    <a:pt x="16896" y="8438"/>
                  </a:lnTo>
                  <a:cubicBezTo>
                    <a:pt x="16892" y="8438"/>
                    <a:pt x="16890" y="8438"/>
                    <a:pt x="16885" y="8438"/>
                  </a:cubicBezTo>
                  <a:cubicBezTo>
                    <a:pt x="16863" y="8438"/>
                    <a:pt x="16842" y="8450"/>
                    <a:pt x="16827" y="8470"/>
                  </a:cubicBezTo>
                  <a:lnTo>
                    <a:pt x="12741" y="0"/>
                  </a:lnTo>
                  <a:lnTo>
                    <a:pt x="12723" y="24"/>
                  </a:lnTo>
                  <a:lnTo>
                    <a:pt x="16809" y="8494"/>
                  </a:lnTo>
                  <a:cubicBezTo>
                    <a:pt x="16791" y="8526"/>
                    <a:pt x="16780" y="8570"/>
                    <a:pt x="16780" y="8622"/>
                  </a:cubicBezTo>
                  <a:cubicBezTo>
                    <a:pt x="16780" y="8693"/>
                    <a:pt x="16804" y="8757"/>
                    <a:pt x="16838" y="8785"/>
                  </a:cubicBezTo>
                  <a:lnTo>
                    <a:pt x="15689" y="14348"/>
                  </a:lnTo>
                  <a:cubicBezTo>
                    <a:pt x="15680" y="14344"/>
                    <a:pt x="15673" y="14344"/>
                    <a:pt x="15664" y="14344"/>
                  </a:cubicBezTo>
                  <a:cubicBezTo>
                    <a:pt x="15653" y="14344"/>
                    <a:pt x="15642" y="14348"/>
                    <a:pt x="15631" y="14356"/>
                  </a:cubicBezTo>
                  <a:lnTo>
                    <a:pt x="11950" y="76"/>
                  </a:lnTo>
                  <a:lnTo>
                    <a:pt x="11939" y="36"/>
                  </a:lnTo>
                  <a:lnTo>
                    <a:pt x="10489" y="5950"/>
                  </a:lnTo>
                  <a:cubicBezTo>
                    <a:pt x="10480" y="5946"/>
                    <a:pt x="10468" y="5942"/>
                    <a:pt x="10457" y="5942"/>
                  </a:cubicBezTo>
                  <a:cubicBezTo>
                    <a:pt x="10410" y="5942"/>
                    <a:pt x="10372" y="5997"/>
                    <a:pt x="10358" y="6069"/>
                  </a:cubicBezTo>
                  <a:lnTo>
                    <a:pt x="5475" y="4321"/>
                  </a:lnTo>
                  <a:cubicBezTo>
                    <a:pt x="5473" y="4293"/>
                    <a:pt x="5466" y="4265"/>
                    <a:pt x="5457" y="4245"/>
                  </a:cubicBezTo>
                  <a:lnTo>
                    <a:pt x="10037" y="104"/>
                  </a:lnTo>
                  <a:lnTo>
                    <a:pt x="10025" y="68"/>
                  </a:lnTo>
                  <a:lnTo>
                    <a:pt x="5441" y="4217"/>
                  </a:lnTo>
                  <a:cubicBezTo>
                    <a:pt x="5423" y="4189"/>
                    <a:pt x="5398" y="4173"/>
                    <a:pt x="5374" y="4173"/>
                  </a:cubicBezTo>
                  <a:cubicBezTo>
                    <a:pt x="5340" y="4173"/>
                    <a:pt x="5313" y="4201"/>
                    <a:pt x="5293" y="4241"/>
                  </a:cubicBezTo>
                  <a:lnTo>
                    <a:pt x="11" y="1075"/>
                  </a:lnTo>
                  <a:lnTo>
                    <a:pt x="5" y="1111"/>
                  </a:lnTo>
                  <a:lnTo>
                    <a:pt x="5279" y="4273"/>
                  </a:lnTo>
                  <a:cubicBezTo>
                    <a:pt x="5272" y="4297"/>
                    <a:pt x="5268" y="4325"/>
                    <a:pt x="5268" y="4357"/>
                  </a:cubicBezTo>
                  <a:cubicBezTo>
                    <a:pt x="5268" y="4396"/>
                    <a:pt x="5275" y="4432"/>
                    <a:pt x="5286" y="4460"/>
                  </a:cubicBezTo>
                  <a:lnTo>
                    <a:pt x="3460" y="8658"/>
                  </a:lnTo>
                  <a:cubicBezTo>
                    <a:pt x="3444" y="8642"/>
                    <a:pt x="3427" y="8630"/>
                    <a:pt x="3406" y="8630"/>
                  </a:cubicBezTo>
                  <a:cubicBezTo>
                    <a:pt x="3379" y="8630"/>
                    <a:pt x="3355" y="8650"/>
                    <a:pt x="3337" y="8677"/>
                  </a:cubicBezTo>
                  <a:lnTo>
                    <a:pt x="16" y="3429"/>
                  </a:lnTo>
                  <a:lnTo>
                    <a:pt x="0" y="3457"/>
                  </a:lnTo>
                  <a:lnTo>
                    <a:pt x="3321" y="8705"/>
                  </a:lnTo>
                  <a:cubicBezTo>
                    <a:pt x="3310" y="8737"/>
                    <a:pt x="3301" y="8773"/>
                    <a:pt x="3301" y="8813"/>
                  </a:cubicBezTo>
                  <a:cubicBezTo>
                    <a:pt x="3301" y="8916"/>
                    <a:pt x="3348" y="8996"/>
                    <a:pt x="3404" y="8996"/>
                  </a:cubicBezTo>
                  <a:cubicBezTo>
                    <a:pt x="3456" y="8996"/>
                    <a:pt x="3498" y="8932"/>
                    <a:pt x="3507" y="8845"/>
                  </a:cubicBezTo>
                  <a:lnTo>
                    <a:pt x="11327" y="9940"/>
                  </a:lnTo>
                  <a:cubicBezTo>
                    <a:pt x="11332" y="10035"/>
                    <a:pt x="11377" y="10111"/>
                    <a:pt x="11431" y="10111"/>
                  </a:cubicBezTo>
                  <a:cubicBezTo>
                    <a:pt x="11440" y="10111"/>
                    <a:pt x="11446" y="10107"/>
                    <a:pt x="11455" y="10107"/>
                  </a:cubicBezTo>
                  <a:lnTo>
                    <a:pt x="11714" y="12349"/>
                  </a:lnTo>
                  <a:cubicBezTo>
                    <a:pt x="11678" y="12377"/>
                    <a:pt x="11651" y="12441"/>
                    <a:pt x="11651" y="12516"/>
                  </a:cubicBezTo>
                  <a:cubicBezTo>
                    <a:pt x="11651" y="12620"/>
                    <a:pt x="11698" y="12700"/>
                    <a:pt x="11754" y="12700"/>
                  </a:cubicBezTo>
                  <a:cubicBezTo>
                    <a:pt x="11797" y="12700"/>
                    <a:pt x="11833" y="12656"/>
                    <a:pt x="11849" y="12588"/>
                  </a:cubicBezTo>
                  <a:lnTo>
                    <a:pt x="15561" y="14500"/>
                  </a:lnTo>
                  <a:cubicBezTo>
                    <a:pt x="15561" y="14512"/>
                    <a:pt x="15559" y="14519"/>
                    <a:pt x="15559" y="14531"/>
                  </a:cubicBezTo>
                  <a:cubicBezTo>
                    <a:pt x="15559" y="14635"/>
                    <a:pt x="15606" y="14715"/>
                    <a:pt x="15662" y="14715"/>
                  </a:cubicBezTo>
                  <a:cubicBezTo>
                    <a:pt x="15682" y="14715"/>
                    <a:pt x="15700" y="14703"/>
                    <a:pt x="15716" y="14687"/>
                  </a:cubicBezTo>
                  <a:lnTo>
                    <a:pt x="17434" y="18585"/>
                  </a:lnTo>
                  <a:cubicBezTo>
                    <a:pt x="17414" y="18617"/>
                    <a:pt x="17402" y="18665"/>
                    <a:pt x="17402" y="18717"/>
                  </a:cubicBezTo>
                  <a:cubicBezTo>
                    <a:pt x="17402" y="18820"/>
                    <a:pt x="17450" y="18900"/>
                    <a:pt x="17506" y="18900"/>
                  </a:cubicBezTo>
                  <a:cubicBezTo>
                    <a:pt x="17544" y="18900"/>
                    <a:pt x="17578" y="18864"/>
                    <a:pt x="17596" y="18808"/>
                  </a:cubicBezTo>
                  <a:lnTo>
                    <a:pt x="21011" y="21600"/>
                  </a:lnTo>
                  <a:lnTo>
                    <a:pt x="21020" y="21564"/>
                  </a:lnTo>
                  <a:lnTo>
                    <a:pt x="17609" y="18781"/>
                  </a:lnTo>
                  <a:cubicBezTo>
                    <a:pt x="17614" y="18761"/>
                    <a:pt x="17616" y="18741"/>
                    <a:pt x="17616" y="18721"/>
                  </a:cubicBezTo>
                  <a:cubicBezTo>
                    <a:pt x="17616" y="18637"/>
                    <a:pt x="17584" y="18565"/>
                    <a:pt x="17539" y="18542"/>
                  </a:cubicBezTo>
                  <a:lnTo>
                    <a:pt x="17967" y="13974"/>
                  </a:lnTo>
                  <a:cubicBezTo>
                    <a:pt x="17969" y="13978"/>
                    <a:pt x="17971" y="13978"/>
                    <a:pt x="17973" y="13978"/>
                  </a:cubicBezTo>
                  <a:close/>
                  <a:moveTo>
                    <a:pt x="16860" y="8801"/>
                  </a:moveTo>
                  <a:cubicBezTo>
                    <a:pt x="16869" y="8805"/>
                    <a:pt x="16876" y="8805"/>
                    <a:pt x="16885" y="8805"/>
                  </a:cubicBezTo>
                  <a:cubicBezTo>
                    <a:pt x="16894" y="8805"/>
                    <a:pt x="16903" y="8801"/>
                    <a:pt x="16910" y="8797"/>
                  </a:cubicBezTo>
                  <a:lnTo>
                    <a:pt x="17926" y="13623"/>
                  </a:lnTo>
                  <a:cubicBezTo>
                    <a:pt x="17892" y="13655"/>
                    <a:pt x="17868" y="13715"/>
                    <a:pt x="17868" y="13787"/>
                  </a:cubicBezTo>
                  <a:cubicBezTo>
                    <a:pt x="17868" y="13791"/>
                    <a:pt x="17868" y="13795"/>
                    <a:pt x="17868" y="13799"/>
                  </a:cubicBezTo>
                  <a:lnTo>
                    <a:pt x="15763" y="14472"/>
                  </a:lnTo>
                  <a:cubicBezTo>
                    <a:pt x="15754" y="14424"/>
                    <a:pt x="15736" y="14380"/>
                    <a:pt x="15709" y="14360"/>
                  </a:cubicBezTo>
                  <a:lnTo>
                    <a:pt x="16860" y="8801"/>
                  </a:lnTo>
                  <a:close/>
                  <a:moveTo>
                    <a:pt x="3510" y="8793"/>
                  </a:moveTo>
                  <a:lnTo>
                    <a:pt x="10360" y="6185"/>
                  </a:lnTo>
                  <a:cubicBezTo>
                    <a:pt x="10374" y="6256"/>
                    <a:pt x="10412" y="6312"/>
                    <a:pt x="10459" y="6312"/>
                  </a:cubicBezTo>
                  <a:cubicBezTo>
                    <a:pt x="10471" y="6312"/>
                    <a:pt x="10482" y="6308"/>
                    <a:pt x="10493" y="6300"/>
                  </a:cubicBezTo>
                  <a:lnTo>
                    <a:pt x="11390" y="9757"/>
                  </a:lnTo>
                  <a:cubicBezTo>
                    <a:pt x="11359" y="9781"/>
                    <a:pt x="11334" y="9836"/>
                    <a:pt x="11329" y="9900"/>
                  </a:cubicBezTo>
                  <a:lnTo>
                    <a:pt x="3512" y="8805"/>
                  </a:lnTo>
                  <a:cubicBezTo>
                    <a:pt x="3510" y="8801"/>
                    <a:pt x="3510" y="8797"/>
                    <a:pt x="3510" y="8793"/>
                  </a:cubicBezTo>
                  <a:close/>
                  <a:moveTo>
                    <a:pt x="11431" y="9741"/>
                  </a:moveTo>
                  <a:cubicBezTo>
                    <a:pt x="11424" y="9741"/>
                    <a:pt x="11417" y="9741"/>
                    <a:pt x="11410" y="9745"/>
                  </a:cubicBezTo>
                  <a:lnTo>
                    <a:pt x="10513" y="6284"/>
                  </a:lnTo>
                  <a:cubicBezTo>
                    <a:pt x="10518" y="6280"/>
                    <a:pt x="10525" y="6272"/>
                    <a:pt x="10529" y="6264"/>
                  </a:cubicBezTo>
                  <a:lnTo>
                    <a:pt x="15570" y="14404"/>
                  </a:lnTo>
                  <a:lnTo>
                    <a:pt x="11527" y="10000"/>
                  </a:lnTo>
                  <a:cubicBezTo>
                    <a:pt x="11532" y="9976"/>
                    <a:pt x="11536" y="9952"/>
                    <a:pt x="11536" y="9928"/>
                  </a:cubicBezTo>
                  <a:cubicBezTo>
                    <a:pt x="11534" y="9824"/>
                    <a:pt x="11489" y="9741"/>
                    <a:pt x="11431" y="9741"/>
                  </a:cubicBezTo>
                  <a:close/>
                  <a:moveTo>
                    <a:pt x="11941" y="131"/>
                  </a:moveTo>
                  <a:lnTo>
                    <a:pt x="15613" y="14372"/>
                  </a:lnTo>
                  <a:cubicBezTo>
                    <a:pt x="15608" y="14376"/>
                    <a:pt x="15601" y="14384"/>
                    <a:pt x="15597" y="14392"/>
                  </a:cubicBezTo>
                  <a:lnTo>
                    <a:pt x="10543" y="6236"/>
                  </a:lnTo>
                  <a:cubicBezTo>
                    <a:pt x="10556" y="6204"/>
                    <a:pt x="10563" y="6169"/>
                    <a:pt x="10563" y="6129"/>
                  </a:cubicBezTo>
                  <a:cubicBezTo>
                    <a:pt x="10563" y="6061"/>
                    <a:pt x="10540" y="6001"/>
                    <a:pt x="10509" y="5969"/>
                  </a:cubicBezTo>
                  <a:lnTo>
                    <a:pt x="11941" y="131"/>
                  </a:lnTo>
                  <a:close/>
                  <a:moveTo>
                    <a:pt x="5302" y="4488"/>
                  </a:moveTo>
                  <a:cubicBezTo>
                    <a:pt x="5320" y="4520"/>
                    <a:pt x="5344" y="4540"/>
                    <a:pt x="5374" y="4540"/>
                  </a:cubicBezTo>
                  <a:cubicBezTo>
                    <a:pt x="5430" y="4540"/>
                    <a:pt x="5475" y="4460"/>
                    <a:pt x="5477" y="4365"/>
                  </a:cubicBezTo>
                  <a:lnTo>
                    <a:pt x="10356" y="6113"/>
                  </a:lnTo>
                  <a:cubicBezTo>
                    <a:pt x="10356" y="6117"/>
                    <a:pt x="10356" y="6125"/>
                    <a:pt x="10356" y="6129"/>
                  </a:cubicBezTo>
                  <a:cubicBezTo>
                    <a:pt x="10356" y="6137"/>
                    <a:pt x="10356" y="6141"/>
                    <a:pt x="10356" y="6149"/>
                  </a:cubicBezTo>
                  <a:lnTo>
                    <a:pt x="3505" y="8757"/>
                  </a:lnTo>
                  <a:cubicBezTo>
                    <a:pt x="3501" y="8729"/>
                    <a:pt x="3492" y="8701"/>
                    <a:pt x="3478" y="8681"/>
                  </a:cubicBezTo>
                  <a:lnTo>
                    <a:pt x="5302" y="4488"/>
                  </a:lnTo>
                  <a:close/>
                  <a:moveTo>
                    <a:pt x="11858" y="12552"/>
                  </a:moveTo>
                  <a:cubicBezTo>
                    <a:pt x="11860" y="12540"/>
                    <a:pt x="11860" y="12528"/>
                    <a:pt x="11860" y="12516"/>
                  </a:cubicBezTo>
                  <a:cubicBezTo>
                    <a:pt x="11860" y="12413"/>
                    <a:pt x="11813" y="12333"/>
                    <a:pt x="11757" y="12333"/>
                  </a:cubicBezTo>
                  <a:cubicBezTo>
                    <a:pt x="11750" y="12333"/>
                    <a:pt x="11743" y="12333"/>
                    <a:pt x="11736" y="12337"/>
                  </a:cubicBezTo>
                  <a:lnTo>
                    <a:pt x="11478" y="10095"/>
                  </a:lnTo>
                  <a:cubicBezTo>
                    <a:pt x="11494" y="10083"/>
                    <a:pt x="11507" y="10063"/>
                    <a:pt x="11516" y="10035"/>
                  </a:cubicBezTo>
                  <a:lnTo>
                    <a:pt x="15572" y="14456"/>
                  </a:lnTo>
                  <a:cubicBezTo>
                    <a:pt x="15572" y="14460"/>
                    <a:pt x="15570" y="14460"/>
                    <a:pt x="15570" y="14464"/>
                  </a:cubicBezTo>
                  <a:lnTo>
                    <a:pt x="11858" y="12552"/>
                  </a:lnTo>
                  <a:close/>
                  <a:moveTo>
                    <a:pt x="17517" y="18538"/>
                  </a:moveTo>
                  <a:cubicBezTo>
                    <a:pt x="17515" y="18538"/>
                    <a:pt x="17512" y="18538"/>
                    <a:pt x="17510" y="18538"/>
                  </a:cubicBezTo>
                  <a:cubicBezTo>
                    <a:pt x="17490" y="18538"/>
                    <a:pt x="17472" y="18550"/>
                    <a:pt x="17456" y="18565"/>
                  </a:cubicBezTo>
                  <a:lnTo>
                    <a:pt x="15739" y="14667"/>
                  </a:lnTo>
                  <a:cubicBezTo>
                    <a:pt x="15759" y="14635"/>
                    <a:pt x="15770" y="14587"/>
                    <a:pt x="15770" y="14535"/>
                  </a:cubicBezTo>
                  <a:cubicBezTo>
                    <a:pt x="15770" y="14531"/>
                    <a:pt x="15770" y="14527"/>
                    <a:pt x="15770" y="14523"/>
                  </a:cubicBezTo>
                  <a:lnTo>
                    <a:pt x="17874" y="13850"/>
                  </a:lnTo>
                  <a:cubicBezTo>
                    <a:pt x="17886" y="13910"/>
                    <a:pt x="17913" y="13958"/>
                    <a:pt x="17946" y="13974"/>
                  </a:cubicBezTo>
                  <a:lnTo>
                    <a:pt x="17517" y="18538"/>
                  </a:lnTo>
                  <a:close/>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 name="Google Shape;47;p5"/>
          <p:cNvSpPr txBox="1"/>
          <p:nvPr>
            <p:ph type="title"/>
          </p:nvPr>
        </p:nvSpPr>
        <p:spPr>
          <a:xfrm>
            <a:off x="831850" y="3237981"/>
            <a:ext cx="5446287" cy="179697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831850" y="5061942"/>
            <a:ext cx="7712075" cy="99691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3B5E4"/>
              </a:buClr>
              <a:buSzPts val="2400"/>
              <a:buNone/>
              <a:defRPr sz="2400">
                <a:solidFill>
                  <a:srgbClr val="73B5E4"/>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2" type="sldNum"/>
          </p:nvPr>
        </p:nvSpPr>
        <p:spPr>
          <a:xfrm>
            <a:off x="8610600" y="6356350"/>
            <a:ext cx="196075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 2">
    <p:spTree>
      <p:nvGrpSpPr>
        <p:cNvPr id="52" name="Shape 52"/>
        <p:cNvGrpSpPr/>
        <p:nvPr/>
      </p:nvGrpSpPr>
      <p:grpSpPr>
        <a:xfrm>
          <a:off x="0" y="0"/>
          <a:ext cx="0" cy="0"/>
          <a:chOff x="0" y="0"/>
          <a:chExt cx="0" cy="0"/>
        </a:xfrm>
      </p:grpSpPr>
      <p:grpSp>
        <p:nvGrpSpPr>
          <p:cNvPr id="53" name="Google Shape;53;p6"/>
          <p:cNvGrpSpPr/>
          <p:nvPr/>
        </p:nvGrpSpPr>
        <p:grpSpPr>
          <a:xfrm>
            <a:off x="5223513" y="-33453"/>
            <a:ext cx="6968488" cy="6904154"/>
            <a:chOff x="77152500" y="2912947"/>
            <a:chExt cx="6968488" cy="6904154"/>
          </a:xfrm>
        </p:grpSpPr>
        <p:sp>
          <p:nvSpPr>
            <p:cNvPr id="54" name="Google Shape;54;p6"/>
            <p:cNvSpPr/>
            <p:nvPr/>
          </p:nvSpPr>
          <p:spPr>
            <a:xfrm>
              <a:off x="77495400" y="2946400"/>
              <a:ext cx="6621780" cy="6870701"/>
            </a:xfrm>
            <a:custGeom>
              <a:rect b="b" l="l" r="r" t="t"/>
              <a:pathLst>
                <a:path extrusionOk="0" h="21600" w="21600">
                  <a:moveTo>
                    <a:pt x="4532" y="21600"/>
                  </a:moveTo>
                  <a:lnTo>
                    <a:pt x="10199" y="13768"/>
                  </a:lnTo>
                  <a:lnTo>
                    <a:pt x="5241" y="9312"/>
                  </a:lnTo>
                  <a:lnTo>
                    <a:pt x="7366" y="6968"/>
                  </a:lnTo>
                  <a:lnTo>
                    <a:pt x="0" y="0"/>
                  </a:lnTo>
                  <a:lnTo>
                    <a:pt x="21600" y="0"/>
                  </a:lnTo>
                  <a:lnTo>
                    <a:pt x="21600" y="21600"/>
                  </a:lnTo>
                  <a:close/>
                </a:path>
              </a:pathLst>
            </a:custGeom>
            <a:gradFill>
              <a:gsLst>
                <a:gs pos="0">
                  <a:srgbClr val="338088"/>
                </a:gs>
                <a:gs pos="48000">
                  <a:srgbClr val="5CB7C1"/>
                </a:gs>
                <a:gs pos="100000">
                  <a:srgbClr val="9AD2D8"/>
                </a:gs>
              </a:gsLst>
              <a:lin ang="10800000" scaled="0"/>
            </a:gra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6"/>
            <p:cNvSpPr/>
            <p:nvPr/>
          </p:nvSpPr>
          <p:spPr>
            <a:xfrm>
              <a:off x="77152500" y="2912947"/>
              <a:ext cx="6968488" cy="6904154"/>
            </a:xfrm>
            <a:custGeom>
              <a:rect b="b" l="l" r="r" t="t"/>
              <a:pathLst>
                <a:path extrusionOk="0" h="21600" w="21600">
                  <a:moveTo>
                    <a:pt x="17892" y="16968"/>
                  </a:moveTo>
                  <a:cubicBezTo>
                    <a:pt x="17892" y="16865"/>
                    <a:pt x="17809" y="16785"/>
                    <a:pt x="17711" y="16785"/>
                  </a:cubicBezTo>
                  <a:cubicBezTo>
                    <a:pt x="17711" y="16785"/>
                    <a:pt x="17707" y="16785"/>
                    <a:pt x="17707" y="16785"/>
                  </a:cubicBezTo>
                  <a:lnTo>
                    <a:pt x="16746" y="8211"/>
                  </a:lnTo>
                  <a:cubicBezTo>
                    <a:pt x="16762" y="8207"/>
                    <a:pt x="16782" y="8199"/>
                    <a:pt x="16793" y="8191"/>
                  </a:cubicBezTo>
                  <a:lnTo>
                    <a:pt x="21569" y="13497"/>
                  </a:lnTo>
                  <a:lnTo>
                    <a:pt x="21596" y="13469"/>
                  </a:lnTo>
                  <a:lnTo>
                    <a:pt x="16829" y="8167"/>
                  </a:lnTo>
                  <a:cubicBezTo>
                    <a:pt x="16868" y="8131"/>
                    <a:pt x="16892" y="8084"/>
                    <a:pt x="16892" y="8028"/>
                  </a:cubicBezTo>
                  <a:cubicBezTo>
                    <a:pt x="16892" y="7980"/>
                    <a:pt x="16872" y="7936"/>
                    <a:pt x="16845" y="7904"/>
                  </a:cubicBezTo>
                  <a:lnTo>
                    <a:pt x="21596" y="873"/>
                  </a:lnTo>
                  <a:lnTo>
                    <a:pt x="21565" y="849"/>
                  </a:lnTo>
                  <a:lnTo>
                    <a:pt x="16813" y="7876"/>
                  </a:lnTo>
                  <a:cubicBezTo>
                    <a:pt x="16782" y="7856"/>
                    <a:pt x="16746" y="7844"/>
                    <a:pt x="16707" y="7844"/>
                  </a:cubicBezTo>
                  <a:cubicBezTo>
                    <a:pt x="16644" y="7844"/>
                    <a:pt x="16589" y="7876"/>
                    <a:pt x="16557" y="7924"/>
                  </a:cubicBezTo>
                  <a:lnTo>
                    <a:pt x="11672" y="4006"/>
                  </a:lnTo>
                  <a:cubicBezTo>
                    <a:pt x="11688" y="3978"/>
                    <a:pt x="11696" y="3950"/>
                    <a:pt x="11696" y="3918"/>
                  </a:cubicBezTo>
                  <a:cubicBezTo>
                    <a:pt x="11696" y="3890"/>
                    <a:pt x="11688" y="3866"/>
                    <a:pt x="11680" y="3842"/>
                  </a:cubicBezTo>
                  <a:lnTo>
                    <a:pt x="19333" y="88"/>
                  </a:lnTo>
                  <a:lnTo>
                    <a:pt x="19317" y="52"/>
                  </a:lnTo>
                  <a:lnTo>
                    <a:pt x="11664" y="3811"/>
                  </a:lnTo>
                  <a:cubicBezTo>
                    <a:pt x="11633" y="3767"/>
                    <a:pt x="11577" y="3735"/>
                    <a:pt x="11518" y="3735"/>
                  </a:cubicBezTo>
                  <a:cubicBezTo>
                    <a:pt x="11495" y="3735"/>
                    <a:pt x="11471" y="3739"/>
                    <a:pt x="11448" y="3751"/>
                  </a:cubicBezTo>
                  <a:lnTo>
                    <a:pt x="9188" y="0"/>
                  </a:lnTo>
                  <a:lnTo>
                    <a:pt x="9153" y="20"/>
                  </a:lnTo>
                  <a:lnTo>
                    <a:pt x="11412" y="3771"/>
                  </a:lnTo>
                  <a:cubicBezTo>
                    <a:pt x="11365" y="3803"/>
                    <a:pt x="11333" y="3858"/>
                    <a:pt x="11333" y="3922"/>
                  </a:cubicBezTo>
                  <a:cubicBezTo>
                    <a:pt x="11333" y="3958"/>
                    <a:pt x="11345" y="3990"/>
                    <a:pt x="11361" y="4018"/>
                  </a:cubicBezTo>
                  <a:lnTo>
                    <a:pt x="8176" y="6880"/>
                  </a:lnTo>
                  <a:cubicBezTo>
                    <a:pt x="8145" y="6852"/>
                    <a:pt x="8109" y="6836"/>
                    <a:pt x="8066" y="6832"/>
                  </a:cubicBezTo>
                  <a:lnTo>
                    <a:pt x="7728" y="48"/>
                  </a:lnTo>
                  <a:lnTo>
                    <a:pt x="7688" y="48"/>
                  </a:lnTo>
                  <a:lnTo>
                    <a:pt x="8027" y="6832"/>
                  </a:lnTo>
                  <a:cubicBezTo>
                    <a:pt x="7995" y="6836"/>
                    <a:pt x="7964" y="6852"/>
                    <a:pt x="7940" y="6872"/>
                  </a:cubicBezTo>
                  <a:lnTo>
                    <a:pt x="1067" y="56"/>
                  </a:lnTo>
                  <a:lnTo>
                    <a:pt x="1039" y="84"/>
                  </a:lnTo>
                  <a:lnTo>
                    <a:pt x="7913" y="6900"/>
                  </a:lnTo>
                  <a:cubicBezTo>
                    <a:pt x="7889" y="6932"/>
                    <a:pt x="7873" y="6971"/>
                    <a:pt x="7873" y="7015"/>
                  </a:cubicBezTo>
                  <a:cubicBezTo>
                    <a:pt x="7873" y="7019"/>
                    <a:pt x="7873" y="7023"/>
                    <a:pt x="7873" y="7027"/>
                  </a:cubicBezTo>
                  <a:lnTo>
                    <a:pt x="3197" y="7864"/>
                  </a:lnTo>
                  <a:cubicBezTo>
                    <a:pt x="3173" y="7789"/>
                    <a:pt x="3106" y="7733"/>
                    <a:pt x="3023" y="7733"/>
                  </a:cubicBezTo>
                  <a:cubicBezTo>
                    <a:pt x="3004" y="7733"/>
                    <a:pt x="2984" y="7737"/>
                    <a:pt x="2968" y="7741"/>
                  </a:cubicBezTo>
                  <a:lnTo>
                    <a:pt x="35" y="60"/>
                  </a:lnTo>
                  <a:lnTo>
                    <a:pt x="0" y="76"/>
                  </a:lnTo>
                  <a:lnTo>
                    <a:pt x="2937" y="7753"/>
                  </a:lnTo>
                  <a:cubicBezTo>
                    <a:pt x="2882" y="7785"/>
                    <a:pt x="2846" y="7844"/>
                    <a:pt x="2846" y="7912"/>
                  </a:cubicBezTo>
                  <a:cubicBezTo>
                    <a:pt x="2846" y="8004"/>
                    <a:pt x="2913" y="8080"/>
                    <a:pt x="3000" y="8096"/>
                  </a:cubicBezTo>
                  <a:lnTo>
                    <a:pt x="3000" y="11113"/>
                  </a:lnTo>
                  <a:cubicBezTo>
                    <a:pt x="2909" y="11125"/>
                    <a:pt x="2838" y="11201"/>
                    <a:pt x="2838" y="11296"/>
                  </a:cubicBezTo>
                  <a:cubicBezTo>
                    <a:pt x="2838" y="11400"/>
                    <a:pt x="2921" y="11480"/>
                    <a:pt x="3019" y="11480"/>
                  </a:cubicBezTo>
                  <a:cubicBezTo>
                    <a:pt x="3071" y="11480"/>
                    <a:pt x="3114" y="11460"/>
                    <a:pt x="3145" y="11428"/>
                  </a:cubicBezTo>
                  <a:lnTo>
                    <a:pt x="5204" y="13652"/>
                  </a:lnTo>
                  <a:cubicBezTo>
                    <a:pt x="5169" y="13684"/>
                    <a:pt x="5145" y="13736"/>
                    <a:pt x="5145" y="13787"/>
                  </a:cubicBezTo>
                  <a:cubicBezTo>
                    <a:pt x="5145" y="13847"/>
                    <a:pt x="5177" y="13903"/>
                    <a:pt x="5220" y="13939"/>
                  </a:cubicBezTo>
                  <a:lnTo>
                    <a:pt x="3661" y="17283"/>
                  </a:lnTo>
                  <a:cubicBezTo>
                    <a:pt x="3641" y="17275"/>
                    <a:pt x="3622" y="17271"/>
                    <a:pt x="3602" y="17271"/>
                  </a:cubicBezTo>
                  <a:cubicBezTo>
                    <a:pt x="3500" y="17271"/>
                    <a:pt x="3421" y="17355"/>
                    <a:pt x="3421" y="17455"/>
                  </a:cubicBezTo>
                  <a:cubicBezTo>
                    <a:pt x="3421" y="17554"/>
                    <a:pt x="3504" y="17638"/>
                    <a:pt x="3602" y="17638"/>
                  </a:cubicBezTo>
                  <a:cubicBezTo>
                    <a:pt x="3622" y="17638"/>
                    <a:pt x="3637" y="17634"/>
                    <a:pt x="3657" y="17630"/>
                  </a:cubicBezTo>
                  <a:lnTo>
                    <a:pt x="5350" y="21596"/>
                  </a:lnTo>
                  <a:lnTo>
                    <a:pt x="5369" y="21588"/>
                  </a:lnTo>
                  <a:lnTo>
                    <a:pt x="5385" y="21600"/>
                  </a:lnTo>
                  <a:lnTo>
                    <a:pt x="10668" y="13947"/>
                  </a:lnTo>
                  <a:cubicBezTo>
                    <a:pt x="10696" y="13963"/>
                    <a:pt x="10723" y="13971"/>
                    <a:pt x="10755" y="13971"/>
                  </a:cubicBezTo>
                  <a:cubicBezTo>
                    <a:pt x="10759" y="13971"/>
                    <a:pt x="10767" y="13971"/>
                    <a:pt x="10770" y="13971"/>
                  </a:cubicBezTo>
                  <a:lnTo>
                    <a:pt x="12235" y="21584"/>
                  </a:lnTo>
                  <a:lnTo>
                    <a:pt x="12274" y="21576"/>
                  </a:lnTo>
                  <a:lnTo>
                    <a:pt x="10810" y="13963"/>
                  </a:lnTo>
                  <a:cubicBezTo>
                    <a:pt x="10853" y="13951"/>
                    <a:pt x="10889" y="13919"/>
                    <a:pt x="10912" y="13879"/>
                  </a:cubicBezTo>
                  <a:lnTo>
                    <a:pt x="17541" y="16924"/>
                  </a:lnTo>
                  <a:cubicBezTo>
                    <a:pt x="17537" y="16936"/>
                    <a:pt x="17537" y="16952"/>
                    <a:pt x="17537" y="16964"/>
                  </a:cubicBezTo>
                  <a:cubicBezTo>
                    <a:pt x="17537" y="17028"/>
                    <a:pt x="17573" y="17088"/>
                    <a:pt x="17620" y="17120"/>
                  </a:cubicBezTo>
                  <a:lnTo>
                    <a:pt x="15116" y="21572"/>
                  </a:lnTo>
                  <a:lnTo>
                    <a:pt x="15152" y="21592"/>
                  </a:lnTo>
                  <a:lnTo>
                    <a:pt x="17648" y="17144"/>
                  </a:lnTo>
                  <a:cubicBezTo>
                    <a:pt x="17667" y="17152"/>
                    <a:pt x="17687" y="17156"/>
                    <a:pt x="17711" y="17156"/>
                  </a:cubicBezTo>
                  <a:cubicBezTo>
                    <a:pt x="17785" y="17156"/>
                    <a:pt x="17852" y="17108"/>
                    <a:pt x="17880" y="17040"/>
                  </a:cubicBezTo>
                  <a:lnTo>
                    <a:pt x="21592" y="17706"/>
                  </a:lnTo>
                  <a:lnTo>
                    <a:pt x="21600" y="17666"/>
                  </a:lnTo>
                  <a:lnTo>
                    <a:pt x="17892" y="17000"/>
                  </a:lnTo>
                  <a:cubicBezTo>
                    <a:pt x="17892" y="16992"/>
                    <a:pt x="17892" y="16980"/>
                    <a:pt x="17892" y="16968"/>
                  </a:cubicBezTo>
                  <a:close/>
                  <a:moveTo>
                    <a:pt x="5499" y="13736"/>
                  </a:moveTo>
                  <a:cubicBezTo>
                    <a:pt x="5480" y="13672"/>
                    <a:pt x="5432" y="13624"/>
                    <a:pt x="5369" y="13608"/>
                  </a:cubicBezTo>
                  <a:lnTo>
                    <a:pt x="6027" y="9522"/>
                  </a:lnTo>
                  <a:cubicBezTo>
                    <a:pt x="6031" y="9522"/>
                    <a:pt x="6031" y="9522"/>
                    <a:pt x="6035" y="9522"/>
                  </a:cubicBezTo>
                  <a:cubicBezTo>
                    <a:pt x="6078" y="9522"/>
                    <a:pt x="6117" y="9507"/>
                    <a:pt x="6149" y="9483"/>
                  </a:cubicBezTo>
                  <a:lnTo>
                    <a:pt x="10601" y="13680"/>
                  </a:lnTo>
                  <a:cubicBezTo>
                    <a:pt x="10582" y="13704"/>
                    <a:pt x="10570" y="13736"/>
                    <a:pt x="10566" y="13768"/>
                  </a:cubicBezTo>
                  <a:lnTo>
                    <a:pt x="5499" y="13736"/>
                  </a:lnTo>
                  <a:close/>
                  <a:moveTo>
                    <a:pt x="3141" y="11161"/>
                  </a:moveTo>
                  <a:cubicBezTo>
                    <a:pt x="3114" y="11133"/>
                    <a:pt x="3078" y="11117"/>
                    <a:pt x="3035" y="11113"/>
                  </a:cubicBezTo>
                  <a:lnTo>
                    <a:pt x="3035" y="8096"/>
                  </a:lnTo>
                  <a:cubicBezTo>
                    <a:pt x="3094" y="8092"/>
                    <a:pt x="3145" y="8060"/>
                    <a:pt x="3177" y="8012"/>
                  </a:cubicBezTo>
                  <a:lnTo>
                    <a:pt x="5858" y="9287"/>
                  </a:lnTo>
                  <a:cubicBezTo>
                    <a:pt x="5854" y="9303"/>
                    <a:pt x="5850" y="9323"/>
                    <a:pt x="5850" y="9339"/>
                  </a:cubicBezTo>
                  <a:cubicBezTo>
                    <a:pt x="5850" y="9371"/>
                    <a:pt x="5858" y="9399"/>
                    <a:pt x="5873" y="9427"/>
                  </a:cubicBezTo>
                  <a:lnTo>
                    <a:pt x="3141" y="11161"/>
                  </a:lnTo>
                  <a:close/>
                  <a:moveTo>
                    <a:pt x="7952" y="7163"/>
                  </a:moveTo>
                  <a:cubicBezTo>
                    <a:pt x="7983" y="7183"/>
                    <a:pt x="8019" y="7195"/>
                    <a:pt x="8058" y="7195"/>
                  </a:cubicBezTo>
                  <a:cubicBezTo>
                    <a:pt x="8074" y="7195"/>
                    <a:pt x="8094" y="7191"/>
                    <a:pt x="8109" y="7187"/>
                  </a:cubicBezTo>
                  <a:lnTo>
                    <a:pt x="10668" y="13624"/>
                  </a:lnTo>
                  <a:cubicBezTo>
                    <a:pt x="10656" y="13632"/>
                    <a:pt x="10645" y="13640"/>
                    <a:pt x="10637" y="13648"/>
                  </a:cubicBezTo>
                  <a:lnTo>
                    <a:pt x="6176" y="9455"/>
                  </a:lnTo>
                  <a:cubicBezTo>
                    <a:pt x="6200" y="9423"/>
                    <a:pt x="6216" y="9383"/>
                    <a:pt x="6216" y="9339"/>
                  </a:cubicBezTo>
                  <a:cubicBezTo>
                    <a:pt x="6216" y="9291"/>
                    <a:pt x="6200" y="9251"/>
                    <a:pt x="6173" y="9220"/>
                  </a:cubicBezTo>
                  <a:lnTo>
                    <a:pt x="7952" y="7163"/>
                  </a:lnTo>
                  <a:close/>
                  <a:moveTo>
                    <a:pt x="10865" y="13648"/>
                  </a:moveTo>
                  <a:cubicBezTo>
                    <a:pt x="10833" y="13620"/>
                    <a:pt x="10794" y="13604"/>
                    <a:pt x="10747" y="13604"/>
                  </a:cubicBezTo>
                  <a:cubicBezTo>
                    <a:pt x="10731" y="13604"/>
                    <a:pt x="10711" y="13608"/>
                    <a:pt x="10696" y="13612"/>
                  </a:cubicBezTo>
                  <a:lnTo>
                    <a:pt x="8137" y="7175"/>
                  </a:lnTo>
                  <a:cubicBezTo>
                    <a:pt x="8184" y="7151"/>
                    <a:pt x="8216" y="7107"/>
                    <a:pt x="8227" y="7055"/>
                  </a:cubicBezTo>
                  <a:lnTo>
                    <a:pt x="16526" y="8068"/>
                  </a:lnTo>
                  <a:cubicBezTo>
                    <a:pt x="16534" y="8103"/>
                    <a:pt x="16553" y="8139"/>
                    <a:pt x="16577" y="8163"/>
                  </a:cubicBezTo>
                  <a:lnTo>
                    <a:pt x="10865" y="13648"/>
                  </a:lnTo>
                  <a:close/>
                  <a:moveTo>
                    <a:pt x="11518" y="4102"/>
                  </a:moveTo>
                  <a:cubicBezTo>
                    <a:pt x="11574" y="4102"/>
                    <a:pt x="11625" y="4078"/>
                    <a:pt x="11656" y="4038"/>
                  </a:cubicBezTo>
                  <a:lnTo>
                    <a:pt x="16542" y="7960"/>
                  </a:lnTo>
                  <a:cubicBezTo>
                    <a:pt x="16534" y="7980"/>
                    <a:pt x="16530" y="8004"/>
                    <a:pt x="16530" y="8028"/>
                  </a:cubicBezTo>
                  <a:lnTo>
                    <a:pt x="8239" y="7015"/>
                  </a:lnTo>
                  <a:cubicBezTo>
                    <a:pt x="8239" y="7015"/>
                    <a:pt x="8239" y="7015"/>
                    <a:pt x="8239" y="7011"/>
                  </a:cubicBezTo>
                  <a:cubicBezTo>
                    <a:pt x="8239" y="6971"/>
                    <a:pt x="8227" y="6936"/>
                    <a:pt x="8204" y="6904"/>
                  </a:cubicBezTo>
                  <a:lnTo>
                    <a:pt x="11385" y="4046"/>
                  </a:lnTo>
                  <a:cubicBezTo>
                    <a:pt x="11420" y="4082"/>
                    <a:pt x="11467" y="4102"/>
                    <a:pt x="11518" y="4102"/>
                  </a:cubicBezTo>
                  <a:close/>
                  <a:moveTo>
                    <a:pt x="7881" y="7063"/>
                  </a:moveTo>
                  <a:cubicBezTo>
                    <a:pt x="7889" y="7091"/>
                    <a:pt x="7905" y="7115"/>
                    <a:pt x="7920" y="7135"/>
                  </a:cubicBezTo>
                  <a:lnTo>
                    <a:pt x="6141" y="9192"/>
                  </a:lnTo>
                  <a:cubicBezTo>
                    <a:pt x="6110" y="9168"/>
                    <a:pt x="6074" y="9156"/>
                    <a:pt x="6031" y="9156"/>
                  </a:cubicBezTo>
                  <a:cubicBezTo>
                    <a:pt x="5964" y="9156"/>
                    <a:pt x="5901" y="9196"/>
                    <a:pt x="5873" y="9251"/>
                  </a:cubicBezTo>
                  <a:lnTo>
                    <a:pt x="3193" y="7976"/>
                  </a:lnTo>
                  <a:cubicBezTo>
                    <a:pt x="3200" y="7956"/>
                    <a:pt x="3204" y="7936"/>
                    <a:pt x="3204" y="7912"/>
                  </a:cubicBezTo>
                  <a:cubicBezTo>
                    <a:pt x="3204" y="7908"/>
                    <a:pt x="3204" y="7904"/>
                    <a:pt x="3204" y="7900"/>
                  </a:cubicBezTo>
                  <a:lnTo>
                    <a:pt x="7881" y="7063"/>
                  </a:lnTo>
                  <a:close/>
                  <a:moveTo>
                    <a:pt x="3169" y="11400"/>
                  </a:moveTo>
                  <a:cubicBezTo>
                    <a:pt x="3189" y="11372"/>
                    <a:pt x="3200" y="11336"/>
                    <a:pt x="3200" y="11296"/>
                  </a:cubicBezTo>
                  <a:cubicBezTo>
                    <a:pt x="3200" y="11256"/>
                    <a:pt x="3189" y="11221"/>
                    <a:pt x="3169" y="11193"/>
                  </a:cubicBezTo>
                  <a:lnTo>
                    <a:pt x="5897" y="9463"/>
                  </a:lnTo>
                  <a:cubicBezTo>
                    <a:pt x="5921" y="9491"/>
                    <a:pt x="5952" y="9511"/>
                    <a:pt x="5988" y="9522"/>
                  </a:cubicBezTo>
                  <a:lnTo>
                    <a:pt x="5330" y="13608"/>
                  </a:lnTo>
                  <a:cubicBezTo>
                    <a:pt x="5330" y="13608"/>
                    <a:pt x="5326" y="13608"/>
                    <a:pt x="5326" y="13608"/>
                  </a:cubicBezTo>
                  <a:cubicBezTo>
                    <a:pt x="5295" y="13608"/>
                    <a:pt x="5263" y="13616"/>
                    <a:pt x="5236" y="13632"/>
                  </a:cubicBezTo>
                  <a:lnTo>
                    <a:pt x="3169" y="11400"/>
                  </a:lnTo>
                  <a:close/>
                  <a:moveTo>
                    <a:pt x="5251" y="13959"/>
                  </a:moveTo>
                  <a:cubicBezTo>
                    <a:pt x="5275" y="13967"/>
                    <a:pt x="5299" y="13975"/>
                    <a:pt x="5322" y="13975"/>
                  </a:cubicBezTo>
                  <a:cubicBezTo>
                    <a:pt x="5425" y="13975"/>
                    <a:pt x="5503" y="13891"/>
                    <a:pt x="5503" y="13791"/>
                  </a:cubicBezTo>
                  <a:cubicBezTo>
                    <a:pt x="5503" y="13787"/>
                    <a:pt x="5503" y="13784"/>
                    <a:pt x="5503" y="13780"/>
                  </a:cubicBezTo>
                  <a:lnTo>
                    <a:pt x="10566" y="13811"/>
                  </a:lnTo>
                  <a:cubicBezTo>
                    <a:pt x="10566" y="13827"/>
                    <a:pt x="10570" y="13843"/>
                    <a:pt x="10578" y="13859"/>
                  </a:cubicBezTo>
                  <a:lnTo>
                    <a:pt x="3752" y="17359"/>
                  </a:lnTo>
                  <a:cubicBezTo>
                    <a:pt x="3736" y="17335"/>
                    <a:pt x="3716" y="17315"/>
                    <a:pt x="3693" y="17303"/>
                  </a:cubicBezTo>
                  <a:lnTo>
                    <a:pt x="5251" y="13959"/>
                  </a:lnTo>
                  <a:close/>
                  <a:moveTo>
                    <a:pt x="5366" y="21552"/>
                  </a:moveTo>
                  <a:lnTo>
                    <a:pt x="3689" y="17618"/>
                  </a:lnTo>
                  <a:cubicBezTo>
                    <a:pt x="3744" y="17586"/>
                    <a:pt x="3783" y="17526"/>
                    <a:pt x="3783" y="17459"/>
                  </a:cubicBezTo>
                  <a:cubicBezTo>
                    <a:pt x="3783" y="17435"/>
                    <a:pt x="3779" y="17415"/>
                    <a:pt x="3771" y="17395"/>
                  </a:cubicBezTo>
                  <a:lnTo>
                    <a:pt x="10597" y="13895"/>
                  </a:lnTo>
                  <a:cubicBezTo>
                    <a:pt x="10605" y="13911"/>
                    <a:pt x="10617" y="13923"/>
                    <a:pt x="10629" y="13935"/>
                  </a:cubicBezTo>
                  <a:lnTo>
                    <a:pt x="5366" y="21552"/>
                  </a:lnTo>
                  <a:close/>
                  <a:moveTo>
                    <a:pt x="10920" y="13847"/>
                  </a:moveTo>
                  <a:cubicBezTo>
                    <a:pt x="10928" y="13827"/>
                    <a:pt x="10932" y="13811"/>
                    <a:pt x="10932" y="13791"/>
                  </a:cubicBezTo>
                  <a:cubicBezTo>
                    <a:pt x="10932" y="13748"/>
                    <a:pt x="10916" y="13712"/>
                    <a:pt x="10893" y="13680"/>
                  </a:cubicBezTo>
                  <a:lnTo>
                    <a:pt x="16616" y="8191"/>
                  </a:lnTo>
                  <a:cubicBezTo>
                    <a:pt x="16644" y="8207"/>
                    <a:pt x="16675" y="8219"/>
                    <a:pt x="16707" y="8219"/>
                  </a:cubicBezTo>
                  <a:lnTo>
                    <a:pt x="17667" y="16793"/>
                  </a:lnTo>
                  <a:cubicBezTo>
                    <a:pt x="17612" y="16805"/>
                    <a:pt x="17569" y="16845"/>
                    <a:pt x="17545" y="16893"/>
                  </a:cubicBezTo>
                  <a:lnTo>
                    <a:pt x="10920" y="13847"/>
                  </a:lnTo>
                  <a:close/>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6"/>
          <p:cNvSpPr txBox="1"/>
          <p:nvPr>
            <p:ph type="title"/>
          </p:nvPr>
        </p:nvSpPr>
        <p:spPr>
          <a:xfrm>
            <a:off x="831850" y="1709738"/>
            <a:ext cx="5078296"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 type="body"/>
          </p:nvPr>
        </p:nvSpPr>
        <p:spPr>
          <a:xfrm>
            <a:off x="831850" y="4589463"/>
            <a:ext cx="5078296"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3B5E4"/>
              </a:buClr>
              <a:buSzPts val="2400"/>
              <a:buNone/>
              <a:defRPr sz="2400">
                <a:solidFill>
                  <a:srgbClr val="73B5E4"/>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8" name="Google Shape;58;p6"/>
          <p:cNvSpPr txBox="1"/>
          <p:nvPr>
            <p:ph idx="10" type="dt"/>
          </p:nvPr>
        </p:nvSpPr>
        <p:spPr>
          <a:xfrm>
            <a:off x="838200" y="6356350"/>
            <a:ext cx="128053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2266950" y="6356350"/>
            <a:ext cx="295656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5340505" y="6356350"/>
            <a:ext cx="12833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61" name="Shape 61"/>
        <p:cNvGrpSpPr/>
        <p:nvPr/>
      </p:nvGrpSpPr>
      <p:grpSpPr>
        <a:xfrm>
          <a:off x="0" y="0"/>
          <a:ext cx="0" cy="0"/>
          <a:chOff x="0" y="0"/>
          <a:chExt cx="0" cy="0"/>
        </a:xfrm>
      </p:grpSpPr>
      <p:grpSp>
        <p:nvGrpSpPr>
          <p:cNvPr id="62" name="Google Shape;62;p7"/>
          <p:cNvGrpSpPr/>
          <p:nvPr/>
        </p:nvGrpSpPr>
        <p:grpSpPr>
          <a:xfrm>
            <a:off x="0" y="0"/>
            <a:ext cx="10005065" cy="3708400"/>
            <a:chOff x="90449400" y="2959099"/>
            <a:chExt cx="10005065" cy="3708400"/>
          </a:xfrm>
        </p:grpSpPr>
        <p:sp>
          <p:nvSpPr>
            <p:cNvPr id="63" name="Google Shape;63;p7"/>
            <p:cNvSpPr/>
            <p:nvPr/>
          </p:nvSpPr>
          <p:spPr>
            <a:xfrm>
              <a:off x="90450950" y="2959100"/>
              <a:ext cx="9669779" cy="3031491"/>
            </a:xfrm>
            <a:custGeom>
              <a:rect b="b" l="l" r="r" t="t"/>
              <a:pathLst>
                <a:path extrusionOk="0" h="21600" w="21600">
                  <a:moveTo>
                    <a:pt x="0" y="12578"/>
                  </a:moveTo>
                  <a:lnTo>
                    <a:pt x="4967" y="21600"/>
                  </a:lnTo>
                  <a:lnTo>
                    <a:pt x="12894" y="12578"/>
                  </a:lnTo>
                  <a:lnTo>
                    <a:pt x="14948" y="14352"/>
                  </a:lnTo>
                  <a:lnTo>
                    <a:pt x="21600" y="0"/>
                  </a:lnTo>
                  <a:lnTo>
                    <a:pt x="0" y="0"/>
                  </a:lnTo>
                  <a:close/>
                </a:path>
              </a:pathLst>
            </a:custGeom>
            <a:gradFill>
              <a:gsLst>
                <a:gs pos="0">
                  <a:srgbClr val="338088"/>
                </a:gs>
                <a:gs pos="48000">
                  <a:srgbClr val="5CB7C1"/>
                </a:gs>
                <a:gs pos="100000">
                  <a:srgbClr val="9AD2D8"/>
                </a:gs>
              </a:gsLst>
              <a:lin ang="0" scaled="0"/>
            </a:gra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7"/>
            <p:cNvSpPr/>
            <p:nvPr/>
          </p:nvSpPr>
          <p:spPr>
            <a:xfrm>
              <a:off x="90449400" y="2959099"/>
              <a:ext cx="10005065" cy="3708400"/>
            </a:xfrm>
            <a:custGeom>
              <a:rect b="b" l="l" r="r" t="t"/>
              <a:pathLst>
                <a:path extrusionOk="0" h="21600" w="21600">
                  <a:moveTo>
                    <a:pt x="21600" y="52"/>
                  </a:moveTo>
                  <a:lnTo>
                    <a:pt x="21578" y="0"/>
                  </a:lnTo>
                  <a:lnTo>
                    <a:pt x="14855" y="20979"/>
                  </a:lnTo>
                  <a:cubicBezTo>
                    <a:pt x="14836" y="20942"/>
                    <a:pt x="14811" y="20919"/>
                    <a:pt x="14784" y="20919"/>
                  </a:cubicBezTo>
                  <a:lnTo>
                    <a:pt x="14485" y="12095"/>
                  </a:lnTo>
                  <a:cubicBezTo>
                    <a:pt x="14551" y="12080"/>
                    <a:pt x="14600" y="11932"/>
                    <a:pt x="14600" y="11754"/>
                  </a:cubicBezTo>
                  <a:cubicBezTo>
                    <a:pt x="14600" y="11688"/>
                    <a:pt x="14592" y="11628"/>
                    <a:pt x="14581" y="11577"/>
                  </a:cubicBezTo>
                  <a:lnTo>
                    <a:pt x="20898" y="59"/>
                  </a:lnTo>
                  <a:lnTo>
                    <a:pt x="20882" y="0"/>
                  </a:lnTo>
                  <a:lnTo>
                    <a:pt x="14565" y="11525"/>
                  </a:lnTo>
                  <a:cubicBezTo>
                    <a:pt x="14554" y="11495"/>
                    <a:pt x="14543" y="11473"/>
                    <a:pt x="14529" y="11458"/>
                  </a:cubicBezTo>
                  <a:lnTo>
                    <a:pt x="16561" y="52"/>
                  </a:lnTo>
                  <a:lnTo>
                    <a:pt x="16536" y="22"/>
                  </a:lnTo>
                  <a:lnTo>
                    <a:pt x="14501" y="11436"/>
                  </a:lnTo>
                  <a:cubicBezTo>
                    <a:pt x="14490" y="11429"/>
                    <a:pt x="14482" y="11421"/>
                    <a:pt x="14471" y="11421"/>
                  </a:cubicBezTo>
                  <a:cubicBezTo>
                    <a:pt x="14416" y="11421"/>
                    <a:pt x="14370" y="11518"/>
                    <a:pt x="14351" y="11651"/>
                  </a:cubicBezTo>
                  <a:lnTo>
                    <a:pt x="12579" y="10356"/>
                  </a:lnTo>
                  <a:cubicBezTo>
                    <a:pt x="12579" y="10341"/>
                    <a:pt x="12582" y="10327"/>
                    <a:pt x="12582" y="10304"/>
                  </a:cubicBezTo>
                  <a:cubicBezTo>
                    <a:pt x="12582" y="10112"/>
                    <a:pt x="12525" y="9964"/>
                    <a:pt x="12456" y="9964"/>
                  </a:cubicBezTo>
                  <a:cubicBezTo>
                    <a:pt x="12418" y="9964"/>
                    <a:pt x="12382" y="10016"/>
                    <a:pt x="12360" y="10090"/>
                  </a:cubicBezTo>
                  <a:lnTo>
                    <a:pt x="9333" y="5274"/>
                  </a:lnTo>
                  <a:cubicBezTo>
                    <a:pt x="9341" y="5230"/>
                    <a:pt x="9347" y="5171"/>
                    <a:pt x="9347" y="5119"/>
                  </a:cubicBezTo>
                  <a:cubicBezTo>
                    <a:pt x="9347" y="5082"/>
                    <a:pt x="9344" y="5052"/>
                    <a:pt x="9341" y="5023"/>
                  </a:cubicBezTo>
                  <a:lnTo>
                    <a:pt x="14194" y="74"/>
                  </a:lnTo>
                  <a:lnTo>
                    <a:pt x="14183" y="7"/>
                  </a:lnTo>
                  <a:lnTo>
                    <a:pt x="9328" y="4956"/>
                  </a:lnTo>
                  <a:cubicBezTo>
                    <a:pt x="9306" y="4853"/>
                    <a:pt x="9265" y="4779"/>
                    <a:pt x="9218" y="4779"/>
                  </a:cubicBezTo>
                  <a:cubicBezTo>
                    <a:pt x="9171" y="4779"/>
                    <a:pt x="9130" y="4845"/>
                    <a:pt x="9108" y="4949"/>
                  </a:cubicBezTo>
                  <a:lnTo>
                    <a:pt x="5407" y="7"/>
                  </a:lnTo>
                  <a:lnTo>
                    <a:pt x="5396" y="74"/>
                  </a:lnTo>
                  <a:lnTo>
                    <a:pt x="9100" y="5015"/>
                  </a:lnTo>
                  <a:cubicBezTo>
                    <a:pt x="9097" y="5045"/>
                    <a:pt x="9095" y="5082"/>
                    <a:pt x="9095" y="5119"/>
                  </a:cubicBezTo>
                  <a:cubicBezTo>
                    <a:pt x="9095" y="5193"/>
                    <a:pt x="9103" y="5267"/>
                    <a:pt x="9119" y="5319"/>
                  </a:cubicBezTo>
                  <a:lnTo>
                    <a:pt x="4891" y="17421"/>
                  </a:lnTo>
                  <a:cubicBezTo>
                    <a:pt x="4869" y="17376"/>
                    <a:pt x="4845" y="17347"/>
                    <a:pt x="4815" y="17347"/>
                  </a:cubicBezTo>
                  <a:cubicBezTo>
                    <a:pt x="4798" y="17347"/>
                    <a:pt x="4784" y="17354"/>
                    <a:pt x="4771" y="17369"/>
                  </a:cubicBezTo>
                  <a:lnTo>
                    <a:pt x="1557" y="15"/>
                  </a:lnTo>
                  <a:lnTo>
                    <a:pt x="1533" y="44"/>
                  </a:lnTo>
                  <a:lnTo>
                    <a:pt x="4746" y="17398"/>
                  </a:lnTo>
                  <a:cubicBezTo>
                    <a:pt x="4732" y="17421"/>
                    <a:pt x="4721" y="17450"/>
                    <a:pt x="4713" y="17487"/>
                  </a:cubicBezTo>
                  <a:lnTo>
                    <a:pt x="22" y="10282"/>
                  </a:lnTo>
                  <a:lnTo>
                    <a:pt x="8" y="10349"/>
                  </a:lnTo>
                  <a:lnTo>
                    <a:pt x="4699" y="17554"/>
                  </a:lnTo>
                  <a:cubicBezTo>
                    <a:pt x="4694" y="17598"/>
                    <a:pt x="4688" y="17642"/>
                    <a:pt x="4688" y="17687"/>
                  </a:cubicBezTo>
                  <a:cubicBezTo>
                    <a:pt x="4688" y="17694"/>
                    <a:pt x="4688" y="17702"/>
                    <a:pt x="4688" y="17709"/>
                  </a:cubicBezTo>
                  <a:lnTo>
                    <a:pt x="2177" y="18922"/>
                  </a:lnTo>
                  <a:cubicBezTo>
                    <a:pt x="2163" y="18774"/>
                    <a:pt x="2114" y="18663"/>
                    <a:pt x="2054" y="18663"/>
                  </a:cubicBezTo>
                  <a:cubicBezTo>
                    <a:pt x="2034" y="18663"/>
                    <a:pt x="2015" y="18678"/>
                    <a:pt x="1996" y="18700"/>
                  </a:cubicBezTo>
                  <a:lnTo>
                    <a:pt x="22" y="12642"/>
                  </a:lnTo>
                  <a:lnTo>
                    <a:pt x="0" y="12694"/>
                  </a:lnTo>
                  <a:lnTo>
                    <a:pt x="1971" y="18745"/>
                  </a:lnTo>
                  <a:cubicBezTo>
                    <a:pt x="1941" y="18811"/>
                    <a:pt x="1925" y="18900"/>
                    <a:pt x="1925" y="19011"/>
                  </a:cubicBezTo>
                  <a:cubicBezTo>
                    <a:pt x="1925" y="19203"/>
                    <a:pt x="1982" y="19351"/>
                    <a:pt x="2051" y="19351"/>
                  </a:cubicBezTo>
                  <a:cubicBezTo>
                    <a:pt x="2119" y="19351"/>
                    <a:pt x="2177" y="19196"/>
                    <a:pt x="2177" y="19011"/>
                  </a:cubicBezTo>
                  <a:cubicBezTo>
                    <a:pt x="2177" y="19004"/>
                    <a:pt x="2177" y="19004"/>
                    <a:pt x="2177" y="18996"/>
                  </a:cubicBezTo>
                  <a:lnTo>
                    <a:pt x="4688" y="17783"/>
                  </a:lnTo>
                  <a:cubicBezTo>
                    <a:pt x="4705" y="17924"/>
                    <a:pt x="4752" y="18027"/>
                    <a:pt x="4809" y="18027"/>
                  </a:cubicBezTo>
                  <a:cubicBezTo>
                    <a:pt x="4869" y="18027"/>
                    <a:pt x="4919" y="17916"/>
                    <a:pt x="4933" y="17768"/>
                  </a:cubicBezTo>
                  <a:lnTo>
                    <a:pt x="14649" y="21252"/>
                  </a:lnTo>
                  <a:cubicBezTo>
                    <a:pt x="14649" y="21252"/>
                    <a:pt x="14649" y="21260"/>
                    <a:pt x="14649" y="21260"/>
                  </a:cubicBezTo>
                  <a:cubicBezTo>
                    <a:pt x="14649" y="21452"/>
                    <a:pt x="14707" y="21600"/>
                    <a:pt x="14776" y="21600"/>
                  </a:cubicBezTo>
                  <a:cubicBezTo>
                    <a:pt x="14844" y="21600"/>
                    <a:pt x="14902" y="21445"/>
                    <a:pt x="14902" y="21260"/>
                  </a:cubicBezTo>
                  <a:cubicBezTo>
                    <a:pt x="14902" y="21171"/>
                    <a:pt x="14888" y="21090"/>
                    <a:pt x="14866" y="21023"/>
                  </a:cubicBezTo>
                  <a:lnTo>
                    <a:pt x="21600" y="52"/>
                  </a:lnTo>
                  <a:close/>
                  <a:moveTo>
                    <a:pt x="14351" y="11717"/>
                  </a:moveTo>
                  <a:cubicBezTo>
                    <a:pt x="14351" y="11732"/>
                    <a:pt x="14348" y="11747"/>
                    <a:pt x="14348" y="11762"/>
                  </a:cubicBezTo>
                  <a:cubicBezTo>
                    <a:pt x="14348" y="11939"/>
                    <a:pt x="14397" y="12080"/>
                    <a:pt x="14460" y="12102"/>
                  </a:cubicBezTo>
                  <a:lnTo>
                    <a:pt x="14759" y="20934"/>
                  </a:lnTo>
                  <a:cubicBezTo>
                    <a:pt x="14751" y="20942"/>
                    <a:pt x="14743" y="20949"/>
                    <a:pt x="14735" y="20956"/>
                  </a:cubicBezTo>
                  <a:lnTo>
                    <a:pt x="12547" y="10563"/>
                  </a:lnTo>
                  <a:cubicBezTo>
                    <a:pt x="12560" y="10526"/>
                    <a:pt x="12571" y="10482"/>
                    <a:pt x="12579" y="10430"/>
                  </a:cubicBezTo>
                  <a:lnTo>
                    <a:pt x="14351" y="11717"/>
                  </a:lnTo>
                  <a:close/>
                  <a:moveTo>
                    <a:pt x="12346" y="10149"/>
                  </a:moveTo>
                  <a:cubicBezTo>
                    <a:pt x="12338" y="10193"/>
                    <a:pt x="12333" y="10253"/>
                    <a:pt x="12333" y="10304"/>
                  </a:cubicBezTo>
                  <a:cubicBezTo>
                    <a:pt x="12333" y="10341"/>
                    <a:pt x="12335" y="10378"/>
                    <a:pt x="12338" y="10408"/>
                  </a:cubicBezTo>
                  <a:lnTo>
                    <a:pt x="4930" y="17539"/>
                  </a:lnTo>
                  <a:cubicBezTo>
                    <a:pt x="4924" y="17509"/>
                    <a:pt x="4919" y="17487"/>
                    <a:pt x="4913" y="17465"/>
                  </a:cubicBezTo>
                  <a:lnTo>
                    <a:pt x="9141" y="5363"/>
                  </a:lnTo>
                  <a:cubicBezTo>
                    <a:pt x="9163" y="5415"/>
                    <a:pt x="9193" y="5452"/>
                    <a:pt x="9226" y="5452"/>
                  </a:cubicBezTo>
                  <a:cubicBezTo>
                    <a:pt x="9265" y="5452"/>
                    <a:pt x="9300" y="5400"/>
                    <a:pt x="9322" y="5326"/>
                  </a:cubicBezTo>
                  <a:lnTo>
                    <a:pt x="12346" y="10149"/>
                  </a:lnTo>
                  <a:close/>
                  <a:moveTo>
                    <a:pt x="4943" y="17694"/>
                  </a:moveTo>
                  <a:cubicBezTo>
                    <a:pt x="4943" y="17694"/>
                    <a:pt x="4943" y="17687"/>
                    <a:pt x="4943" y="17687"/>
                  </a:cubicBezTo>
                  <a:cubicBezTo>
                    <a:pt x="4943" y="17657"/>
                    <a:pt x="4941" y="17635"/>
                    <a:pt x="4941" y="17605"/>
                  </a:cubicBezTo>
                  <a:lnTo>
                    <a:pt x="12352" y="10475"/>
                  </a:lnTo>
                  <a:cubicBezTo>
                    <a:pt x="12374" y="10578"/>
                    <a:pt x="12415" y="10645"/>
                    <a:pt x="12462" y="10645"/>
                  </a:cubicBezTo>
                  <a:cubicBezTo>
                    <a:pt x="12486" y="10645"/>
                    <a:pt x="12508" y="10630"/>
                    <a:pt x="12525" y="10593"/>
                  </a:cubicBezTo>
                  <a:lnTo>
                    <a:pt x="14710" y="20979"/>
                  </a:lnTo>
                  <a:cubicBezTo>
                    <a:pt x="14685" y="21023"/>
                    <a:pt x="14669" y="21097"/>
                    <a:pt x="14660" y="21178"/>
                  </a:cubicBezTo>
                  <a:lnTo>
                    <a:pt x="4943" y="17694"/>
                  </a:lnTo>
                  <a:close/>
                </a:path>
              </a:pathLst>
            </a:custGeom>
            <a:solidFill>
              <a:schemeClr val="lt1"/>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5" name="Google Shape;65;p7"/>
          <p:cNvSpPr txBox="1"/>
          <p:nvPr>
            <p:ph type="title"/>
          </p:nvPr>
        </p:nvSpPr>
        <p:spPr>
          <a:xfrm>
            <a:off x="831850" y="3670689"/>
            <a:ext cx="10515600" cy="117344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7"/>
          <p:cNvSpPr txBox="1"/>
          <p:nvPr>
            <p:ph idx="1" type="body"/>
          </p:nvPr>
        </p:nvSpPr>
        <p:spPr>
          <a:xfrm>
            <a:off x="831850" y="4871122"/>
            <a:ext cx="10515600" cy="8540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3B5E4"/>
              </a:buClr>
              <a:buSzPts val="2400"/>
              <a:buNone/>
              <a:defRPr sz="2400">
                <a:solidFill>
                  <a:srgbClr val="73B5E4"/>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7" name="Google Shape;6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7"/>
          <p:cNvSpPr/>
          <p:nvPr>
            <p:ph idx="2" type="pic"/>
          </p:nvPr>
        </p:nvSpPr>
        <p:spPr>
          <a:xfrm>
            <a:off x="10408784" y="652440"/>
            <a:ext cx="1333500" cy="1333500"/>
          </a:xfrm>
          <a:prstGeom prst="ellipse">
            <a:avLst/>
          </a:prstGeom>
          <a:solidFill>
            <a:schemeClr val="accent6"/>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1pPr>
            <a:lvl2pPr lvl="1"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lvl="2" marR="0" rtl="0" algn="l">
              <a:lnSpc>
                <a:spcPct val="90000"/>
              </a:lnSpc>
              <a:spcBef>
                <a:spcPts val="12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lvl="3" marR="0" rtl="0" algn="l">
              <a:lnSpc>
                <a:spcPct val="90000"/>
              </a:lnSpc>
              <a:spcBef>
                <a:spcPts val="12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lvl="4" marR="0" rtl="0" algn="l">
              <a:lnSpc>
                <a:spcPct val="90000"/>
              </a:lnSpc>
              <a:spcBef>
                <a:spcPts val="12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lvl="5"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7"/>
          <p:cNvSpPr txBox="1"/>
          <p:nvPr>
            <p:ph idx="3" type="body"/>
          </p:nvPr>
        </p:nvSpPr>
        <p:spPr>
          <a:xfrm>
            <a:off x="10224634" y="2049440"/>
            <a:ext cx="1701800"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200"/>
              <a:buNone/>
              <a:defRPr sz="1200"/>
            </a:lvl1pPr>
            <a:lvl2pPr indent="-228600" lvl="1" marL="914400" algn="ctr">
              <a:lnSpc>
                <a:spcPct val="90000"/>
              </a:lnSpc>
              <a:spcBef>
                <a:spcPts val="1200"/>
              </a:spcBef>
              <a:spcAft>
                <a:spcPts val="0"/>
              </a:spcAft>
              <a:buClr>
                <a:schemeClr val="lt1"/>
              </a:buClr>
              <a:buSzPts val="2400"/>
              <a:buNone/>
              <a:defRPr/>
            </a:lvl2pPr>
            <a:lvl3pPr indent="-228600" lvl="2" marL="1371600" algn="ctr">
              <a:lnSpc>
                <a:spcPct val="90000"/>
              </a:lnSpc>
              <a:spcBef>
                <a:spcPts val="1200"/>
              </a:spcBef>
              <a:spcAft>
                <a:spcPts val="0"/>
              </a:spcAft>
              <a:buClr>
                <a:schemeClr val="lt1"/>
              </a:buClr>
              <a:buSzPts val="2000"/>
              <a:buNone/>
              <a:defRPr/>
            </a:lvl3pPr>
            <a:lvl4pPr indent="-228600" lvl="3" marL="1828800" algn="ctr">
              <a:lnSpc>
                <a:spcPct val="90000"/>
              </a:lnSpc>
              <a:spcBef>
                <a:spcPts val="1200"/>
              </a:spcBef>
              <a:spcAft>
                <a:spcPts val="0"/>
              </a:spcAft>
              <a:buClr>
                <a:schemeClr val="lt1"/>
              </a:buClr>
              <a:buSzPts val="1800"/>
              <a:buNone/>
              <a:defRPr/>
            </a:lvl4pPr>
            <a:lvl5pPr indent="-228600" lvl="4" marL="2286000" algn="ctr">
              <a:lnSpc>
                <a:spcPct val="90000"/>
              </a:lnSpc>
              <a:spcBef>
                <a:spcPts val="1200"/>
              </a:spcBef>
              <a:spcAft>
                <a:spcPts val="0"/>
              </a:spcAft>
              <a:buClr>
                <a:schemeClr val="lt1"/>
              </a:buClr>
              <a:buSzPts val="18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7"/>
          <p:cNvSpPr txBox="1"/>
          <p:nvPr>
            <p:ph idx="4" type="body"/>
          </p:nvPr>
        </p:nvSpPr>
        <p:spPr>
          <a:xfrm>
            <a:off x="10224634" y="2279367"/>
            <a:ext cx="1701800"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200"/>
              <a:buNone/>
              <a:defRPr sz="1200"/>
            </a:lvl1pPr>
            <a:lvl2pPr indent="-228600" lvl="1" marL="914400" algn="ctr">
              <a:lnSpc>
                <a:spcPct val="90000"/>
              </a:lnSpc>
              <a:spcBef>
                <a:spcPts val="1200"/>
              </a:spcBef>
              <a:spcAft>
                <a:spcPts val="0"/>
              </a:spcAft>
              <a:buClr>
                <a:schemeClr val="lt1"/>
              </a:buClr>
              <a:buSzPts val="2400"/>
              <a:buNone/>
              <a:defRPr/>
            </a:lvl2pPr>
            <a:lvl3pPr indent="-228600" lvl="2" marL="1371600" algn="ctr">
              <a:lnSpc>
                <a:spcPct val="90000"/>
              </a:lnSpc>
              <a:spcBef>
                <a:spcPts val="1200"/>
              </a:spcBef>
              <a:spcAft>
                <a:spcPts val="0"/>
              </a:spcAft>
              <a:buClr>
                <a:schemeClr val="lt1"/>
              </a:buClr>
              <a:buSzPts val="2000"/>
              <a:buNone/>
              <a:defRPr/>
            </a:lvl3pPr>
            <a:lvl4pPr indent="-228600" lvl="3" marL="1828800" algn="ctr">
              <a:lnSpc>
                <a:spcPct val="90000"/>
              </a:lnSpc>
              <a:spcBef>
                <a:spcPts val="1200"/>
              </a:spcBef>
              <a:spcAft>
                <a:spcPts val="0"/>
              </a:spcAft>
              <a:buClr>
                <a:schemeClr val="lt1"/>
              </a:buClr>
              <a:buSzPts val="1800"/>
              <a:buNone/>
              <a:defRPr/>
            </a:lvl4pPr>
            <a:lvl5pPr indent="-228600" lvl="4" marL="2286000" algn="ctr">
              <a:lnSpc>
                <a:spcPct val="90000"/>
              </a:lnSpc>
              <a:spcBef>
                <a:spcPts val="1200"/>
              </a:spcBef>
              <a:spcAft>
                <a:spcPts val="0"/>
              </a:spcAft>
              <a:buClr>
                <a:schemeClr val="lt1"/>
              </a:buClr>
              <a:buSzPts val="18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7"/>
          <p:cNvSpPr txBox="1"/>
          <p:nvPr>
            <p:ph idx="5" type="body"/>
          </p:nvPr>
        </p:nvSpPr>
        <p:spPr>
          <a:xfrm>
            <a:off x="10224634" y="2509293"/>
            <a:ext cx="1701800" cy="2286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200"/>
              <a:buNone/>
              <a:defRPr sz="1200"/>
            </a:lvl1pPr>
            <a:lvl2pPr indent="-228600" lvl="1" marL="914400" algn="ctr">
              <a:lnSpc>
                <a:spcPct val="90000"/>
              </a:lnSpc>
              <a:spcBef>
                <a:spcPts val="1200"/>
              </a:spcBef>
              <a:spcAft>
                <a:spcPts val="0"/>
              </a:spcAft>
              <a:buClr>
                <a:schemeClr val="lt1"/>
              </a:buClr>
              <a:buSzPts val="2400"/>
              <a:buNone/>
              <a:defRPr/>
            </a:lvl2pPr>
            <a:lvl3pPr indent="-228600" lvl="2" marL="1371600" algn="ctr">
              <a:lnSpc>
                <a:spcPct val="90000"/>
              </a:lnSpc>
              <a:spcBef>
                <a:spcPts val="1200"/>
              </a:spcBef>
              <a:spcAft>
                <a:spcPts val="0"/>
              </a:spcAft>
              <a:buClr>
                <a:schemeClr val="lt1"/>
              </a:buClr>
              <a:buSzPts val="2000"/>
              <a:buNone/>
              <a:defRPr/>
            </a:lvl3pPr>
            <a:lvl4pPr indent="-228600" lvl="3" marL="1828800" algn="ctr">
              <a:lnSpc>
                <a:spcPct val="90000"/>
              </a:lnSpc>
              <a:spcBef>
                <a:spcPts val="1200"/>
              </a:spcBef>
              <a:spcAft>
                <a:spcPts val="0"/>
              </a:spcAft>
              <a:buClr>
                <a:schemeClr val="lt1"/>
              </a:buClr>
              <a:buSzPts val="1800"/>
              <a:buNone/>
              <a:defRPr/>
            </a:lvl4pPr>
            <a:lvl5pPr indent="-228600" lvl="4" marL="2286000" algn="ctr">
              <a:lnSpc>
                <a:spcPct val="90000"/>
              </a:lnSpc>
              <a:spcBef>
                <a:spcPts val="1200"/>
              </a:spcBef>
              <a:spcAft>
                <a:spcPts val="0"/>
              </a:spcAft>
              <a:buClr>
                <a:schemeClr val="lt1"/>
              </a:buClr>
              <a:buSzPts val="1800"/>
              <a:buNone/>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and Typography">
  <p:cSld name="Color and Typography">
    <p:spTree>
      <p:nvGrpSpPr>
        <p:cNvPr id="74" name="Shape 74"/>
        <p:cNvGrpSpPr/>
        <p:nvPr/>
      </p:nvGrpSpPr>
      <p:grpSpPr>
        <a:xfrm>
          <a:off x="0" y="0"/>
          <a:ext cx="0" cy="0"/>
          <a:chOff x="0" y="0"/>
          <a:chExt cx="0" cy="0"/>
        </a:xfrm>
      </p:grpSpPr>
      <p:sp>
        <p:nvSpPr>
          <p:cNvPr id="75" name="Google Shape;7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
          <p:cNvSpPr txBox="1"/>
          <p:nvPr>
            <p:ph idx="1" type="body"/>
          </p:nvPr>
        </p:nvSpPr>
        <p:spPr>
          <a:xfrm>
            <a:off x="838199" y="3709150"/>
            <a:ext cx="10515600" cy="132588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400"/>
              <a:buNone/>
              <a:defRPr sz="4400">
                <a:latin typeface="Calibri"/>
                <a:ea typeface="Calibri"/>
                <a:cs typeface="Calibri"/>
                <a:sym typeface="Calibri"/>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1200"/>
              </a:spcBef>
              <a:spcAft>
                <a:spcPts val="0"/>
              </a:spcAft>
              <a:buClr>
                <a:schemeClr val="lt1"/>
              </a:buClr>
              <a:buSzPts val="1800"/>
              <a:buChar char="•"/>
              <a:defRPr/>
            </a:lvl3pPr>
            <a:lvl4pPr indent="-342900" lvl="3" marL="1828800" algn="l">
              <a:lnSpc>
                <a:spcPct val="90000"/>
              </a:lnSpc>
              <a:spcBef>
                <a:spcPts val="1200"/>
              </a:spcBef>
              <a:spcAft>
                <a:spcPts val="0"/>
              </a:spcAft>
              <a:buClr>
                <a:schemeClr val="lt1"/>
              </a:buClr>
              <a:buSzPts val="1800"/>
              <a:buChar char="•"/>
              <a:defRPr/>
            </a:lvl4pPr>
            <a:lvl5pPr indent="-342900" lvl="4" marL="2286000" algn="l">
              <a:lnSpc>
                <a:spcPct val="90000"/>
              </a:lnSpc>
              <a:spcBef>
                <a:spcPts val="1200"/>
              </a:spcBef>
              <a:spcAft>
                <a:spcPts val="0"/>
              </a:spcAft>
              <a:buClr>
                <a:schemeClr val="lt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
          <p:cNvSpPr txBox="1"/>
          <p:nvPr/>
        </p:nvSpPr>
        <p:spPr>
          <a:xfrm>
            <a:off x="4677206" y="4033186"/>
            <a:ext cx="2435282" cy="264687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600">
                <a:solidFill>
                  <a:schemeClr val="lt1"/>
                </a:solidFill>
                <a:latin typeface="Calibri"/>
                <a:ea typeface="Calibri"/>
                <a:cs typeface="Calibri"/>
                <a:sym typeface="Calibri"/>
              </a:rPr>
              <a:t>Aa</a:t>
            </a:r>
            <a:endParaRPr/>
          </a:p>
        </p:txBody>
      </p:sp>
      <p:sp>
        <p:nvSpPr>
          <p:cNvPr id="78" name="Google Shape;78;p8"/>
          <p:cNvSpPr txBox="1"/>
          <p:nvPr>
            <p:ph idx="2" type="body"/>
          </p:nvPr>
        </p:nvSpPr>
        <p:spPr>
          <a:xfrm>
            <a:off x="4677206" y="6124726"/>
            <a:ext cx="2394180" cy="564999"/>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800"/>
              <a:buNone/>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1200"/>
              </a:spcBef>
              <a:spcAft>
                <a:spcPts val="0"/>
              </a:spcAft>
              <a:buClr>
                <a:schemeClr val="lt1"/>
              </a:buClr>
              <a:buSzPts val="1800"/>
              <a:buChar char="•"/>
              <a:defRPr/>
            </a:lvl3pPr>
            <a:lvl4pPr indent="-342900" lvl="3" marL="1828800" algn="l">
              <a:lnSpc>
                <a:spcPct val="90000"/>
              </a:lnSpc>
              <a:spcBef>
                <a:spcPts val="1200"/>
              </a:spcBef>
              <a:spcAft>
                <a:spcPts val="0"/>
              </a:spcAft>
              <a:buClr>
                <a:schemeClr val="lt1"/>
              </a:buClr>
              <a:buSzPts val="1800"/>
              <a:buChar char="•"/>
              <a:defRPr/>
            </a:lvl4pPr>
            <a:lvl5pPr indent="-342900" lvl="4" marL="2286000" algn="l">
              <a:lnSpc>
                <a:spcPct val="90000"/>
              </a:lnSpc>
              <a:spcBef>
                <a:spcPts val="1200"/>
              </a:spcBef>
              <a:spcAft>
                <a:spcPts val="0"/>
              </a:spcAft>
              <a:buClr>
                <a:schemeClr val="lt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8"/>
          <p:cNvSpPr txBox="1"/>
          <p:nvPr/>
        </p:nvSpPr>
        <p:spPr>
          <a:xfrm>
            <a:off x="7664716" y="4033186"/>
            <a:ext cx="2435282" cy="264687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600">
                <a:solidFill>
                  <a:schemeClr val="lt1"/>
                </a:solidFill>
                <a:latin typeface="Calibri"/>
                <a:ea typeface="Calibri"/>
                <a:cs typeface="Calibri"/>
                <a:sym typeface="Calibri"/>
              </a:rPr>
              <a:t>Aa</a:t>
            </a:r>
            <a:endParaRPr/>
          </a:p>
        </p:txBody>
      </p:sp>
      <p:sp>
        <p:nvSpPr>
          <p:cNvPr id="80" name="Google Shape;80;p8"/>
          <p:cNvSpPr txBox="1"/>
          <p:nvPr>
            <p:ph idx="3" type="body"/>
          </p:nvPr>
        </p:nvSpPr>
        <p:spPr>
          <a:xfrm>
            <a:off x="7664716" y="6124726"/>
            <a:ext cx="2394180" cy="564999"/>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800"/>
              <a:buNone/>
              <a:defRPr>
                <a:latin typeface="Calibri"/>
                <a:ea typeface="Calibri"/>
                <a:cs typeface="Calibri"/>
                <a:sym typeface="Calibri"/>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1200"/>
              </a:spcBef>
              <a:spcAft>
                <a:spcPts val="0"/>
              </a:spcAft>
              <a:buClr>
                <a:schemeClr val="lt1"/>
              </a:buClr>
              <a:buSzPts val="1800"/>
              <a:buChar char="•"/>
              <a:defRPr/>
            </a:lvl3pPr>
            <a:lvl4pPr indent="-342900" lvl="3" marL="1828800" algn="l">
              <a:lnSpc>
                <a:spcPct val="90000"/>
              </a:lnSpc>
              <a:spcBef>
                <a:spcPts val="1200"/>
              </a:spcBef>
              <a:spcAft>
                <a:spcPts val="0"/>
              </a:spcAft>
              <a:buClr>
                <a:schemeClr val="lt1"/>
              </a:buClr>
              <a:buSzPts val="1800"/>
              <a:buChar char="•"/>
              <a:defRPr/>
            </a:lvl4pPr>
            <a:lvl5pPr indent="-342900" lvl="4" marL="2286000" algn="l">
              <a:lnSpc>
                <a:spcPct val="90000"/>
              </a:lnSpc>
              <a:spcBef>
                <a:spcPts val="1200"/>
              </a:spcBef>
              <a:spcAft>
                <a:spcPts val="0"/>
              </a:spcAft>
              <a:buClr>
                <a:schemeClr val="lt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81" name="Google Shape;81;p8"/>
          <p:cNvGrpSpPr/>
          <p:nvPr/>
        </p:nvGrpSpPr>
        <p:grpSpPr>
          <a:xfrm>
            <a:off x="838199" y="1830763"/>
            <a:ext cx="10515602" cy="1741127"/>
            <a:chOff x="838198" y="7053492"/>
            <a:chExt cx="10515602" cy="1741127"/>
          </a:xfrm>
        </p:grpSpPr>
        <p:sp>
          <p:nvSpPr>
            <p:cNvPr id="82" name="Google Shape;82;p8"/>
            <p:cNvSpPr/>
            <p:nvPr/>
          </p:nvSpPr>
          <p:spPr>
            <a:xfrm>
              <a:off x="838198" y="7053492"/>
              <a:ext cx="894312" cy="1741127"/>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3" name="Google Shape;83;p8"/>
            <p:cNvSpPr/>
            <p:nvPr/>
          </p:nvSpPr>
          <p:spPr>
            <a:xfrm>
              <a:off x="838198" y="7053492"/>
              <a:ext cx="894312" cy="155130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4" name="Google Shape;84;p8"/>
            <p:cNvSpPr/>
            <p:nvPr/>
          </p:nvSpPr>
          <p:spPr>
            <a:xfrm>
              <a:off x="838198" y="7053492"/>
              <a:ext cx="894312" cy="136148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5" name="Google Shape;85;p8"/>
            <p:cNvSpPr/>
            <p:nvPr/>
          </p:nvSpPr>
          <p:spPr>
            <a:xfrm>
              <a:off x="838198" y="7053492"/>
              <a:ext cx="894312" cy="117166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6" name="Google Shape;86;p8"/>
            <p:cNvSpPr/>
            <p:nvPr/>
          </p:nvSpPr>
          <p:spPr>
            <a:xfrm>
              <a:off x="838198" y="7053492"/>
              <a:ext cx="894312" cy="98184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7" name="Google Shape;87;p8"/>
            <p:cNvSpPr/>
            <p:nvPr/>
          </p:nvSpPr>
          <p:spPr>
            <a:xfrm>
              <a:off x="838199" y="7053492"/>
              <a:ext cx="894312" cy="78825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8" name="Google Shape;88;p8"/>
            <p:cNvSpPr/>
            <p:nvPr/>
          </p:nvSpPr>
          <p:spPr>
            <a:xfrm>
              <a:off x="1907230" y="7053492"/>
              <a:ext cx="894312" cy="1741127"/>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89" name="Google Shape;89;p8"/>
            <p:cNvSpPr/>
            <p:nvPr/>
          </p:nvSpPr>
          <p:spPr>
            <a:xfrm>
              <a:off x="1907230" y="7053492"/>
              <a:ext cx="894312" cy="1551307"/>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0" name="Google Shape;90;p8"/>
            <p:cNvSpPr/>
            <p:nvPr/>
          </p:nvSpPr>
          <p:spPr>
            <a:xfrm>
              <a:off x="1907230" y="7053492"/>
              <a:ext cx="894312" cy="1361486"/>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1" name="Google Shape;91;p8"/>
            <p:cNvSpPr/>
            <p:nvPr/>
          </p:nvSpPr>
          <p:spPr>
            <a:xfrm>
              <a:off x="1907230" y="7053492"/>
              <a:ext cx="894312" cy="1171666"/>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2" name="Google Shape;92;p8"/>
            <p:cNvSpPr/>
            <p:nvPr/>
          </p:nvSpPr>
          <p:spPr>
            <a:xfrm>
              <a:off x="1907230" y="7053492"/>
              <a:ext cx="894312" cy="981846"/>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3" name="Google Shape;93;p8"/>
            <p:cNvSpPr/>
            <p:nvPr/>
          </p:nvSpPr>
          <p:spPr>
            <a:xfrm>
              <a:off x="1907231" y="7053492"/>
              <a:ext cx="894312" cy="7882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4" name="Google Shape;94;p8"/>
            <p:cNvSpPr/>
            <p:nvPr/>
          </p:nvSpPr>
          <p:spPr>
            <a:xfrm>
              <a:off x="2976262" y="7053492"/>
              <a:ext cx="894312" cy="1741127"/>
            </a:xfrm>
            <a:prstGeom prst="rect">
              <a:avLst/>
            </a:prstGeom>
            <a:solidFill>
              <a:srgbClr val="0E16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5" name="Google Shape;95;p8"/>
            <p:cNvSpPr/>
            <p:nvPr/>
          </p:nvSpPr>
          <p:spPr>
            <a:xfrm>
              <a:off x="2976262" y="7053492"/>
              <a:ext cx="894312" cy="1551307"/>
            </a:xfrm>
            <a:prstGeom prst="rect">
              <a:avLst/>
            </a:prstGeom>
            <a:solidFill>
              <a:srgbClr val="24374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6" name="Google Shape;96;p8"/>
            <p:cNvSpPr/>
            <p:nvPr/>
          </p:nvSpPr>
          <p:spPr>
            <a:xfrm>
              <a:off x="2976262" y="7053492"/>
              <a:ext cx="894312" cy="1361486"/>
            </a:xfrm>
            <a:prstGeom prst="rect">
              <a:avLst/>
            </a:prstGeom>
            <a:solidFill>
              <a:srgbClr val="496F9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7" name="Google Shape;97;p8"/>
            <p:cNvSpPr/>
            <p:nvPr/>
          </p:nvSpPr>
          <p:spPr>
            <a:xfrm>
              <a:off x="2976262" y="7053492"/>
              <a:ext cx="894312" cy="1171666"/>
            </a:xfrm>
            <a:prstGeom prst="rect">
              <a:avLst/>
            </a:prstGeom>
            <a:solidFill>
              <a:srgbClr val="85A5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8" name="Google Shape;98;p8"/>
            <p:cNvSpPr/>
            <p:nvPr/>
          </p:nvSpPr>
          <p:spPr>
            <a:xfrm>
              <a:off x="2976262" y="7053492"/>
              <a:ext cx="894312" cy="981846"/>
            </a:xfrm>
            <a:prstGeom prst="rect">
              <a:avLst/>
            </a:prstGeom>
            <a:solidFill>
              <a:srgbClr val="B1C5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99" name="Google Shape;99;p8"/>
            <p:cNvSpPr/>
            <p:nvPr/>
          </p:nvSpPr>
          <p:spPr>
            <a:xfrm>
              <a:off x="2976263" y="7053492"/>
              <a:ext cx="894312" cy="78825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0" name="Google Shape;100;p8"/>
            <p:cNvSpPr/>
            <p:nvPr/>
          </p:nvSpPr>
          <p:spPr>
            <a:xfrm>
              <a:off x="4045294" y="7053492"/>
              <a:ext cx="894312" cy="1741127"/>
            </a:xfrm>
            <a:prstGeom prst="rect">
              <a:avLst/>
            </a:prstGeom>
            <a:solidFill>
              <a:srgbClr val="1B1A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1" name="Google Shape;101;p8"/>
            <p:cNvSpPr/>
            <p:nvPr/>
          </p:nvSpPr>
          <p:spPr>
            <a:xfrm>
              <a:off x="4045294" y="7053492"/>
              <a:ext cx="894312" cy="1551307"/>
            </a:xfrm>
            <a:prstGeom prst="rect">
              <a:avLst/>
            </a:prstGeom>
            <a:solidFill>
              <a:srgbClr val="2927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2" name="Google Shape;102;p8"/>
            <p:cNvSpPr/>
            <p:nvPr/>
          </p:nvSpPr>
          <p:spPr>
            <a:xfrm>
              <a:off x="4045294" y="7053492"/>
              <a:ext cx="894312" cy="1361486"/>
            </a:xfrm>
            <a:prstGeom prst="rect">
              <a:avLst/>
            </a:prstGeom>
            <a:solidFill>
              <a:srgbClr val="8079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3" name="Google Shape;103;p8"/>
            <p:cNvSpPr/>
            <p:nvPr/>
          </p:nvSpPr>
          <p:spPr>
            <a:xfrm>
              <a:off x="4045294" y="7053492"/>
              <a:ext cx="894312" cy="1171666"/>
            </a:xfrm>
            <a:prstGeom prst="rect">
              <a:avLst/>
            </a:prstGeom>
            <a:solidFill>
              <a:srgbClr val="AAA7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4" name="Google Shape;104;p8"/>
            <p:cNvSpPr/>
            <p:nvPr/>
          </p:nvSpPr>
          <p:spPr>
            <a:xfrm>
              <a:off x="4045294" y="7053492"/>
              <a:ext cx="894312" cy="981846"/>
            </a:xfrm>
            <a:prstGeom prst="rect">
              <a:avLst/>
            </a:prstGeom>
            <a:solidFill>
              <a:srgbClr val="D5D2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5" name="Google Shape;105;p8"/>
            <p:cNvSpPr/>
            <p:nvPr/>
          </p:nvSpPr>
          <p:spPr>
            <a:xfrm>
              <a:off x="4045295" y="7053492"/>
              <a:ext cx="894312" cy="78825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6" name="Google Shape;106;p8"/>
            <p:cNvSpPr/>
            <p:nvPr/>
          </p:nvSpPr>
          <p:spPr>
            <a:xfrm>
              <a:off x="5114326" y="7053492"/>
              <a:ext cx="894312" cy="1741127"/>
            </a:xfrm>
            <a:prstGeom prst="rect">
              <a:avLst/>
            </a:prstGeom>
            <a:solidFill>
              <a:srgbClr val="194A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7" name="Google Shape;107;p8"/>
            <p:cNvSpPr/>
            <p:nvPr/>
          </p:nvSpPr>
          <p:spPr>
            <a:xfrm>
              <a:off x="5114326" y="7053492"/>
              <a:ext cx="894312" cy="1551307"/>
            </a:xfrm>
            <a:prstGeom prst="rect">
              <a:avLst/>
            </a:prstGeom>
            <a:solidFill>
              <a:srgbClr val="266F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8" name="Google Shape;108;p8"/>
            <p:cNvSpPr/>
            <p:nvPr/>
          </p:nvSpPr>
          <p:spPr>
            <a:xfrm>
              <a:off x="5114326" y="7053492"/>
              <a:ext cx="894312" cy="1361486"/>
            </a:xfrm>
            <a:prstGeom prst="rect">
              <a:avLst/>
            </a:prstGeom>
            <a:solidFill>
              <a:srgbClr val="7EC0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09" name="Google Shape;109;p8"/>
            <p:cNvSpPr/>
            <p:nvPr/>
          </p:nvSpPr>
          <p:spPr>
            <a:xfrm>
              <a:off x="5114326" y="7053492"/>
              <a:ext cx="894312" cy="1171666"/>
            </a:xfrm>
            <a:prstGeom prst="rect">
              <a:avLst/>
            </a:prstGeom>
            <a:solidFill>
              <a:srgbClr val="A8D6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0" name="Google Shape;110;p8"/>
            <p:cNvSpPr/>
            <p:nvPr/>
          </p:nvSpPr>
          <p:spPr>
            <a:xfrm>
              <a:off x="5114326" y="7053492"/>
              <a:ext cx="894312" cy="981846"/>
            </a:xfrm>
            <a:prstGeom prst="rect">
              <a:avLst/>
            </a:prstGeom>
            <a:solidFill>
              <a:srgbClr val="D3E9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1" name="Google Shape;111;p8"/>
            <p:cNvSpPr/>
            <p:nvPr/>
          </p:nvSpPr>
          <p:spPr>
            <a:xfrm>
              <a:off x="5114327" y="7053492"/>
              <a:ext cx="894312" cy="7882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2" name="Google Shape;112;p8"/>
            <p:cNvSpPr/>
            <p:nvPr/>
          </p:nvSpPr>
          <p:spPr>
            <a:xfrm>
              <a:off x="6183358" y="7053492"/>
              <a:ext cx="894312" cy="1741127"/>
            </a:xfrm>
            <a:prstGeom prst="rect">
              <a:avLst/>
            </a:prstGeom>
            <a:solidFill>
              <a:srgbClr val="265F6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3" name="Google Shape;113;p8"/>
            <p:cNvSpPr/>
            <p:nvPr/>
          </p:nvSpPr>
          <p:spPr>
            <a:xfrm>
              <a:off x="6183358" y="7053492"/>
              <a:ext cx="894312" cy="1551307"/>
            </a:xfrm>
            <a:prstGeom prst="rect">
              <a:avLst/>
            </a:prstGeom>
            <a:solidFill>
              <a:srgbClr val="398F9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4" name="Google Shape;114;p8"/>
            <p:cNvSpPr/>
            <p:nvPr/>
          </p:nvSpPr>
          <p:spPr>
            <a:xfrm>
              <a:off x="6183358" y="7053492"/>
              <a:ext cx="894312" cy="1361486"/>
            </a:xfrm>
            <a:prstGeom prst="rect">
              <a:avLst/>
            </a:prstGeom>
            <a:solidFill>
              <a:srgbClr val="9AD2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5" name="Google Shape;115;p8"/>
            <p:cNvSpPr/>
            <p:nvPr/>
          </p:nvSpPr>
          <p:spPr>
            <a:xfrm>
              <a:off x="6183358" y="7053492"/>
              <a:ext cx="894312" cy="1171666"/>
            </a:xfrm>
            <a:prstGeom prst="rect">
              <a:avLst/>
            </a:prstGeom>
            <a:solidFill>
              <a:srgbClr val="BBE1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6" name="Google Shape;116;p8"/>
            <p:cNvSpPr/>
            <p:nvPr/>
          </p:nvSpPr>
          <p:spPr>
            <a:xfrm>
              <a:off x="6183358" y="7053492"/>
              <a:ext cx="894312" cy="981846"/>
            </a:xfrm>
            <a:prstGeom prst="rect">
              <a:avLst/>
            </a:prstGeom>
            <a:solidFill>
              <a:srgbClr val="DCF0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7" name="Google Shape;117;p8"/>
            <p:cNvSpPr/>
            <p:nvPr/>
          </p:nvSpPr>
          <p:spPr>
            <a:xfrm>
              <a:off x="6183359" y="7053492"/>
              <a:ext cx="894312" cy="78825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8" name="Google Shape;118;p8"/>
            <p:cNvSpPr/>
            <p:nvPr/>
          </p:nvSpPr>
          <p:spPr>
            <a:xfrm>
              <a:off x="7252390" y="7053492"/>
              <a:ext cx="894312" cy="1741127"/>
            </a:xfrm>
            <a:prstGeom prst="rect">
              <a:avLst/>
            </a:prstGeom>
            <a:solidFill>
              <a:srgbClr val="31675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19" name="Google Shape;119;p8"/>
            <p:cNvSpPr/>
            <p:nvPr/>
          </p:nvSpPr>
          <p:spPr>
            <a:xfrm>
              <a:off x="7252390" y="7053492"/>
              <a:ext cx="894312" cy="1551307"/>
            </a:xfrm>
            <a:prstGeom prst="rect">
              <a:avLst/>
            </a:prstGeom>
            <a:solidFill>
              <a:srgbClr val="4A9B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0" name="Google Shape;120;p8"/>
            <p:cNvSpPr/>
            <p:nvPr/>
          </p:nvSpPr>
          <p:spPr>
            <a:xfrm>
              <a:off x="7252390" y="7053492"/>
              <a:ext cx="894312" cy="1361486"/>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1" name="Google Shape;121;p8"/>
            <p:cNvSpPr/>
            <p:nvPr/>
          </p:nvSpPr>
          <p:spPr>
            <a:xfrm>
              <a:off x="7252390" y="7053492"/>
              <a:ext cx="894312" cy="1171666"/>
            </a:xfrm>
            <a:prstGeom prst="rect">
              <a:avLst/>
            </a:prstGeom>
            <a:solidFill>
              <a:srgbClr val="C6E4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2" name="Google Shape;122;p8"/>
            <p:cNvSpPr/>
            <p:nvPr/>
          </p:nvSpPr>
          <p:spPr>
            <a:xfrm>
              <a:off x="7252390" y="7053492"/>
              <a:ext cx="894312" cy="981846"/>
            </a:xfrm>
            <a:prstGeom prst="rect">
              <a:avLst/>
            </a:prstGeom>
            <a:solidFill>
              <a:srgbClr val="E2F1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3" name="Google Shape;123;p8"/>
            <p:cNvSpPr/>
            <p:nvPr/>
          </p:nvSpPr>
          <p:spPr>
            <a:xfrm>
              <a:off x="7252391" y="7053492"/>
              <a:ext cx="894312" cy="78825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4" name="Google Shape;124;p8"/>
            <p:cNvSpPr/>
            <p:nvPr/>
          </p:nvSpPr>
          <p:spPr>
            <a:xfrm>
              <a:off x="8321422" y="7053492"/>
              <a:ext cx="894312" cy="1741127"/>
            </a:xfrm>
            <a:prstGeom prst="rect">
              <a:avLst/>
            </a:prstGeom>
            <a:solidFill>
              <a:srgbClr val="3C46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5" name="Google Shape;125;p8"/>
            <p:cNvSpPr/>
            <p:nvPr/>
          </p:nvSpPr>
          <p:spPr>
            <a:xfrm>
              <a:off x="8321422" y="7053492"/>
              <a:ext cx="894312" cy="1551307"/>
            </a:xfrm>
            <a:prstGeom prst="rect">
              <a:avLst/>
            </a:prstGeom>
            <a:solidFill>
              <a:srgbClr val="5A69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6" name="Google Shape;126;p8"/>
            <p:cNvSpPr/>
            <p:nvPr/>
          </p:nvSpPr>
          <p:spPr>
            <a:xfrm>
              <a:off x="8321422" y="7053492"/>
              <a:ext cx="894312" cy="1361486"/>
            </a:xfrm>
            <a:prstGeom prst="rect">
              <a:avLst/>
            </a:prstGeom>
            <a:solidFill>
              <a:srgbClr val="AEB9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7" name="Google Shape;127;p8"/>
            <p:cNvSpPr/>
            <p:nvPr/>
          </p:nvSpPr>
          <p:spPr>
            <a:xfrm>
              <a:off x="8321422" y="7053492"/>
              <a:ext cx="894312" cy="1171666"/>
            </a:xfrm>
            <a:prstGeom prst="rect">
              <a:avLst/>
            </a:prstGeom>
            <a:solidFill>
              <a:srgbClr val="C9D0D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8" name="Google Shape;128;p8"/>
            <p:cNvSpPr/>
            <p:nvPr/>
          </p:nvSpPr>
          <p:spPr>
            <a:xfrm>
              <a:off x="8321422" y="7053492"/>
              <a:ext cx="894312" cy="981846"/>
            </a:xfrm>
            <a:prstGeom prst="rect">
              <a:avLst/>
            </a:prstGeom>
            <a:solidFill>
              <a:srgbClr val="E4E7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29" name="Google Shape;129;p8"/>
            <p:cNvSpPr/>
            <p:nvPr/>
          </p:nvSpPr>
          <p:spPr>
            <a:xfrm>
              <a:off x="8321423" y="7053492"/>
              <a:ext cx="894312" cy="7882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0" name="Google Shape;130;p8"/>
            <p:cNvSpPr/>
            <p:nvPr/>
          </p:nvSpPr>
          <p:spPr>
            <a:xfrm>
              <a:off x="9390454" y="7053492"/>
              <a:ext cx="894312" cy="1741127"/>
            </a:xfrm>
            <a:prstGeom prst="rect">
              <a:avLst/>
            </a:prstGeom>
            <a:solidFill>
              <a:srgbClr val="3A5A6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1" name="Google Shape;131;p8"/>
            <p:cNvSpPr/>
            <p:nvPr/>
          </p:nvSpPr>
          <p:spPr>
            <a:xfrm>
              <a:off x="9390454" y="7053492"/>
              <a:ext cx="894312" cy="1551307"/>
            </a:xfrm>
            <a:prstGeom prst="rect">
              <a:avLst/>
            </a:prstGeom>
            <a:solidFill>
              <a:srgbClr val="5787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2" name="Google Shape;132;p8"/>
            <p:cNvSpPr/>
            <p:nvPr/>
          </p:nvSpPr>
          <p:spPr>
            <a:xfrm>
              <a:off x="9390454" y="7053492"/>
              <a:ext cx="894312" cy="1361486"/>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3" name="Google Shape;133;p8"/>
            <p:cNvSpPr/>
            <p:nvPr/>
          </p:nvSpPr>
          <p:spPr>
            <a:xfrm>
              <a:off x="9390454" y="7053492"/>
              <a:ext cx="894312" cy="1171666"/>
            </a:xfrm>
            <a:prstGeom prst="rect">
              <a:avLst/>
            </a:prstGeom>
            <a:solidFill>
              <a:srgbClr val="CCDD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4" name="Google Shape;134;p8"/>
            <p:cNvSpPr/>
            <p:nvPr/>
          </p:nvSpPr>
          <p:spPr>
            <a:xfrm>
              <a:off x="9390454" y="7053492"/>
              <a:ext cx="894312" cy="981846"/>
            </a:xfrm>
            <a:prstGeom prst="rect">
              <a:avLst/>
            </a:prstGeom>
            <a:solidFill>
              <a:srgbClr val="E5EE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5" name="Google Shape;135;p8"/>
            <p:cNvSpPr/>
            <p:nvPr/>
          </p:nvSpPr>
          <p:spPr>
            <a:xfrm>
              <a:off x="9390455" y="7053492"/>
              <a:ext cx="894312" cy="7882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6" name="Google Shape;136;p8"/>
            <p:cNvSpPr/>
            <p:nvPr/>
          </p:nvSpPr>
          <p:spPr>
            <a:xfrm>
              <a:off x="10459487" y="7053492"/>
              <a:ext cx="894312" cy="1741127"/>
            </a:xfrm>
            <a:prstGeom prst="rect">
              <a:avLst/>
            </a:prstGeom>
            <a:solidFill>
              <a:srgbClr val="1241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7" name="Google Shape;137;p8"/>
            <p:cNvSpPr/>
            <p:nvPr/>
          </p:nvSpPr>
          <p:spPr>
            <a:xfrm>
              <a:off x="10459487" y="7053492"/>
              <a:ext cx="894312" cy="1551307"/>
            </a:xfrm>
            <a:prstGeom prst="rect">
              <a:avLst/>
            </a:prstGeom>
            <a:solidFill>
              <a:srgbClr val="1C62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8" name="Google Shape;138;p8"/>
            <p:cNvSpPr/>
            <p:nvPr/>
          </p:nvSpPr>
          <p:spPr>
            <a:xfrm>
              <a:off x="10459487" y="7053492"/>
              <a:ext cx="894312" cy="1361486"/>
            </a:xfrm>
            <a:prstGeom prst="rect">
              <a:avLst/>
            </a:prstGeom>
            <a:solidFill>
              <a:srgbClr val="73B5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39" name="Google Shape;139;p8"/>
            <p:cNvSpPr/>
            <p:nvPr/>
          </p:nvSpPr>
          <p:spPr>
            <a:xfrm>
              <a:off x="10459487" y="7053492"/>
              <a:ext cx="894312" cy="1171666"/>
            </a:xfrm>
            <a:prstGeom prst="rect">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0" name="Google Shape;140;p8"/>
            <p:cNvSpPr/>
            <p:nvPr/>
          </p:nvSpPr>
          <p:spPr>
            <a:xfrm>
              <a:off x="10459487" y="7053492"/>
              <a:ext cx="894312" cy="981846"/>
            </a:xfrm>
            <a:prstGeom prst="rect">
              <a:avLst/>
            </a:prstGeom>
            <a:solidFill>
              <a:srgbClr val="CFE6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141" name="Google Shape;141;p8"/>
            <p:cNvSpPr/>
            <p:nvPr/>
          </p:nvSpPr>
          <p:spPr>
            <a:xfrm>
              <a:off x="10459488" y="7053492"/>
              <a:ext cx="894312" cy="78825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2" name="Shape 1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presentationgo.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43748"/>
            </a:gs>
            <a:gs pos="100000">
              <a:srgbClr val="124163"/>
            </a:gs>
          </a:gsLst>
          <a:lin ang="0" scaled="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12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12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12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FBFB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BFBFB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BFBFBF"/>
                </a:solidFill>
                <a:latin typeface="Calibri"/>
                <a:ea typeface="Calibri"/>
                <a:cs typeface="Calibri"/>
                <a:sym typeface="Calibri"/>
              </a:defRPr>
            </a:lvl1pPr>
            <a:lvl2pPr indent="0" lvl="1" marL="0" marR="0" rtl="0" algn="r">
              <a:spcBef>
                <a:spcPts val="0"/>
              </a:spcBef>
              <a:buNone/>
              <a:defRPr b="0" i="0" sz="1200" u="none" cap="none" strike="noStrike">
                <a:solidFill>
                  <a:srgbClr val="BFBFBF"/>
                </a:solidFill>
                <a:latin typeface="Calibri"/>
                <a:ea typeface="Calibri"/>
                <a:cs typeface="Calibri"/>
                <a:sym typeface="Calibri"/>
              </a:defRPr>
            </a:lvl2pPr>
            <a:lvl3pPr indent="0" lvl="2" marL="0" marR="0" rtl="0" algn="r">
              <a:spcBef>
                <a:spcPts val="0"/>
              </a:spcBef>
              <a:buNone/>
              <a:defRPr b="0" i="0" sz="1200" u="none" cap="none" strike="noStrike">
                <a:solidFill>
                  <a:srgbClr val="BFBFBF"/>
                </a:solidFill>
                <a:latin typeface="Calibri"/>
                <a:ea typeface="Calibri"/>
                <a:cs typeface="Calibri"/>
                <a:sym typeface="Calibri"/>
              </a:defRPr>
            </a:lvl3pPr>
            <a:lvl4pPr indent="0" lvl="3" marL="0" marR="0" rtl="0" algn="r">
              <a:spcBef>
                <a:spcPts val="0"/>
              </a:spcBef>
              <a:buNone/>
              <a:defRPr b="0" i="0" sz="1200" u="none" cap="none" strike="noStrike">
                <a:solidFill>
                  <a:srgbClr val="BFBFBF"/>
                </a:solidFill>
                <a:latin typeface="Calibri"/>
                <a:ea typeface="Calibri"/>
                <a:cs typeface="Calibri"/>
                <a:sym typeface="Calibri"/>
              </a:defRPr>
            </a:lvl4pPr>
            <a:lvl5pPr indent="0" lvl="4" marL="0" marR="0" rtl="0" algn="r">
              <a:spcBef>
                <a:spcPts val="0"/>
              </a:spcBef>
              <a:buNone/>
              <a:defRPr b="0" i="0" sz="1200" u="none" cap="none" strike="noStrike">
                <a:solidFill>
                  <a:srgbClr val="BFBFBF"/>
                </a:solidFill>
                <a:latin typeface="Calibri"/>
                <a:ea typeface="Calibri"/>
                <a:cs typeface="Calibri"/>
                <a:sym typeface="Calibri"/>
              </a:defRPr>
            </a:lvl5pPr>
            <a:lvl6pPr indent="0" lvl="5" marL="0" marR="0" rtl="0" algn="r">
              <a:spcBef>
                <a:spcPts val="0"/>
              </a:spcBef>
              <a:buNone/>
              <a:defRPr b="0" i="0" sz="1200" u="none" cap="none" strike="noStrike">
                <a:solidFill>
                  <a:srgbClr val="BFBFBF"/>
                </a:solidFill>
                <a:latin typeface="Calibri"/>
                <a:ea typeface="Calibri"/>
                <a:cs typeface="Calibri"/>
                <a:sym typeface="Calibri"/>
              </a:defRPr>
            </a:lvl6pPr>
            <a:lvl7pPr indent="0" lvl="6" marL="0" marR="0" rtl="0" algn="r">
              <a:spcBef>
                <a:spcPts val="0"/>
              </a:spcBef>
              <a:buNone/>
              <a:defRPr b="0" i="0" sz="1200" u="none" cap="none" strike="noStrike">
                <a:solidFill>
                  <a:srgbClr val="BFBFBF"/>
                </a:solidFill>
                <a:latin typeface="Calibri"/>
                <a:ea typeface="Calibri"/>
                <a:cs typeface="Calibri"/>
                <a:sym typeface="Calibri"/>
              </a:defRPr>
            </a:lvl7pPr>
            <a:lvl8pPr indent="0" lvl="7" marL="0" marR="0" rtl="0" algn="r">
              <a:spcBef>
                <a:spcPts val="0"/>
              </a:spcBef>
              <a:buNone/>
              <a:defRPr b="0" i="0" sz="1200" u="none" cap="none" strike="noStrike">
                <a:solidFill>
                  <a:srgbClr val="BFBFBF"/>
                </a:solidFill>
                <a:latin typeface="Calibri"/>
                <a:ea typeface="Calibri"/>
                <a:cs typeface="Calibri"/>
                <a:sym typeface="Calibri"/>
              </a:defRPr>
            </a:lvl8pPr>
            <a:lvl9pPr indent="0" lvl="8" marL="0" marR="0" rtl="0" algn="r">
              <a:spcBef>
                <a:spcPts val="0"/>
              </a:spcBef>
              <a:buNone/>
              <a:defRPr b="0" i="0" sz="1200" u="none" cap="none" strike="noStrike">
                <a:solidFill>
                  <a:srgbClr val="BFBFB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12701" y="7007226"/>
            <a:ext cx="1661032"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1"/>
                </a:solidFill>
                <a:latin typeface="Open Sans"/>
                <a:ea typeface="Open Sans"/>
                <a:cs typeface="Open Sans"/>
                <a:sym typeface="Open Sans"/>
              </a:rPr>
              <a:t>© </a:t>
            </a:r>
            <a:r>
              <a:rPr b="0" i="0" lang="en-US" sz="1100" u="sng" cap="none" strike="noStrike">
                <a:solidFill>
                  <a:schemeClr val="hlink"/>
                </a:solidFill>
                <a:latin typeface="Open Sans"/>
                <a:ea typeface="Open Sans"/>
                <a:cs typeface="Open Sans"/>
                <a:sym typeface="Open Sans"/>
                <a:hlinkClick r:id="rId1"/>
              </a:rPr>
              <a:t>presentationgo.com</a:t>
            </a:r>
            <a:endParaRPr sz="1100">
              <a:solidFill>
                <a:schemeClr val="accent1"/>
              </a:solidFill>
              <a:latin typeface="Calibri"/>
              <a:ea typeface="Calibri"/>
              <a:cs typeface="Calibri"/>
              <a:sym typeface="Calibri"/>
            </a:endParaRPr>
          </a:p>
        </p:txBody>
      </p:sp>
      <p:grpSp>
        <p:nvGrpSpPr>
          <p:cNvPr id="16" name="Google Shape;16;p1"/>
          <p:cNvGrpSpPr/>
          <p:nvPr/>
        </p:nvGrpSpPr>
        <p:grpSpPr>
          <a:xfrm>
            <a:off x="-1654908" y="-16654"/>
            <a:ext cx="1569183" cy="612144"/>
            <a:chOff x="-2096383" y="21447"/>
            <a:chExt cx="1569183" cy="612144"/>
          </a:xfrm>
        </p:grpSpPr>
        <p:sp>
          <p:nvSpPr>
            <p:cNvPr id="17" name="Google Shape;17;p1"/>
            <p:cNvSpPr txBox="1"/>
            <p:nvPr/>
          </p:nvSpPr>
          <p:spPr>
            <a:xfrm>
              <a:off x="-2096383" y="21447"/>
              <a:ext cx="365806"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Open Sans"/>
                  <a:ea typeface="Open Sans"/>
                  <a:cs typeface="Open Sans"/>
                  <a:sym typeface="Open Sans"/>
                </a:rPr>
                <a:t>By:</a:t>
              </a:r>
              <a:endParaRPr/>
            </a:p>
          </p:txBody>
        </p:sp>
        <p:sp>
          <p:nvSpPr>
            <p:cNvPr id="18" name="Google Shape;18;p1"/>
            <p:cNvSpPr txBox="1"/>
            <p:nvPr/>
          </p:nvSpPr>
          <p:spPr>
            <a:xfrm>
              <a:off x="-1002010" y="387370"/>
              <a:ext cx="47481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Open Sans"/>
                  <a:ea typeface="Open Sans"/>
                  <a:cs typeface="Open Sans"/>
                  <a:sym typeface="Open Sans"/>
                </a:rPr>
                <a:t>.com</a:t>
              </a:r>
              <a:endParaRPr/>
            </a:p>
          </p:txBody>
        </p:sp>
        <p:pic>
          <p:nvPicPr>
            <p:cNvPr id="19" name="Google Shape;19;p1"/>
            <p:cNvPicPr preferRelativeResize="0"/>
            <p:nvPr/>
          </p:nvPicPr>
          <p:blipFill rotWithShape="1">
            <a:blip r:embed="rId2">
              <a:alphaModFix/>
            </a:blip>
            <a:srcRect b="0" l="0" r="0" t="0"/>
            <a:stretch/>
          </p:blipFill>
          <p:spPr>
            <a:xfrm>
              <a:off x="-2018604" y="234547"/>
              <a:ext cx="1405251" cy="185944"/>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forbes.com/profile/warren-buffett/#2289175d4639" TargetMode="External"/><Relationship Id="rId4" Type="http://schemas.openxmlformats.org/officeDocument/2006/relationships/hyperlink" Target="https://github.com/ranaroussi/yfin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ctrTitle"/>
          </p:nvPr>
        </p:nvSpPr>
        <p:spPr>
          <a:xfrm>
            <a:off x="838200" y="4345833"/>
            <a:ext cx="5473390" cy="15376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Calibri"/>
              <a:buNone/>
            </a:pPr>
            <a:r>
              <a:rPr lang="en-US" sz="4400"/>
              <a:t>Warren Buffet vs Monkeys &amp; Investment Funds</a:t>
            </a:r>
            <a:endParaRPr sz="5000"/>
          </a:p>
        </p:txBody>
      </p:sp>
      <p:sp>
        <p:nvSpPr>
          <p:cNvPr id="149" name="Google Shape;149;p10"/>
          <p:cNvSpPr txBox="1"/>
          <p:nvPr>
            <p:ph idx="1" type="subTitle"/>
          </p:nvPr>
        </p:nvSpPr>
        <p:spPr>
          <a:xfrm>
            <a:off x="838200" y="5883513"/>
            <a:ext cx="5473500" cy="52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163"/>
              </a:buClr>
              <a:buSzPts val="2400"/>
              <a:buNone/>
            </a:pPr>
            <a:r>
              <a:rPr lang="en-US" sz="1900"/>
              <a:t>Bugeda, Cristobal</a:t>
            </a:r>
            <a:endParaRPr sz="1900"/>
          </a:p>
          <a:p>
            <a:pPr indent="0" lvl="0" marL="0" rtl="0" algn="l">
              <a:lnSpc>
                <a:spcPct val="90000"/>
              </a:lnSpc>
              <a:spcBef>
                <a:spcPts val="0"/>
              </a:spcBef>
              <a:spcAft>
                <a:spcPts val="0"/>
              </a:spcAft>
              <a:buClr>
                <a:srgbClr val="124163"/>
              </a:buClr>
              <a:buSzPts val="2400"/>
              <a:buNone/>
            </a:pPr>
            <a:r>
              <a:rPr lang="en-US" sz="1900"/>
              <a:t>Pérez, Laura</a:t>
            </a:r>
            <a:endParaRPr sz="1900"/>
          </a:p>
          <a:p>
            <a:pPr indent="0" lvl="0" marL="0" rtl="0" algn="l">
              <a:lnSpc>
                <a:spcPct val="90000"/>
              </a:lnSpc>
              <a:spcBef>
                <a:spcPts val="0"/>
              </a:spcBef>
              <a:spcAft>
                <a:spcPts val="0"/>
              </a:spcAft>
              <a:buClr>
                <a:srgbClr val="124163"/>
              </a:buClr>
              <a:buSzPts val="2400"/>
              <a:buNone/>
            </a:pPr>
            <a:r>
              <a:rPr lang="en-US" sz="1900"/>
              <a:t>Ramos, Sergio</a:t>
            </a:r>
            <a:endParaRPr sz="1900"/>
          </a:p>
        </p:txBody>
      </p:sp>
      <p:pic>
        <p:nvPicPr>
          <p:cNvPr id="150" name="Google Shape;150;p10"/>
          <p:cNvPicPr preferRelativeResize="0"/>
          <p:nvPr/>
        </p:nvPicPr>
        <p:blipFill>
          <a:blip r:embed="rId3">
            <a:alphaModFix/>
          </a:blip>
          <a:stretch>
            <a:fillRect/>
          </a:stretch>
        </p:blipFill>
        <p:spPr>
          <a:xfrm>
            <a:off x="-79575" y="-139225"/>
            <a:ext cx="3099525" cy="3887175"/>
          </a:xfrm>
          <a:prstGeom prst="rect">
            <a:avLst/>
          </a:prstGeom>
          <a:noFill/>
          <a:ln>
            <a:noFill/>
          </a:ln>
        </p:spPr>
      </p:pic>
      <p:pic>
        <p:nvPicPr>
          <p:cNvPr id="151" name="Google Shape;151;p10"/>
          <p:cNvPicPr preferRelativeResize="0"/>
          <p:nvPr/>
        </p:nvPicPr>
        <p:blipFill>
          <a:blip r:embed="rId4">
            <a:alphaModFix/>
          </a:blip>
          <a:stretch>
            <a:fillRect/>
          </a:stretch>
        </p:blipFill>
        <p:spPr>
          <a:xfrm flipH="1">
            <a:off x="7634225" y="3085725"/>
            <a:ext cx="4557775" cy="379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0" y="304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Data Analysis, a summary</a:t>
            </a:r>
            <a:endParaRPr/>
          </a:p>
        </p:txBody>
      </p:sp>
      <p:sp>
        <p:nvSpPr>
          <p:cNvPr id="237" name="Google Shape;237;p19"/>
          <p:cNvSpPr txBox="1"/>
          <p:nvPr>
            <p:ph idx="10" type="dt"/>
          </p:nvPr>
        </p:nvSpPr>
        <p:spPr>
          <a:xfrm>
            <a:off x="4939197" y="6356350"/>
            <a:ext cx="122849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238" name="Google Shape;238;p19"/>
          <p:cNvSpPr txBox="1"/>
          <p:nvPr>
            <p:ph idx="11" type="ftr"/>
          </p:nvPr>
        </p:nvSpPr>
        <p:spPr>
          <a:xfrm>
            <a:off x="6300438" y="6356350"/>
            <a:ext cx="359175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Buffett Vs Monkeys</a:t>
            </a:r>
            <a:endParaRPr/>
          </a:p>
        </p:txBody>
      </p:sp>
      <p:sp>
        <p:nvSpPr>
          <p:cNvPr id="239" name="Google Shape;239;p19"/>
          <p:cNvSpPr txBox="1"/>
          <p:nvPr>
            <p:ph idx="12" type="sldNum"/>
          </p:nvPr>
        </p:nvSpPr>
        <p:spPr>
          <a:xfrm>
            <a:off x="10024946" y="6356350"/>
            <a:ext cx="132885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p19"/>
          <p:cNvSpPr txBox="1"/>
          <p:nvPr/>
        </p:nvSpPr>
        <p:spPr>
          <a:xfrm>
            <a:off x="311425" y="1178775"/>
            <a:ext cx="11294400" cy="2184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rgbClr val="FFFFFF"/>
              </a:buClr>
              <a:buSzPts val="2800"/>
              <a:buFont typeface="Calibri"/>
              <a:buAutoNum type="arabicPeriod"/>
            </a:pPr>
            <a:r>
              <a:rPr b="1" lang="en-US" sz="2800">
                <a:solidFill>
                  <a:srgbClr val="FFFFFF"/>
                </a:solidFill>
                <a:latin typeface="Calibri"/>
                <a:ea typeface="Calibri"/>
                <a:cs typeface="Calibri"/>
                <a:sym typeface="Calibri"/>
              </a:rPr>
              <a:t>Can a monkey really do it?</a:t>
            </a:r>
            <a:endParaRPr b="1" sz="2800">
              <a:solidFill>
                <a:srgbClr val="FFFFFF"/>
              </a:solidFill>
              <a:latin typeface="Calibri"/>
              <a:ea typeface="Calibri"/>
              <a:cs typeface="Calibri"/>
              <a:sym typeface="Calibri"/>
            </a:endParaRPr>
          </a:p>
          <a:p>
            <a:pPr indent="0" lvl="0" marL="457200" rtl="0" algn="l">
              <a:spcBef>
                <a:spcPts val="0"/>
              </a:spcBef>
              <a:spcAft>
                <a:spcPts val="0"/>
              </a:spcAft>
              <a:buNone/>
            </a:pPr>
            <a:r>
              <a:rPr lang="en-US" sz="2800">
                <a:solidFill>
                  <a:srgbClr val="FFFFFF"/>
                </a:solidFill>
                <a:latin typeface="Calibri"/>
                <a:ea typeface="Calibri"/>
                <a:cs typeface="Calibri"/>
                <a:sym typeface="Calibri"/>
              </a:rPr>
              <a:t>We had 100,000 monkeys creating random portfolios with randoms stocks and random weights. The returns for a 20 year period were as follows.</a:t>
            </a:r>
            <a:endParaRPr sz="2800">
              <a:solidFill>
                <a:srgbClr val="FFFFFF"/>
              </a:solidFill>
              <a:latin typeface="Calibri"/>
              <a:ea typeface="Calibri"/>
              <a:cs typeface="Calibri"/>
              <a:sym typeface="Calibri"/>
            </a:endParaRPr>
          </a:p>
        </p:txBody>
      </p:sp>
      <p:pic>
        <p:nvPicPr>
          <p:cNvPr id="241" name="Google Shape;241;p19"/>
          <p:cNvPicPr preferRelativeResize="0"/>
          <p:nvPr/>
        </p:nvPicPr>
        <p:blipFill>
          <a:blip r:embed="rId3">
            <a:alphaModFix/>
          </a:blip>
          <a:stretch>
            <a:fillRect/>
          </a:stretch>
        </p:blipFill>
        <p:spPr>
          <a:xfrm>
            <a:off x="3664409" y="2682950"/>
            <a:ext cx="6572944" cy="4125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idx="1" type="body"/>
          </p:nvPr>
        </p:nvSpPr>
        <p:spPr>
          <a:xfrm>
            <a:off x="193784" y="261675"/>
            <a:ext cx="10127100" cy="3359700"/>
          </a:xfrm>
          <a:prstGeom prst="rect">
            <a:avLst/>
          </a:prstGeom>
        </p:spPr>
        <p:txBody>
          <a:bodyPr anchorCtr="0" anchor="t" bIns="45700" lIns="91425" spcFirstLastPara="1" rIns="91425" wrap="square" tIns="45700">
            <a:noAutofit/>
          </a:bodyPr>
          <a:lstStyle/>
          <a:p>
            <a:pPr indent="-342900" lvl="0" marL="457200" rtl="0" algn="l">
              <a:spcBef>
                <a:spcPts val="2200"/>
              </a:spcBef>
              <a:spcAft>
                <a:spcPts val="0"/>
              </a:spcAft>
              <a:buSzPts val="1800"/>
              <a:buChar char="•"/>
            </a:pPr>
            <a:r>
              <a:rPr b="1" lang="en-US"/>
              <a:t>What is the safest bet for allocating my savings?</a:t>
            </a:r>
            <a:endParaRPr b="1"/>
          </a:p>
          <a:p>
            <a:pPr indent="-342900" lvl="0" marL="457200" rtl="0" algn="l">
              <a:spcBef>
                <a:spcPts val="1000"/>
              </a:spcBef>
              <a:spcAft>
                <a:spcPts val="0"/>
              </a:spcAft>
              <a:buSzPts val="1800"/>
              <a:buChar char="•"/>
            </a:pPr>
            <a:r>
              <a:rPr b="1" lang="en-US"/>
              <a:t>How does this experiment affect the market?</a:t>
            </a:r>
            <a:endParaRPr b="1"/>
          </a:p>
          <a:p>
            <a:pPr indent="0" lvl="0" marL="0" rtl="0" algn="l">
              <a:spcBef>
                <a:spcPts val="2200"/>
              </a:spcBef>
              <a:spcAft>
                <a:spcPts val="0"/>
              </a:spcAft>
              <a:buNone/>
            </a:pPr>
            <a:r>
              <a:t/>
            </a:r>
            <a:endParaRPr b="1"/>
          </a:p>
          <a:p>
            <a:pPr indent="0" lvl="0" marL="0" rtl="0" algn="l">
              <a:spcBef>
                <a:spcPts val="2200"/>
              </a:spcBef>
              <a:spcAft>
                <a:spcPts val="0"/>
              </a:spcAft>
              <a:buNone/>
            </a:pPr>
            <a:r>
              <a:rPr b="1" lang="en-US"/>
              <a:t>	</a:t>
            </a:r>
            <a:endParaRPr b="1"/>
          </a:p>
        </p:txBody>
      </p:sp>
      <p:sp>
        <p:nvSpPr>
          <p:cNvPr id="248" name="Google Shape;248;p20"/>
          <p:cNvSpPr txBox="1"/>
          <p:nvPr>
            <p:ph idx="12" type="sldNum"/>
          </p:nvPr>
        </p:nvSpPr>
        <p:spPr>
          <a:xfrm>
            <a:off x="10024946" y="6356350"/>
            <a:ext cx="13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9" name="Google Shape;249;p20"/>
          <p:cNvPicPr preferRelativeResize="0"/>
          <p:nvPr/>
        </p:nvPicPr>
        <p:blipFill>
          <a:blip r:embed="rId3">
            <a:alphaModFix/>
          </a:blip>
          <a:stretch>
            <a:fillRect/>
          </a:stretch>
        </p:blipFill>
        <p:spPr>
          <a:xfrm>
            <a:off x="297025" y="2293950"/>
            <a:ext cx="5834125" cy="3673825"/>
          </a:xfrm>
          <a:prstGeom prst="rect">
            <a:avLst/>
          </a:prstGeom>
          <a:noFill/>
          <a:ln>
            <a:noFill/>
          </a:ln>
        </p:spPr>
      </p:pic>
      <p:pic>
        <p:nvPicPr>
          <p:cNvPr id="250" name="Google Shape;250;p20"/>
          <p:cNvPicPr preferRelativeResize="0"/>
          <p:nvPr/>
        </p:nvPicPr>
        <p:blipFill>
          <a:blip r:embed="rId4">
            <a:alphaModFix/>
          </a:blip>
          <a:stretch>
            <a:fillRect/>
          </a:stretch>
        </p:blipFill>
        <p:spPr>
          <a:xfrm>
            <a:off x="6385200" y="2293950"/>
            <a:ext cx="5436186" cy="367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txBox="1"/>
          <p:nvPr>
            <p:ph type="title"/>
          </p:nvPr>
        </p:nvSpPr>
        <p:spPr>
          <a:xfrm>
            <a:off x="831850" y="1709738"/>
            <a:ext cx="5078296" cy="28527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US"/>
              <a:t>Conclusions</a:t>
            </a:r>
            <a:endParaRPr/>
          </a:p>
        </p:txBody>
      </p:sp>
      <p:sp>
        <p:nvSpPr>
          <p:cNvPr id="257" name="Google Shape;257;p21"/>
          <p:cNvSpPr txBox="1"/>
          <p:nvPr>
            <p:ph idx="10" type="dt"/>
          </p:nvPr>
        </p:nvSpPr>
        <p:spPr>
          <a:xfrm>
            <a:off x="838200" y="6356350"/>
            <a:ext cx="128053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258" name="Google Shape;258;p21"/>
          <p:cNvSpPr txBox="1"/>
          <p:nvPr>
            <p:ph idx="11" type="ftr"/>
          </p:nvPr>
        </p:nvSpPr>
        <p:spPr>
          <a:xfrm>
            <a:off x="2266950" y="6356350"/>
            <a:ext cx="295656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Buffett Vs Monkeys</a:t>
            </a:r>
            <a:endParaRPr/>
          </a:p>
        </p:txBody>
      </p:sp>
      <p:sp>
        <p:nvSpPr>
          <p:cNvPr id="259" name="Google Shape;259;p21"/>
          <p:cNvSpPr txBox="1"/>
          <p:nvPr>
            <p:ph idx="12" type="sldNum"/>
          </p:nvPr>
        </p:nvSpPr>
        <p:spPr>
          <a:xfrm>
            <a:off x="5340505" y="6356350"/>
            <a:ext cx="12833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Conclusion</a:t>
            </a:r>
            <a:endParaRPr/>
          </a:p>
        </p:txBody>
      </p:sp>
      <p:sp>
        <p:nvSpPr>
          <p:cNvPr id="266" name="Google Shape;266;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267" name="Google Shape;267;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Buffet Vs Monkeys</a:t>
            </a:r>
            <a:endParaRPr/>
          </a:p>
        </p:txBody>
      </p:sp>
      <p:sp>
        <p:nvSpPr>
          <p:cNvPr id="268" name="Google Shape;268;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9" name="Google Shape;269;p22"/>
          <p:cNvPicPr preferRelativeResize="0"/>
          <p:nvPr/>
        </p:nvPicPr>
        <p:blipFill>
          <a:blip r:embed="rId4">
            <a:alphaModFix/>
          </a:blip>
          <a:stretch>
            <a:fillRect/>
          </a:stretch>
        </p:blipFill>
        <p:spPr>
          <a:xfrm>
            <a:off x="1853402" y="1419625"/>
            <a:ext cx="8242299" cy="4936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831850" y="3670689"/>
            <a:ext cx="10515600" cy="117344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US"/>
              <a:t>Thank You!</a:t>
            </a:r>
            <a:endParaRPr/>
          </a:p>
        </p:txBody>
      </p:sp>
      <p:sp>
        <p:nvSpPr>
          <p:cNvPr id="276" name="Google Shape;276;p23"/>
          <p:cNvSpPr txBox="1"/>
          <p:nvPr>
            <p:ph idx="1" type="body"/>
          </p:nvPr>
        </p:nvSpPr>
        <p:spPr>
          <a:xfrm>
            <a:off x="831850" y="4871122"/>
            <a:ext cx="10515600" cy="8540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3B5E4"/>
              </a:buClr>
              <a:buSzPts val="2400"/>
              <a:buNone/>
            </a:pPr>
            <a:r>
              <a:rPr lang="en-US"/>
              <a:t>Open Q&amp;A</a:t>
            </a:r>
            <a:endParaRPr/>
          </a:p>
        </p:txBody>
      </p:sp>
      <p:sp>
        <p:nvSpPr>
          <p:cNvPr id="277" name="Google Shape;2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278" name="Google Shape;2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Buffett Vs Monkeys</a:t>
            </a:r>
            <a:endParaRPr/>
          </a:p>
        </p:txBody>
      </p:sp>
      <p:sp>
        <p:nvSpPr>
          <p:cNvPr id="279" name="Google Shape;2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Bibliography</a:t>
            </a:r>
            <a:endParaRPr/>
          </a:p>
        </p:txBody>
      </p:sp>
      <p:sp>
        <p:nvSpPr>
          <p:cNvPr id="286" name="Google Shape;286;p24"/>
          <p:cNvSpPr txBox="1"/>
          <p:nvPr>
            <p:ph idx="1" type="body"/>
          </p:nvPr>
        </p:nvSpPr>
        <p:spPr>
          <a:xfrm>
            <a:off x="838200" y="1518625"/>
            <a:ext cx="98058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2200"/>
              </a:spcBef>
              <a:spcAft>
                <a:spcPts val="0"/>
              </a:spcAft>
              <a:buClr>
                <a:srgbClr val="FFFFFF"/>
              </a:buClr>
              <a:buSzPts val="1800"/>
              <a:buFont typeface="Proxima Nova"/>
              <a:buAutoNum type="arabicPeriod"/>
            </a:pPr>
            <a:r>
              <a:rPr lang="en-US">
                <a:solidFill>
                  <a:srgbClr val="FFFFFF"/>
                </a:solidFill>
                <a:latin typeface="Proxima Nova"/>
                <a:ea typeface="Proxima Nova"/>
                <a:cs typeface="Proxima Nova"/>
                <a:sym typeface="Proxima Nova"/>
              </a:rPr>
              <a:t>h</a:t>
            </a:r>
            <a:r>
              <a:rPr lang="en-US" u="sng">
                <a:solidFill>
                  <a:srgbClr val="FFFFFF"/>
                </a:solidFill>
                <a:latin typeface="Proxima Nova"/>
                <a:ea typeface="Proxima Nova"/>
                <a:cs typeface="Proxima Nova"/>
                <a:sym typeface="Proxima Nova"/>
                <a:hlinkClick r:id="rId3"/>
              </a:rPr>
              <a:t>ttps://www.forbes.com/profile/warren-buffett/#2289175d4639</a:t>
            </a:r>
            <a:endParaRPr>
              <a:solidFill>
                <a:srgbClr val="FFFFFF"/>
              </a:solidFill>
              <a:latin typeface="Proxima Nova"/>
              <a:ea typeface="Proxima Nova"/>
              <a:cs typeface="Proxima Nova"/>
              <a:sym typeface="Proxima Nova"/>
            </a:endParaRPr>
          </a:p>
          <a:p>
            <a:pPr indent="-406400" lvl="0" marL="457200" rtl="0" algn="l">
              <a:lnSpc>
                <a:spcPct val="90000"/>
              </a:lnSpc>
              <a:spcBef>
                <a:spcPts val="0"/>
              </a:spcBef>
              <a:spcAft>
                <a:spcPts val="0"/>
              </a:spcAft>
              <a:buClr>
                <a:srgbClr val="FFFFFF"/>
              </a:buClr>
              <a:buSzPts val="2800"/>
              <a:buFont typeface="Proxima Nova"/>
              <a:buAutoNum type="arabicPeriod"/>
            </a:pPr>
            <a:r>
              <a:rPr lang="en-US" u="sng">
                <a:solidFill>
                  <a:srgbClr val="FFFFFF"/>
                </a:solidFill>
                <a:latin typeface="Arial"/>
                <a:ea typeface="Arial"/>
                <a:cs typeface="Arial"/>
                <a:sym typeface="Arial"/>
                <a:hlinkClick r:id="rId4"/>
              </a:rPr>
              <a:t>https://github.com/ranaroussi/yfinance</a:t>
            </a:r>
            <a:endParaRPr>
              <a:solidFill>
                <a:srgbClr val="FFFFFF"/>
              </a:solidFill>
              <a:latin typeface="Proxima Nova"/>
              <a:ea typeface="Proxima Nova"/>
              <a:cs typeface="Proxima Nova"/>
              <a:sym typeface="Proxima Nova"/>
            </a:endParaRPr>
          </a:p>
        </p:txBody>
      </p:sp>
      <p:sp>
        <p:nvSpPr>
          <p:cNvPr id="287" name="Google Shape;287;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288" name="Google Shape;288;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Buffet Vs Monkeys</a:t>
            </a:r>
            <a:endParaRPr/>
          </a:p>
        </p:txBody>
      </p:sp>
      <p:sp>
        <p:nvSpPr>
          <p:cNvPr id="289" name="Google Shape;28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831850" y="3237981"/>
            <a:ext cx="5446287" cy="179697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US"/>
              <a:t>Motivation &amp; Summary</a:t>
            </a:r>
            <a:endParaRPr/>
          </a:p>
        </p:txBody>
      </p:sp>
      <p:sp>
        <p:nvSpPr>
          <p:cNvPr id="158" name="Google Shape;1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159" name="Google Shape;1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Buffet Vs Monkeys</a:t>
            </a:r>
            <a:endParaRPr/>
          </a:p>
        </p:txBody>
      </p:sp>
      <p:sp>
        <p:nvSpPr>
          <p:cNvPr id="160" name="Google Shape;160;p11"/>
          <p:cNvSpPr txBox="1"/>
          <p:nvPr>
            <p:ph idx="12" type="sldNum"/>
          </p:nvPr>
        </p:nvSpPr>
        <p:spPr>
          <a:xfrm>
            <a:off x="8610600" y="6356350"/>
            <a:ext cx="196075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Motivation</a:t>
            </a:r>
            <a:endParaRPr/>
          </a:p>
        </p:txBody>
      </p:sp>
      <p:sp>
        <p:nvSpPr>
          <p:cNvPr id="167" name="Google Shape;167;p12"/>
          <p:cNvSpPr txBox="1"/>
          <p:nvPr>
            <p:ph idx="1" type="body"/>
          </p:nvPr>
        </p:nvSpPr>
        <p:spPr>
          <a:xfrm>
            <a:off x="838200" y="1537575"/>
            <a:ext cx="10654500" cy="4351200"/>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2200"/>
              </a:spcBef>
              <a:spcAft>
                <a:spcPts val="0"/>
              </a:spcAft>
              <a:buSzPts val="1800"/>
              <a:buChar char="•"/>
            </a:pPr>
            <a:r>
              <a:rPr lang="en-US"/>
              <a:t>Warren Buffett, aka the “Oracle of Omaha”, theorizes that “</a:t>
            </a:r>
            <a:r>
              <a:rPr lang="en-US"/>
              <a:t>A blindfolded monkey throwing darts at a newspaper’s financial pages could select a portfolio that would do just as well as one carefully selected by experts.” The ‘experts’, understandably, were not amused.”</a:t>
            </a:r>
            <a:endParaRPr/>
          </a:p>
          <a:p>
            <a:pPr indent="-165100" lvl="0" marL="228600" rtl="0" algn="l">
              <a:lnSpc>
                <a:spcPct val="90000"/>
              </a:lnSpc>
              <a:spcBef>
                <a:spcPts val="2200"/>
              </a:spcBef>
              <a:spcAft>
                <a:spcPts val="0"/>
              </a:spcAft>
              <a:buSzPts val="1800"/>
              <a:buChar char="•"/>
            </a:pPr>
            <a:r>
              <a:rPr lang="en-US"/>
              <a:t>Can one of the most successful and </a:t>
            </a:r>
            <a:r>
              <a:rPr lang="en-US"/>
              <a:t>wealthy investors of all time, with a current net worth of $73.4B USD</a:t>
            </a:r>
            <a:r>
              <a:rPr baseline="30000" lang="en-US">
                <a:solidFill>
                  <a:srgbClr val="FFFFFF"/>
                </a:solidFill>
                <a:latin typeface="Arial"/>
                <a:ea typeface="Arial"/>
                <a:cs typeface="Arial"/>
                <a:sym typeface="Arial"/>
              </a:rPr>
              <a:t>1</a:t>
            </a:r>
            <a:r>
              <a:rPr lang="en-US"/>
              <a:t>, be correct? Is it possible that any random monkey can choose an investment portfolio that will, at least, have positive performance over one chosen carefully by a professional broker?</a:t>
            </a:r>
            <a:endParaRPr/>
          </a:p>
        </p:txBody>
      </p:sp>
      <p:sp>
        <p:nvSpPr>
          <p:cNvPr id="168" name="Google Shape;16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169" name="Google Shape;16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Buffet Vs Monkeys</a:t>
            </a:r>
            <a:endParaRPr/>
          </a:p>
        </p:txBody>
      </p:sp>
      <p:sp>
        <p:nvSpPr>
          <p:cNvPr id="170" name="Google Shape;17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Summary</a:t>
            </a:r>
            <a:endParaRPr/>
          </a:p>
        </p:txBody>
      </p:sp>
      <p:sp>
        <p:nvSpPr>
          <p:cNvPr id="177" name="Google Shape;177;p13"/>
          <p:cNvSpPr txBox="1"/>
          <p:nvPr>
            <p:ph idx="1" type="body"/>
          </p:nvPr>
        </p:nvSpPr>
        <p:spPr>
          <a:xfrm>
            <a:off x="838200" y="1537575"/>
            <a:ext cx="9805800" cy="43512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2200"/>
              </a:spcBef>
              <a:spcAft>
                <a:spcPts val="0"/>
              </a:spcAft>
              <a:buNone/>
            </a:pPr>
            <a:r>
              <a:rPr lang="en-US"/>
              <a:t>Key Takeaway:</a:t>
            </a:r>
            <a:endParaRPr/>
          </a:p>
          <a:p>
            <a:pPr indent="0" lvl="0" marL="228600" rtl="0" algn="l">
              <a:lnSpc>
                <a:spcPct val="90000"/>
              </a:lnSpc>
              <a:spcBef>
                <a:spcPts val="2200"/>
              </a:spcBef>
              <a:spcAft>
                <a:spcPts val="0"/>
              </a:spcAft>
              <a:buNone/>
            </a:pPr>
            <a:r>
              <a:rPr lang="en-US"/>
              <a:t>It is better to put your money into a portfolio of 10 random stocks with random weights, than keeping it in your bank account. Here is why:</a:t>
            </a:r>
            <a:endParaRPr/>
          </a:p>
          <a:p>
            <a:pPr indent="-342900" lvl="0" marL="914400" rtl="0" algn="l">
              <a:lnSpc>
                <a:spcPct val="90000"/>
              </a:lnSpc>
              <a:spcBef>
                <a:spcPts val="2200"/>
              </a:spcBef>
              <a:spcAft>
                <a:spcPts val="0"/>
              </a:spcAft>
              <a:buSzPts val="1800"/>
              <a:buChar char="•"/>
            </a:pPr>
            <a:r>
              <a:rPr lang="en-US"/>
              <a:t>Money sitting in a bank account loses value through depreciation.</a:t>
            </a:r>
            <a:endParaRPr/>
          </a:p>
          <a:p>
            <a:pPr indent="-342900" lvl="0" marL="914400" rtl="0" algn="l">
              <a:lnSpc>
                <a:spcPct val="90000"/>
              </a:lnSpc>
              <a:spcBef>
                <a:spcPts val="0"/>
              </a:spcBef>
              <a:spcAft>
                <a:spcPts val="0"/>
              </a:spcAft>
              <a:buSzPts val="1800"/>
              <a:buChar char="•"/>
            </a:pPr>
            <a:r>
              <a:rPr lang="en-US"/>
              <a:t>The generalized fear of investing can keep you from (in three out of four times) generating a shield against depreciation.</a:t>
            </a:r>
            <a:endParaRPr/>
          </a:p>
        </p:txBody>
      </p:sp>
      <p:sp>
        <p:nvSpPr>
          <p:cNvPr id="178" name="Google Shape;17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179" name="Google Shape;17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Buffet Vs Monkeys</a:t>
            </a:r>
            <a:endParaRPr/>
          </a:p>
        </p:txBody>
      </p:sp>
      <p:sp>
        <p:nvSpPr>
          <p:cNvPr id="180" name="Google Shape;18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831850" y="1709738"/>
            <a:ext cx="50784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US"/>
              <a:t>Questions and Data</a:t>
            </a:r>
            <a:endParaRPr/>
          </a:p>
        </p:txBody>
      </p:sp>
      <p:sp>
        <p:nvSpPr>
          <p:cNvPr id="187" name="Google Shape;187;p14"/>
          <p:cNvSpPr txBox="1"/>
          <p:nvPr>
            <p:ph idx="10" type="dt"/>
          </p:nvPr>
        </p:nvSpPr>
        <p:spPr>
          <a:xfrm>
            <a:off x="838200" y="6356350"/>
            <a:ext cx="1280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188" name="Google Shape;188;p14"/>
          <p:cNvSpPr txBox="1"/>
          <p:nvPr>
            <p:ph idx="11" type="ftr"/>
          </p:nvPr>
        </p:nvSpPr>
        <p:spPr>
          <a:xfrm>
            <a:off x="2266950" y="6356350"/>
            <a:ext cx="2956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Buffett Vs Monkeys</a:t>
            </a:r>
            <a:endParaRPr/>
          </a:p>
        </p:txBody>
      </p:sp>
      <p:sp>
        <p:nvSpPr>
          <p:cNvPr id="189" name="Google Shape;189;p14"/>
          <p:cNvSpPr txBox="1"/>
          <p:nvPr>
            <p:ph idx="12" type="sldNum"/>
          </p:nvPr>
        </p:nvSpPr>
        <p:spPr>
          <a:xfrm>
            <a:off x="5340505" y="6356350"/>
            <a:ext cx="12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Questions</a:t>
            </a:r>
            <a:endParaRPr/>
          </a:p>
        </p:txBody>
      </p:sp>
      <p:sp>
        <p:nvSpPr>
          <p:cNvPr id="196" name="Google Shape;196;p15"/>
          <p:cNvSpPr txBox="1"/>
          <p:nvPr>
            <p:ph idx="1" type="body"/>
          </p:nvPr>
        </p:nvSpPr>
        <p:spPr>
          <a:xfrm>
            <a:off x="1226634" y="1825625"/>
            <a:ext cx="10127100" cy="3359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2200"/>
              </a:spcBef>
              <a:spcAft>
                <a:spcPts val="0"/>
              </a:spcAft>
              <a:buClr>
                <a:schemeClr val="lt1"/>
              </a:buClr>
              <a:buSzPts val="2800"/>
              <a:buChar char="•"/>
            </a:pPr>
            <a:r>
              <a:rPr lang="en-US"/>
              <a:t>We know that up to now, you must have a ton of questions. We had them, too. Here are the most significant:</a:t>
            </a:r>
            <a:endParaRPr/>
          </a:p>
          <a:p>
            <a:pPr indent="-228600" lvl="1" marL="685800" rtl="0" algn="l">
              <a:lnSpc>
                <a:spcPct val="90000"/>
              </a:lnSpc>
              <a:spcBef>
                <a:spcPts val="2200"/>
              </a:spcBef>
              <a:spcAft>
                <a:spcPts val="0"/>
              </a:spcAft>
              <a:buSzPts val="1800"/>
              <a:buChar char="•"/>
            </a:pPr>
            <a:r>
              <a:rPr lang="en-US"/>
              <a:t>Can a monkey really do such a complex task?</a:t>
            </a:r>
            <a:endParaRPr/>
          </a:p>
          <a:p>
            <a:pPr indent="-228600" lvl="1" marL="685800" rtl="0" algn="l">
              <a:lnSpc>
                <a:spcPct val="90000"/>
              </a:lnSpc>
              <a:spcBef>
                <a:spcPts val="2200"/>
              </a:spcBef>
              <a:spcAft>
                <a:spcPts val="0"/>
              </a:spcAft>
              <a:buSzPts val="1800"/>
              <a:buChar char="•"/>
            </a:pPr>
            <a:r>
              <a:rPr lang="en-US"/>
              <a:t>What is the safest bet for allocating my savings?</a:t>
            </a:r>
            <a:endParaRPr/>
          </a:p>
          <a:p>
            <a:pPr indent="-228600" lvl="1" marL="685800" rtl="0" algn="l">
              <a:lnSpc>
                <a:spcPct val="90000"/>
              </a:lnSpc>
              <a:spcBef>
                <a:spcPts val="2200"/>
              </a:spcBef>
              <a:spcAft>
                <a:spcPts val="0"/>
              </a:spcAft>
              <a:buSzPts val="1800"/>
              <a:buChar char="•"/>
            </a:pPr>
            <a:r>
              <a:rPr lang="en-US"/>
              <a:t>How does this experiment affect the market?</a:t>
            </a:r>
            <a:endParaRPr/>
          </a:p>
        </p:txBody>
      </p:sp>
      <p:sp>
        <p:nvSpPr>
          <p:cNvPr id="197" name="Google Shape;197;p15"/>
          <p:cNvSpPr txBox="1"/>
          <p:nvPr>
            <p:ph idx="10" type="dt"/>
          </p:nvPr>
        </p:nvSpPr>
        <p:spPr>
          <a:xfrm>
            <a:off x="4939197" y="6356350"/>
            <a:ext cx="12285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198" name="Google Shape;198;p15"/>
          <p:cNvSpPr txBox="1"/>
          <p:nvPr>
            <p:ph idx="11" type="ftr"/>
          </p:nvPr>
        </p:nvSpPr>
        <p:spPr>
          <a:xfrm>
            <a:off x="6300438" y="6356350"/>
            <a:ext cx="3591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Buffett Vs Monkeys</a:t>
            </a:r>
            <a:endParaRPr/>
          </a:p>
        </p:txBody>
      </p:sp>
      <p:sp>
        <p:nvSpPr>
          <p:cNvPr id="199" name="Google Shape;199;p15"/>
          <p:cNvSpPr txBox="1"/>
          <p:nvPr>
            <p:ph idx="12" type="sldNum"/>
          </p:nvPr>
        </p:nvSpPr>
        <p:spPr>
          <a:xfrm>
            <a:off x="10024946" y="6356350"/>
            <a:ext cx="1329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Data</a:t>
            </a:r>
            <a:endParaRPr/>
          </a:p>
        </p:txBody>
      </p:sp>
      <p:sp>
        <p:nvSpPr>
          <p:cNvPr id="206" name="Google Shape;206;p16"/>
          <p:cNvSpPr txBox="1"/>
          <p:nvPr>
            <p:ph idx="1" type="body"/>
          </p:nvPr>
        </p:nvSpPr>
        <p:spPr>
          <a:xfrm>
            <a:off x="1226709" y="1368175"/>
            <a:ext cx="10127100" cy="3359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2200"/>
              </a:spcBef>
              <a:spcAft>
                <a:spcPts val="0"/>
              </a:spcAft>
              <a:buClr>
                <a:schemeClr val="lt1"/>
              </a:buClr>
              <a:buSzPts val="2800"/>
              <a:buChar char="•"/>
            </a:pPr>
            <a:r>
              <a:rPr lang="en-US"/>
              <a:t>First of all, we need data to do a data analysis.</a:t>
            </a:r>
            <a:endParaRPr/>
          </a:p>
          <a:p>
            <a:pPr indent="-165100" lvl="0" marL="228600" rtl="0" algn="l">
              <a:lnSpc>
                <a:spcPct val="90000"/>
              </a:lnSpc>
              <a:spcBef>
                <a:spcPts val="2200"/>
              </a:spcBef>
              <a:spcAft>
                <a:spcPts val="0"/>
              </a:spcAft>
              <a:buSzPts val="1800"/>
              <a:buChar char="•"/>
            </a:pPr>
            <a:r>
              <a:rPr lang="en-US"/>
              <a:t>Luckily, exchanges work with data every day, almost real time. We just needed to scope our search to find out what information and where to obtain it.</a:t>
            </a:r>
            <a:endParaRPr/>
          </a:p>
          <a:p>
            <a:pPr indent="-165100" lvl="0" marL="228600" rtl="0" algn="l">
              <a:lnSpc>
                <a:spcPct val="90000"/>
              </a:lnSpc>
              <a:spcBef>
                <a:spcPts val="2200"/>
              </a:spcBef>
              <a:spcAft>
                <a:spcPts val="0"/>
              </a:spcAft>
              <a:buSzPts val="1800"/>
              <a:buChar char="•"/>
            </a:pPr>
            <a:r>
              <a:rPr lang="en-US"/>
              <a:t>We made use of amazing tools like Yahoo Finance (and the work of a good samaritan that documented it)</a:t>
            </a:r>
            <a:r>
              <a:rPr baseline="30000" lang="en-US">
                <a:solidFill>
                  <a:srgbClr val="FFFFFF"/>
                </a:solidFill>
                <a:latin typeface="Arial"/>
                <a:ea typeface="Arial"/>
                <a:cs typeface="Arial"/>
                <a:sym typeface="Arial"/>
              </a:rPr>
              <a:t>2</a:t>
            </a:r>
            <a:r>
              <a:rPr lang="en-US"/>
              <a:t> as well as Exchange information from S&amp;P500 Index (SPY).</a:t>
            </a:r>
            <a:endParaRPr/>
          </a:p>
        </p:txBody>
      </p:sp>
      <p:sp>
        <p:nvSpPr>
          <p:cNvPr id="207" name="Google Shape;207;p16"/>
          <p:cNvSpPr txBox="1"/>
          <p:nvPr>
            <p:ph idx="10" type="dt"/>
          </p:nvPr>
        </p:nvSpPr>
        <p:spPr>
          <a:xfrm>
            <a:off x="4939197" y="6356350"/>
            <a:ext cx="12285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208" name="Google Shape;208;p16"/>
          <p:cNvSpPr txBox="1"/>
          <p:nvPr>
            <p:ph idx="11" type="ftr"/>
          </p:nvPr>
        </p:nvSpPr>
        <p:spPr>
          <a:xfrm>
            <a:off x="6300438" y="6356350"/>
            <a:ext cx="3591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Buffett Vs Monkeys</a:t>
            </a:r>
            <a:endParaRPr/>
          </a:p>
        </p:txBody>
      </p:sp>
      <p:sp>
        <p:nvSpPr>
          <p:cNvPr id="209" name="Google Shape;209;p16"/>
          <p:cNvSpPr txBox="1"/>
          <p:nvPr>
            <p:ph idx="12" type="sldNum"/>
          </p:nvPr>
        </p:nvSpPr>
        <p:spPr>
          <a:xfrm>
            <a:off x="10024946" y="6356350"/>
            <a:ext cx="1329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US"/>
              <a:t>Data Cleanup</a:t>
            </a:r>
            <a:endParaRPr/>
          </a:p>
        </p:txBody>
      </p:sp>
      <p:sp>
        <p:nvSpPr>
          <p:cNvPr id="216" name="Google Shape;216;p17"/>
          <p:cNvSpPr txBox="1"/>
          <p:nvPr>
            <p:ph idx="1" type="body"/>
          </p:nvPr>
        </p:nvSpPr>
        <p:spPr>
          <a:xfrm>
            <a:off x="1226700" y="1586950"/>
            <a:ext cx="10127100" cy="1031700"/>
          </a:xfrm>
          <a:prstGeom prst="rect">
            <a:avLst/>
          </a:prstGeom>
          <a:noFill/>
          <a:ln>
            <a:noFill/>
          </a:ln>
        </p:spPr>
        <p:txBody>
          <a:bodyPr anchorCtr="0" anchor="t" bIns="45700" lIns="91425" spcFirstLastPara="1" rIns="91425" wrap="square" tIns="45700">
            <a:noAutofit/>
          </a:bodyPr>
          <a:lstStyle/>
          <a:p>
            <a:pPr indent="-165100" lvl="0" marL="228600" rtl="0" algn="l">
              <a:lnSpc>
                <a:spcPct val="90000"/>
              </a:lnSpc>
              <a:spcBef>
                <a:spcPts val="2200"/>
              </a:spcBef>
              <a:spcAft>
                <a:spcPts val="0"/>
              </a:spcAft>
              <a:buSzPts val="1800"/>
              <a:buChar char="•"/>
            </a:pPr>
            <a:r>
              <a:rPr lang="en-US"/>
              <a:t>We had to eliminate NaNs through the root return function.</a:t>
            </a:r>
            <a:endParaRPr/>
          </a:p>
        </p:txBody>
      </p:sp>
      <p:sp>
        <p:nvSpPr>
          <p:cNvPr id="217" name="Google Shape;217;p17"/>
          <p:cNvSpPr txBox="1"/>
          <p:nvPr>
            <p:ph idx="10" type="dt"/>
          </p:nvPr>
        </p:nvSpPr>
        <p:spPr>
          <a:xfrm>
            <a:off x="4939197" y="6356350"/>
            <a:ext cx="12285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218" name="Google Shape;218;p17"/>
          <p:cNvSpPr txBox="1"/>
          <p:nvPr>
            <p:ph idx="11" type="ftr"/>
          </p:nvPr>
        </p:nvSpPr>
        <p:spPr>
          <a:xfrm>
            <a:off x="6300438" y="6356350"/>
            <a:ext cx="3591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t>Buffett Vs Monkeys</a:t>
            </a:r>
            <a:endParaRPr/>
          </a:p>
        </p:txBody>
      </p:sp>
      <p:sp>
        <p:nvSpPr>
          <p:cNvPr id="219" name="Google Shape;219;p17"/>
          <p:cNvSpPr txBox="1"/>
          <p:nvPr>
            <p:ph idx="12" type="sldNum"/>
          </p:nvPr>
        </p:nvSpPr>
        <p:spPr>
          <a:xfrm>
            <a:off x="10024946" y="6356350"/>
            <a:ext cx="13290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0" name="Google Shape;220;p17"/>
          <p:cNvPicPr preferRelativeResize="0"/>
          <p:nvPr/>
        </p:nvPicPr>
        <p:blipFill>
          <a:blip r:embed="rId3">
            <a:alphaModFix/>
          </a:blip>
          <a:stretch>
            <a:fillRect/>
          </a:stretch>
        </p:blipFill>
        <p:spPr>
          <a:xfrm>
            <a:off x="6782599" y="2996649"/>
            <a:ext cx="4571213" cy="3359700"/>
          </a:xfrm>
          <a:prstGeom prst="rect">
            <a:avLst/>
          </a:prstGeom>
          <a:noFill/>
          <a:ln>
            <a:noFill/>
          </a:ln>
        </p:spPr>
      </p:pic>
      <p:pic>
        <p:nvPicPr>
          <p:cNvPr id="221" name="Google Shape;221;p17"/>
          <p:cNvPicPr preferRelativeResize="0"/>
          <p:nvPr/>
        </p:nvPicPr>
        <p:blipFill>
          <a:blip r:embed="rId4">
            <a:alphaModFix/>
          </a:blip>
          <a:stretch>
            <a:fillRect/>
          </a:stretch>
        </p:blipFill>
        <p:spPr>
          <a:xfrm>
            <a:off x="494050" y="2996650"/>
            <a:ext cx="5806400" cy="33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831850" y="3237981"/>
            <a:ext cx="5446200" cy="1797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US"/>
              <a:t>Data Analysis</a:t>
            </a:r>
            <a:endParaRPr/>
          </a:p>
        </p:txBody>
      </p:sp>
      <p:sp>
        <p:nvSpPr>
          <p:cNvPr id="228" name="Google Shape;228;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08/08/2020</a:t>
            </a:r>
            <a:endParaRPr/>
          </a:p>
        </p:txBody>
      </p:sp>
      <p:sp>
        <p:nvSpPr>
          <p:cNvPr id="229" name="Google Shape;229;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Buffet Vs Monkeys</a:t>
            </a:r>
            <a:endParaRPr/>
          </a:p>
        </p:txBody>
      </p:sp>
      <p:sp>
        <p:nvSpPr>
          <p:cNvPr id="230" name="Google Shape;230;p18"/>
          <p:cNvSpPr txBox="1"/>
          <p:nvPr>
            <p:ph idx="12" type="sldNum"/>
          </p:nvPr>
        </p:nvSpPr>
        <p:spPr>
          <a:xfrm>
            <a:off x="8610600" y="6356350"/>
            <a:ext cx="1960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esentationGO">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