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9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57" r:id="rId12"/>
    <p:sldId id="270" r:id="rId13"/>
    <p:sldId id="271" r:id="rId14"/>
    <p:sldId id="272" r:id="rId15"/>
    <p:sldId id="273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altLang="en-US" sz="6665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Arquitetura Rest e </a:t>
            </a:r>
            <a:br>
              <a:rPr lang="pt-BR" altLang="en-US" sz="6665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pt-BR" altLang="en-US" sz="6665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Aplicações Restfull</a:t>
            </a:r>
            <a:endParaRPr lang="pt-BR" altLang="en-US" sz="6665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9647555" y="6085840"/>
            <a:ext cx="2155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by Cristiano Lemos</a:t>
            </a:r>
            <a:endParaRPr lang="pt-B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 b="1"/>
              <a:t>O que é RPC (Resource Process Call) e porque é importante?</a:t>
            </a:r>
            <a:endParaRPr lang="pt-BR" altLang="en-US" b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/>
              <a:t>Protocolo RPC é utilizado desde 1976 sendo utilizado para executar processos em outros aplicativos aguardado um retorno.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/>
              <a:t>Utiliza arquitetura cliente-servidor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/>
              <a:t>Este protocolo pode ser utilizado sobre protocolos de transporte confiáveis e não confiáveis .</a:t>
            </a:r>
            <a:endParaRPr lang="pt-BR" altLang="en-US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en-US"/>
              <a:t>Exemplo:</a:t>
            </a:r>
            <a:endParaRPr lang="pt-BR" altLang="en-US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altLang="en-US"/>
              <a:t>TCP</a:t>
            </a:r>
            <a:endParaRPr lang="pt-BR" altLang="en-US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altLang="en-US"/>
              <a:t>UDP</a:t>
            </a:r>
            <a:endParaRPr lang="pt-BR" altLang="en-US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altLang="en-US"/>
              <a:t>HTTP</a:t>
            </a:r>
            <a:endParaRPr lang="pt-BR" altLang="en-US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altLang="en-US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pt-B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b="1"/>
              <a:t>Diferença entre REST e RPC</a:t>
            </a:r>
            <a:endParaRPr lang="pt-BR" altLang="en-US" b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BR" altLang="en-US" sz="2400"/>
              <a:t>Uma aplicação web REST requer um enfoque de desenho diferente a uma aplicação baseada em RPC. No RPC, dá-se ênfase à diversidade de operações do protocolo, ou verbos; </a:t>
            </a:r>
            <a:endParaRPr lang="pt-BR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b="1"/>
              <a:t>Exemplos de operações RPC</a:t>
            </a:r>
            <a:endParaRPr lang="pt-BR" altLang="en-US" b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sym typeface="+mn-ea"/>
              </a:rPr>
              <a:t>getUser()</a:t>
            </a:r>
            <a:endParaRPr lang="pt-BR" altLang="en-US"/>
          </a:p>
          <a:p>
            <a:r>
              <a:rPr lang="pt-BR" altLang="en-US">
                <a:sym typeface="+mn-ea"/>
              </a:rPr>
              <a:t>addUser()</a:t>
            </a:r>
            <a:endParaRPr lang="pt-BR" altLang="en-US"/>
          </a:p>
          <a:p>
            <a:r>
              <a:rPr lang="pt-BR" altLang="en-US">
                <a:sym typeface="+mn-ea"/>
              </a:rPr>
              <a:t>removeUser()</a:t>
            </a:r>
            <a:endParaRPr lang="pt-BR" altLang="en-US"/>
          </a:p>
          <a:p>
            <a:r>
              <a:rPr lang="pt-BR" altLang="en-US">
                <a:sym typeface="+mn-ea"/>
              </a:rPr>
              <a:t>updateUser()</a:t>
            </a:r>
            <a:endParaRPr lang="pt-BR" altLang="en-US"/>
          </a:p>
          <a:p>
            <a:r>
              <a:rPr lang="pt-BR" altLang="en-US">
                <a:sym typeface="+mn-ea"/>
              </a:rPr>
              <a:t>getLocation()</a:t>
            </a:r>
            <a:endParaRPr lang="pt-BR" altLang="en-US"/>
          </a:p>
          <a:p>
            <a:r>
              <a:rPr lang="pt-BR" altLang="en-US">
                <a:sym typeface="+mn-ea"/>
              </a:rPr>
              <a:t>addLocation()</a:t>
            </a:r>
            <a:endParaRPr lang="pt-BR" altLang="en-US"/>
          </a:p>
          <a:p>
            <a:r>
              <a:rPr lang="pt-BR" altLang="en-US">
                <a:sym typeface="+mn-ea"/>
              </a:rPr>
              <a:t>removeLocation()</a:t>
            </a:r>
            <a:endParaRPr lang="pt-BR" altLang="en-US"/>
          </a:p>
          <a:p>
            <a:r>
              <a:rPr lang="pt-BR" altLang="en-US">
                <a:sym typeface="+mn-ea"/>
              </a:rPr>
              <a:t>updateLocation()</a:t>
            </a:r>
            <a:endParaRPr lang="pt-BR" altLang="en-US"/>
          </a:p>
          <a:p>
            <a:r>
              <a:rPr lang="pt-BR" altLang="en-US">
                <a:sym typeface="+mn-ea"/>
              </a:rPr>
              <a:t>listUsers()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b="1"/>
              <a:t>Enquanto em REST teriamos apenas:</a:t>
            </a:r>
            <a:endParaRPr lang="pt-BR" altLang="en-US" b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 Usuario {}</a:t>
            </a:r>
            <a:endParaRPr lang="pt-BR" altLang="en-US"/>
          </a:p>
          <a:p>
            <a:r>
              <a:rPr lang="pt-BR" altLang="en-US"/>
              <a:t> Localizacao {}</a:t>
            </a:r>
            <a:endParaRPr lang="pt-BR" altLang="en-US"/>
          </a:p>
          <a:p>
            <a:endParaRPr lang="pt-BR" altLang="en-US"/>
          </a:p>
          <a:p>
            <a:pPr marL="0" indent="0">
              <a:buNone/>
            </a:pPr>
            <a:r>
              <a:rPr lang="pt-BR" altLang="en-US" sz="2400"/>
              <a:t>Cada recurso teria seu próprio identificador, como http://www.example.org/locations/us/ny/new_york_city. Os clientes trabalhariam com estes recursos através das operações padrão de HTTP, como o GET para chamar uma cópia do recurso. Observa-se como cada objeto tem sua própria URL e pode ser facilmente "cacheado", copiado e guardado como marcador. POST utiliza-se geralmente para ações com efeitos colaterais, como enviar uma ordem de compra.</a:t>
            </a:r>
            <a:endParaRPr lang="pt-BR" altLang="en-US" sz="2400"/>
          </a:p>
          <a:p>
            <a:pPr marL="0" indent="0">
              <a:buNone/>
            </a:pPr>
            <a:endParaRPr lang="pt-BR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b="1"/>
              <a:t>Então, o que é REST FULL?</a:t>
            </a:r>
            <a:endParaRPr lang="pt-BR" altLang="en-US" b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É uma aplicação que segue todos os princípios REST, com exeção do princípio de compartilhar uri de recursos relacionados, pois esté princípio é de implantação opcional.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b="1"/>
              <a:t>O que é Arquitetura REST</a:t>
            </a:r>
            <a:endParaRPr lang="pt-BR" altLang="en-US" b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sym typeface="+mn-ea"/>
              </a:rPr>
              <a:t>É um conjunto de boas práticas que visam nortear a construção de aplicações RestFull</a:t>
            </a:r>
            <a:endParaRPr lang="pt-BR" altLang="en-US">
              <a:sym typeface="+mn-ea"/>
            </a:endParaRPr>
          </a:p>
          <a:p>
            <a:r>
              <a:rPr lang="pt-BR" altLang="en-US">
                <a:sym typeface="+mn-ea"/>
              </a:rPr>
              <a:t>É focada em recursos e não em processos</a:t>
            </a:r>
            <a:endParaRPr lang="pt-BR" altLang="en-US">
              <a:sym typeface="+mn-ea"/>
            </a:endParaRPr>
          </a:p>
          <a:p>
            <a:endParaRPr lang="pt-BR" altLang="en-US"/>
          </a:p>
          <a:p>
            <a:r>
              <a:rPr lang="pt-BR" altLang="en-US"/>
              <a:t>REST  é um termo definido para "Transferência de Estado Representacional"(Representational State Transfer) criado no ano de 2000 por Roy Fielding</a:t>
            </a: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48920"/>
            <a:ext cx="10972800" cy="5023485"/>
          </a:xfrm>
        </p:spPr>
        <p:txBody>
          <a:bodyPr/>
          <a:p>
            <a:pPr algn="ctr"/>
            <a:r>
              <a:rPr lang="pt-BR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Princípios REST</a:t>
            </a:r>
            <a:endParaRPr lang="pt-BR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05105"/>
            <a:ext cx="10972800" cy="582613"/>
          </a:xfrm>
        </p:spPr>
        <p:txBody>
          <a:bodyPr/>
          <a:p>
            <a:r>
              <a:rPr lang="pt-BR" altLang="en-US" b="1"/>
              <a:t>Tipos de retorno REST</a:t>
            </a:r>
            <a:endParaRPr lang="pt-BR" altLang="en-US" b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BR" altLang="en-US"/>
              <a:t>A arquitetura Rest não limita o tipo de retorno de uma aplicação, podendo este ser XML, HTML, JSon ou até mesmo uma imagem.</a:t>
            </a:r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b="1">
                <a:sym typeface="+mn-ea"/>
              </a:rPr>
              <a:t>Aplicações Rest devem ser Stateless</a:t>
            </a:r>
            <a:endParaRPr lang="pt-BR" altLang="en-US" b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Um protocolo cliente/servidor sem estado: cada mensagem HTTP contém toda a informação necessária para compreender o pedido. Como resultado, nem o cliente e nem o servidor necessitam gravar nenhum estado das comunicações entre mensagens. Na prática, muitas aplicações baseadas em HTTP utilizam cookies e outros mecanismos para manter o estado da sessão (algumas destas práticas, como a reescrita de URLs, não são permitidas pela regra do REST).</a:t>
            </a:r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b="1"/>
              <a:t>Utilização de verbos HTTP</a:t>
            </a:r>
            <a:endParaRPr lang="pt-BR" altLang="en-US" b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200015"/>
          </a:xfrm>
        </p:spPr>
        <p:txBody>
          <a:bodyPr/>
          <a:p>
            <a:r>
              <a:rPr lang="pt-BR" altLang="en-US"/>
              <a:t>Um conjunto de operações bem definidas que se aplicam a todos os recursos de informação: HTTP em si define um pequeno conjunto de operações, as mais importantes são POST, GET, PUT e DELETE. </a:t>
            </a:r>
            <a:endParaRPr lang="pt-BR" altLang="en-US"/>
          </a:p>
          <a:p>
            <a:r>
              <a:rPr lang="pt-BR" altLang="en-US"/>
              <a:t>Cada operção deve respeitar seu contexto, deixando claro para o usuário o que esperar de um determinado recurso</a:t>
            </a:r>
            <a:endParaRPr lang="pt-BR" altLang="en-US"/>
          </a:p>
          <a:p>
            <a:pPr marL="0" indent="0">
              <a:buNone/>
            </a:pPr>
            <a:r>
              <a:rPr lang="pt-BR" altLang="en-US" b="1"/>
              <a:t>Exemplo:</a:t>
            </a:r>
            <a:r>
              <a:rPr lang="pt-BR" altLang="en-US"/>
              <a:t> Nunca utilizar POST para apenas buscar um dado no sistema e sim para gerar um novo recurso no sistema</a:t>
            </a:r>
            <a:endParaRPr lang="pt-B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89000"/>
          </a:xfrm>
        </p:spPr>
        <p:txBody>
          <a:bodyPr/>
          <a:p>
            <a:r>
              <a:rPr lang="pt-BR" altLang="en-US" b="1"/>
              <a:t>A aplicação deve respeitar uma sintaxe para identificação de recursos</a:t>
            </a:r>
            <a:endParaRPr lang="pt-BR" altLang="en-US" b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603750"/>
          </a:xfrm>
        </p:spPr>
        <p:txBody>
          <a:bodyPr/>
          <a:p>
            <a:r>
              <a:rPr lang="pt-BR" altLang="en-US"/>
              <a:t>Uma sintaxe universal para identificar os recursos. No sistema REST, cada recurso é unicamente direcionado através da sua URI.</a:t>
            </a:r>
            <a:endParaRPr lang="pt-BR" altLang="en-US"/>
          </a:p>
          <a:p>
            <a:endParaRPr lang="pt-BR" altLang="en-US"/>
          </a:p>
          <a:p>
            <a:pPr marL="0" indent="0">
              <a:buNone/>
            </a:pPr>
            <a:r>
              <a:rPr lang="pt-BR" altLang="en-US" b="1"/>
              <a:t>Exemplos:</a:t>
            </a:r>
            <a:endParaRPr lang="pt-BR" altLang="en-US" b="1"/>
          </a:p>
          <a:p>
            <a:pPr marL="0" indent="0">
              <a:buNone/>
            </a:pPr>
            <a:r>
              <a:rPr lang="pt-BR" altLang="en-US" b="1"/>
              <a:t>	/api/v1/users</a:t>
            </a:r>
            <a:endParaRPr lang="pt-BR" altLang="en-US" b="1"/>
          </a:p>
          <a:p>
            <a:pPr marL="0" indent="0">
              <a:buNone/>
            </a:pPr>
            <a:r>
              <a:rPr lang="pt-BR" altLang="en-US" b="1">
                <a:sym typeface="+mn-ea"/>
              </a:rPr>
              <a:t>        /api/v1/users/:id_user/address</a:t>
            </a:r>
            <a:endParaRPr lang="pt-BR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3615"/>
          </a:xfrm>
        </p:spPr>
        <p:txBody>
          <a:bodyPr/>
          <a:p>
            <a:r>
              <a:rPr lang="pt-BR" altLang="en-US" b="1"/>
              <a:t>Capacidade de chegar a outros recursos através de uma uri inicial (opcional)</a:t>
            </a:r>
            <a:endParaRPr lang="pt-BR" altLang="en-US" b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O uso de hipermídia, tanto para a informação da aplicação como para as transições de estado da aplicação: a representação deste estado em um sistema REST são tipicamente HTML ou XML. Como resultado disto, é possível navegar com um recurso REST a muitos outros, simplesmente seguindo ligações sem requerer o uso de registros ou outra infraestrutura adicional.</a:t>
            </a:r>
            <a:endParaRPr lang="pt-B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227320"/>
          </a:xfrm>
        </p:spPr>
        <p:txBody>
          <a:bodyPr/>
          <a:p>
            <a:pPr algn="ctr">
              <a:buClrTx/>
              <a:buSzTx/>
              <a:buFontTx/>
            </a:pPr>
            <a:r>
              <a:rPr lang="pt-BR" alt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RPC</a:t>
            </a:r>
            <a:br>
              <a:rPr lang="pt-BR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 outro tipo de arquitetura que vale ser mencionado</a:t>
            </a:r>
            <a:endParaRPr lang="pt-BR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3517</Words>
  <Application>WPS Presentation</Application>
  <PresentationFormat>宽屏</PresentationFormat>
  <Paragraphs>82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SimSun</vt:lpstr>
      <vt:lpstr>Wingdings</vt:lpstr>
      <vt:lpstr>Microsoft YaHei</vt:lpstr>
      <vt:lpstr>Arial Unicode MS</vt:lpstr>
      <vt:lpstr>Orange Waves</vt:lpstr>
      <vt:lpstr>Arquitetura Rest e  Aplicações Restfull</vt:lpstr>
      <vt:lpstr>O que é Arquitetura REST</vt:lpstr>
      <vt:lpstr>Princípios REST</vt:lpstr>
      <vt:lpstr>Tipos de retorno REST</vt:lpstr>
      <vt:lpstr>Aplicações Rest devem ser Stateless</vt:lpstr>
      <vt:lpstr>Utilização de verbos HTTP</vt:lpstr>
      <vt:lpstr>A aplicação deve respeitar uma sintaxe para identificação de recursos</vt:lpstr>
      <vt:lpstr>Capacidade de chegar a outros recursos através de uma uri inicial (opcional)</vt:lpstr>
      <vt:lpstr>RPC Um outro tipo de arquitetura que vale ser mencionado</vt:lpstr>
      <vt:lpstr>O que é RPC (Resource Process Call) e porque é importante?</vt:lpstr>
      <vt:lpstr>Diferença entre REST e RPC</vt:lpstr>
      <vt:lpstr>Exemplos de operações RPC</vt:lpstr>
      <vt:lpstr>Enquanto em REST teriamos apenas:</vt:lpstr>
      <vt:lpstr>Então, o que é REST FULL?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Cristiano dos Santos Lemos</cp:lastModifiedBy>
  <cp:revision>14</cp:revision>
  <dcterms:created xsi:type="dcterms:W3CDTF">2022-01-13T19:22:00Z</dcterms:created>
  <dcterms:modified xsi:type="dcterms:W3CDTF">2022-02-11T22:00:46Z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1046-11.2.0.10463</vt:lpwstr>
  </property>
  <property fmtid="{D5CDD505-2E9C-101B-9397-08002B2CF9AE}" pid="3" name="ICV">
    <vt:lpwstr>51D06E06033C42A888DF0F4E848D5A4F</vt:lpwstr>
  </property>
</Properties>
</file>