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3"/>
  </p:notesMasterIdLst>
  <p:sldIdLst>
    <p:sldId id="256" r:id="rId2"/>
    <p:sldId id="272" r:id="rId3"/>
    <p:sldId id="257" r:id="rId4"/>
    <p:sldId id="259" r:id="rId5"/>
    <p:sldId id="258" r:id="rId6"/>
    <p:sldId id="269" r:id="rId7"/>
    <p:sldId id="270" r:id="rId8"/>
    <p:sldId id="273" r:id="rId9"/>
    <p:sldId id="274" r:id="rId10"/>
    <p:sldId id="275" r:id="rId11"/>
    <p:sldId id="262" r:id="rId12"/>
    <p:sldId id="263" r:id="rId13"/>
    <p:sldId id="276" r:id="rId14"/>
    <p:sldId id="277" r:id="rId15"/>
    <p:sldId id="264" r:id="rId16"/>
    <p:sldId id="271" r:id="rId17"/>
    <p:sldId id="279" r:id="rId18"/>
    <p:sldId id="266" r:id="rId19"/>
    <p:sldId id="268" r:id="rId20"/>
    <p:sldId id="267" r:id="rId21"/>
    <p:sldId id="278" r:id="rId2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2438F-334D-49DA-9D79-3D0B1403E6B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11D934-D2A9-402F-9268-5751E6DB7EA1}">
      <dgm:prSet phldrT="[Text]" custT="1"/>
      <dgm:spPr/>
      <dgm:t>
        <a:bodyPr/>
        <a:lstStyle/>
        <a:p>
          <a:r>
            <a:rPr lang="en-US" sz="2000" dirty="0" smtClean="0"/>
            <a:t>Graphics</a:t>
          </a:r>
          <a:endParaRPr lang="en-US" sz="2000" dirty="0"/>
        </a:p>
      </dgm:t>
    </dgm:pt>
    <dgm:pt modelId="{D74D4D8E-964F-44A2-9C6C-4FF497060C59}" type="parTrans" cxnId="{FAD58A71-F000-4D6E-9528-2672F7E61BA3}">
      <dgm:prSet/>
      <dgm:spPr/>
      <dgm:t>
        <a:bodyPr/>
        <a:lstStyle/>
        <a:p>
          <a:endParaRPr lang="en-US"/>
        </a:p>
      </dgm:t>
    </dgm:pt>
    <dgm:pt modelId="{7D8ABF20-1607-4D75-A227-7A3D4965D77F}" type="sibTrans" cxnId="{FAD58A71-F000-4D6E-9528-2672F7E61BA3}">
      <dgm:prSet/>
      <dgm:spPr/>
      <dgm:t>
        <a:bodyPr/>
        <a:lstStyle/>
        <a:p>
          <a:endParaRPr lang="en-US"/>
        </a:p>
      </dgm:t>
    </dgm:pt>
    <dgm:pt modelId="{76646ECF-F00F-4C26-B702-F716CC24A231}">
      <dgm:prSet phldrT="[Text]" custT="1"/>
      <dgm:spPr/>
      <dgm:t>
        <a:bodyPr/>
        <a:lstStyle/>
        <a:p>
          <a:r>
            <a:rPr lang="en-US" sz="2000" dirty="0" err="1" smtClean="0"/>
            <a:t>CircuitComponentG</a:t>
          </a:r>
          <a:endParaRPr lang="en-US" sz="2000" dirty="0"/>
        </a:p>
      </dgm:t>
    </dgm:pt>
    <dgm:pt modelId="{89C7FE8F-A8E0-4EF2-929D-D8AE19A9017D}" type="parTrans" cxnId="{ABC27A1C-CACA-4F29-9393-0646DFFDB9C0}">
      <dgm:prSet/>
      <dgm:spPr/>
      <dgm:t>
        <a:bodyPr/>
        <a:lstStyle/>
        <a:p>
          <a:endParaRPr lang="en-US"/>
        </a:p>
      </dgm:t>
    </dgm:pt>
    <dgm:pt modelId="{7A2068D9-DE18-4DC5-A149-D8F41094DD64}" type="sibTrans" cxnId="{ABC27A1C-CACA-4F29-9393-0646DFFDB9C0}">
      <dgm:prSet/>
      <dgm:spPr/>
      <dgm:t>
        <a:bodyPr/>
        <a:lstStyle/>
        <a:p>
          <a:endParaRPr lang="en-US"/>
        </a:p>
      </dgm:t>
    </dgm:pt>
    <dgm:pt modelId="{E4DBEE7C-00AF-44B2-93A9-ACA463F5EF2A}">
      <dgm:prSet phldrT="[Text]" custT="1"/>
      <dgm:spPr/>
      <dgm:t>
        <a:bodyPr/>
        <a:lstStyle/>
        <a:p>
          <a:r>
            <a:rPr lang="en-US" sz="2000" dirty="0" err="1" smtClean="0"/>
            <a:t>AndG</a:t>
          </a:r>
          <a:endParaRPr lang="en-US" sz="2000" dirty="0"/>
        </a:p>
      </dgm:t>
    </dgm:pt>
    <dgm:pt modelId="{8E9D2359-6626-454B-B81F-86F5BC187414}" type="parTrans" cxnId="{11F0BD10-18DE-4402-8A7A-5B466D789DB8}">
      <dgm:prSet/>
      <dgm:spPr/>
      <dgm:t>
        <a:bodyPr/>
        <a:lstStyle/>
        <a:p>
          <a:endParaRPr lang="en-US"/>
        </a:p>
      </dgm:t>
    </dgm:pt>
    <dgm:pt modelId="{4F0A044D-3931-48BA-A793-AE683C1C3BB2}" type="sibTrans" cxnId="{11F0BD10-18DE-4402-8A7A-5B466D789DB8}">
      <dgm:prSet/>
      <dgm:spPr/>
      <dgm:t>
        <a:bodyPr/>
        <a:lstStyle/>
        <a:p>
          <a:endParaRPr lang="en-US"/>
        </a:p>
      </dgm:t>
    </dgm:pt>
    <dgm:pt modelId="{DA0D9B5C-43F1-4CD0-A5ED-40822806D652}">
      <dgm:prSet phldrT="[Text]" custT="1"/>
      <dgm:spPr/>
      <dgm:t>
        <a:bodyPr/>
        <a:lstStyle/>
        <a:p>
          <a:r>
            <a:rPr lang="en-US" sz="2000" dirty="0" err="1" smtClean="0"/>
            <a:t>OrG</a:t>
          </a:r>
          <a:endParaRPr lang="en-US" sz="2000" dirty="0"/>
        </a:p>
      </dgm:t>
    </dgm:pt>
    <dgm:pt modelId="{DBB7882A-94BE-472F-BF6E-A4D3C666C94A}" type="parTrans" cxnId="{85A754B3-2A49-4630-8DFC-361C9C0304E5}">
      <dgm:prSet/>
      <dgm:spPr/>
      <dgm:t>
        <a:bodyPr/>
        <a:lstStyle/>
        <a:p>
          <a:endParaRPr lang="en-US"/>
        </a:p>
      </dgm:t>
    </dgm:pt>
    <dgm:pt modelId="{8E409193-4923-4AE0-8477-E536543572B3}" type="sibTrans" cxnId="{85A754B3-2A49-4630-8DFC-361C9C0304E5}">
      <dgm:prSet/>
      <dgm:spPr/>
      <dgm:t>
        <a:bodyPr/>
        <a:lstStyle/>
        <a:p>
          <a:endParaRPr lang="en-US"/>
        </a:p>
      </dgm:t>
    </dgm:pt>
    <dgm:pt modelId="{B7539FC1-E937-42DC-BA25-DC34F6E2D79F}">
      <dgm:prSet phldrT="[Text]" custT="1"/>
      <dgm:spPr/>
      <dgm:t>
        <a:bodyPr/>
        <a:lstStyle/>
        <a:p>
          <a:r>
            <a:rPr lang="en-US" sz="2000" dirty="0" err="1" smtClean="0"/>
            <a:t>PinG</a:t>
          </a:r>
          <a:endParaRPr lang="en-US" sz="2000" dirty="0"/>
        </a:p>
      </dgm:t>
    </dgm:pt>
    <dgm:pt modelId="{89EE10A8-98A8-4A77-BC3D-2454B02FB1A5}" type="parTrans" cxnId="{2B13E5C1-2F6C-4CF0-BE29-10C9905B6C61}">
      <dgm:prSet/>
      <dgm:spPr/>
      <dgm:t>
        <a:bodyPr/>
        <a:lstStyle/>
        <a:p>
          <a:endParaRPr lang="en-US"/>
        </a:p>
      </dgm:t>
    </dgm:pt>
    <dgm:pt modelId="{A35295D8-8D1B-44B6-831D-D799408F0D23}" type="sibTrans" cxnId="{2B13E5C1-2F6C-4CF0-BE29-10C9905B6C61}">
      <dgm:prSet/>
      <dgm:spPr/>
      <dgm:t>
        <a:bodyPr/>
        <a:lstStyle/>
        <a:p>
          <a:endParaRPr lang="en-US"/>
        </a:p>
      </dgm:t>
    </dgm:pt>
    <dgm:pt modelId="{DF672A7C-2997-4FA6-9BB4-B9D5827CEFC3}">
      <dgm:prSet phldrT="[Text]" custT="1"/>
      <dgm:spPr/>
      <dgm:t>
        <a:bodyPr/>
        <a:lstStyle/>
        <a:p>
          <a:r>
            <a:rPr lang="en-US" sz="2000" dirty="0" smtClean="0"/>
            <a:t>Selector</a:t>
          </a:r>
          <a:endParaRPr lang="en-US" sz="2000" dirty="0"/>
        </a:p>
      </dgm:t>
    </dgm:pt>
    <dgm:pt modelId="{71A6AF3C-04DE-47EF-81F6-F1464BDA3A9A}" type="parTrans" cxnId="{4FA79888-ADDE-4204-8514-EF499B8231D6}">
      <dgm:prSet/>
      <dgm:spPr/>
      <dgm:t>
        <a:bodyPr/>
        <a:lstStyle/>
        <a:p>
          <a:endParaRPr lang="en-US"/>
        </a:p>
      </dgm:t>
    </dgm:pt>
    <dgm:pt modelId="{E5FF3274-BC0C-4A1B-A4AD-492762A2B15A}" type="sibTrans" cxnId="{4FA79888-ADDE-4204-8514-EF499B8231D6}">
      <dgm:prSet/>
      <dgm:spPr/>
      <dgm:t>
        <a:bodyPr/>
        <a:lstStyle/>
        <a:p>
          <a:endParaRPr lang="en-US"/>
        </a:p>
      </dgm:t>
    </dgm:pt>
    <dgm:pt modelId="{A30F652B-B80F-45FA-A67F-DBB1613722DA}">
      <dgm:prSet phldrT="[Text]" custT="1"/>
      <dgm:spPr/>
      <dgm:t>
        <a:bodyPr/>
        <a:lstStyle/>
        <a:p>
          <a:r>
            <a:rPr lang="en-US" sz="2000" dirty="0" smtClean="0"/>
            <a:t>Button</a:t>
          </a:r>
          <a:endParaRPr lang="en-US" sz="2000" dirty="0"/>
        </a:p>
      </dgm:t>
    </dgm:pt>
    <dgm:pt modelId="{CDEB614F-3EDA-4656-9D38-E1A42D5C1D57}" type="parTrans" cxnId="{7EAB9E54-7648-4FE7-83F8-CD7DE4E53A68}">
      <dgm:prSet/>
      <dgm:spPr/>
      <dgm:t>
        <a:bodyPr/>
        <a:lstStyle/>
        <a:p>
          <a:endParaRPr lang="en-US"/>
        </a:p>
      </dgm:t>
    </dgm:pt>
    <dgm:pt modelId="{248CD859-47E5-4C2E-B98E-4B1B19A21357}" type="sibTrans" cxnId="{7EAB9E54-7648-4FE7-83F8-CD7DE4E53A68}">
      <dgm:prSet/>
      <dgm:spPr/>
      <dgm:t>
        <a:bodyPr/>
        <a:lstStyle/>
        <a:p>
          <a:endParaRPr lang="en-US"/>
        </a:p>
      </dgm:t>
    </dgm:pt>
    <dgm:pt modelId="{FD932CC7-6690-4CD2-BF5C-A60BD839E234}">
      <dgm:prSet phldrT="[Text]" custT="1"/>
      <dgm:spPr/>
      <dgm:t>
        <a:bodyPr/>
        <a:lstStyle/>
        <a:p>
          <a:r>
            <a:rPr lang="en-US" sz="2000" dirty="0" err="1" smtClean="0"/>
            <a:t>InputG</a:t>
          </a:r>
          <a:endParaRPr lang="en-US" sz="2000" dirty="0"/>
        </a:p>
      </dgm:t>
    </dgm:pt>
    <dgm:pt modelId="{2B8DFFC3-30C9-48B1-B280-5F30A9295BC0}" type="parTrans" cxnId="{780ABAE9-BD0B-4EEC-BCA2-F72234C277A3}">
      <dgm:prSet/>
      <dgm:spPr/>
      <dgm:t>
        <a:bodyPr/>
        <a:lstStyle/>
        <a:p>
          <a:endParaRPr lang="en-US"/>
        </a:p>
      </dgm:t>
    </dgm:pt>
    <dgm:pt modelId="{F8C0C9CA-6838-4E81-84F7-B955D2677BA9}" type="sibTrans" cxnId="{780ABAE9-BD0B-4EEC-BCA2-F72234C277A3}">
      <dgm:prSet/>
      <dgm:spPr/>
      <dgm:t>
        <a:bodyPr/>
        <a:lstStyle/>
        <a:p>
          <a:endParaRPr lang="en-US"/>
        </a:p>
      </dgm:t>
    </dgm:pt>
    <dgm:pt modelId="{C6FB6B81-FBDA-4398-A1F1-1663CF9D1269}">
      <dgm:prSet phldrT="[Text]" custT="1"/>
      <dgm:spPr/>
      <dgm:t>
        <a:bodyPr/>
        <a:lstStyle/>
        <a:p>
          <a:r>
            <a:rPr lang="en-US" sz="2000" dirty="0" err="1" smtClean="0"/>
            <a:t>OutputG</a:t>
          </a:r>
          <a:endParaRPr lang="en-US" sz="2000" dirty="0"/>
        </a:p>
      </dgm:t>
    </dgm:pt>
    <dgm:pt modelId="{343849DF-748B-4A6D-836A-DBDFBFE47E3C}" type="parTrans" cxnId="{3970D856-406E-4222-A54D-28241DCC18C9}">
      <dgm:prSet/>
      <dgm:spPr/>
      <dgm:t>
        <a:bodyPr/>
        <a:lstStyle/>
        <a:p>
          <a:endParaRPr lang="en-US"/>
        </a:p>
      </dgm:t>
    </dgm:pt>
    <dgm:pt modelId="{CEE63D97-EFDB-4575-9FB6-E10D7F5F9EF9}" type="sibTrans" cxnId="{3970D856-406E-4222-A54D-28241DCC18C9}">
      <dgm:prSet/>
      <dgm:spPr/>
      <dgm:t>
        <a:bodyPr/>
        <a:lstStyle/>
        <a:p>
          <a:endParaRPr lang="en-US"/>
        </a:p>
      </dgm:t>
    </dgm:pt>
    <dgm:pt modelId="{DAF41CA7-4718-4C3E-93B6-D6FB2C22CD16}">
      <dgm:prSet phldrT="[Text]" custT="1"/>
      <dgm:spPr/>
      <dgm:t>
        <a:bodyPr/>
        <a:lstStyle/>
        <a:p>
          <a:r>
            <a:rPr lang="en-US" sz="2000" dirty="0" smtClean="0"/>
            <a:t>[…]</a:t>
          </a:r>
          <a:endParaRPr lang="en-US" sz="2000" dirty="0"/>
        </a:p>
      </dgm:t>
    </dgm:pt>
    <dgm:pt modelId="{BC3B41D3-76F0-4C7A-A588-84F812C6F25B}" type="parTrans" cxnId="{414221A1-CFAC-4C10-883E-D4FD9855BDC7}">
      <dgm:prSet/>
      <dgm:spPr/>
      <dgm:t>
        <a:bodyPr/>
        <a:lstStyle/>
        <a:p>
          <a:endParaRPr lang="en-US"/>
        </a:p>
      </dgm:t>
    </dgm:pt>
    <dgm:pt modelId="{E05A66AA-1980-4866-A250-09E0F5027D1B}" type="sibTrans" cxnId="{414221A1-CFAC-4C10-883E-D4FD9855BDC7}">
      <dgm:prSet/>
      <dgm:spPr/>
      <dgm:t>
        <a:bodyPr/>
        <a:lstStyle/>
        <a:p>
          <a:endParaRPr lang="en-US"/>
        </a:p>
      </dgm:t>
    </dgm:pt>
    <dgm:pt modelId="{135A8316-3E4B-48CD-8C99-094C7705617A}" type="pres">
      <dgm:prSet presAssocID="{67F2438F-334D-49DA-9D79-3D0B1403E6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AA6458-A90E-4465-9CDA-986A7A4CADDA}" type="pres">
      <dgm:prSet presAssocID="{EC11D934-D2A9-402F-9268-5751E6DB7EA1}" presName="hierRoot1" presStyleCnt="0"/>
      <dgm:spPr/>
    </dgm:pt>
    <dgm:pt modelId="{5B2EC21B-6536-4037-A262-322A76401E81}" type="pres">
      <dgm:prSet presAssocID="{EC11D934-D2A9-402F-9268-5751E6DB7EA1}" presName="composite" presStyleCnt="0"/>
      <dgm:spPr/>
    </dgm:pt>
    <dgm:pt modelId="{1B4956C2-3115-494B-AAD9-02FBB9724FEA}" type="pres">
      <dgm:prSet presAssocID="{EC11D934-D2A9-402F-9268-5751E6DB7EA1}" presName="background" presStyleLbl="node0" presStyleIdx="0" presStyleCnt="1"/>
      <dgm:spPr/>
    </dgm:pt>
    <dgm:pt modelId="{89C5CB32-2071-441A-B388-CCDFC1263945}" type="pres">
      <dgm:prSet presAssocID="{EC11D934-D2A9-402F-9268-5751E6DB7EA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74F2D9-F71D-438A-85EF-A8C0A854219F}" type="pres">
      <dgm:prSet presAssocID="{EC11D934-D2A9-402F-9268-5751E6DB7EA1}" presName="hierChild2" presStyleCnt="0"/>
      <dgm:spPr/>
    </dgm:pt>
    <dgm:pt modelId="{92AA0626-B635-49D9-A4A2-8B07C49B78A9}" type="pres">
      <dgm:prSet presAssocID="{89C7FE8F-A8E0-4EF2-929D-D8AE19A9017D}" presName="Name10" presStyleLbl="parChTrans1D2" presStyleIdx="0" presStyleCnt="4"/>
      <dgm:spPr/>
    </dgm:pt>
    <dgm:pt modelId="{E8EFCAD6-437C-49D5-BA4C-35992DA7DF9F}" type="pres">
      <dgm:prSet presAssocID="{76646ECF-F00F-4C26-B702-F716CC24A231}" presName="hierRoot2" presStyleCnt="0"/>
      <dgm:spPr/>
    </dgm:pt>
    <dgm:pt modelId="{72D1E0E2-8BBD-4E4B-ACF5-BF230F725B4C}" type="pres">
      <dgm:prSet presAssocID="{76646ECF-F00F-4C26-B702-F716CC24A231}" presName="composite2" presStyleCnt="0"/>
      <dgm:spPr/>
    </dgm:pt>
    <dgm:pt modelId="{72C11556-6FAB-4F82-9131-7A00D3EC888D}" type="pres">
      <dgm:prSet presAssocID="{76646ECF-F00F-4C26-B702-F716CC24A231}" presName="background2" presStyleLbl="node2" presStyleIdx="0" presStyleCnt="4"/>
      <dgm:spPr/>
    </dgm:pt>
    <dgm:pt modelId="{FF65DEA0-7D05-48FE-BDFB-C353748FD2BF}" type="pres">
      <dgm:prSet presAssocID="{76646ECF-F00F-4C26-B702-F716CC24A231}" presName="text2" presStyleLbl="fgAcc2" presStyleIdx="0" presStyleCnt="4" custScaleX="237053">
        <dgm:presLayoutVars>
          <dgm:chPref val="3"/>
        </dgm:presLayoutVars>
      </dgm:prSet>
      <dgm:spPr/>
    </dgm:pt>
    <dgm:pt modelId="{4DCD5821-9B24-4D68-8B0E-C30BB41E756D}" type="pres">
      <dgm:prSet presAssocID="{76646ECF-F00F-4C26-B702-F716CC24A231}" presName="hierChild3" presStyleCnt="0"/>
      <dgm:spPr/>
    </dgm:pt>
    <dgm:pt modelId="{04BA39B1-047E-4831-B07F-0820ABF71094}" type="pres">
      <dgm:prSet presAssocID="{8E9D2359-6626-454B-B81F-86F5BC187414}" presName="Name17" presStyleLbl="parChTrans1D3" presStyleIdx="0" presStyleCnt="5"/>
      <dgm:spPr/>
    </dgm:pt>
    <dgm:pt modelId="{95E34D6C-F191-42A4-B078-AE38C6890BFC}" type="pres">
      <dgm:prSet presAssocID="{E4DBEE7C-00AF-44B2-93A9-ACA463F5EF2A}" presName="hierRoot3" presStyleCnt="0"/>
      <dgm:spPr/>
    </dgm:pt>
    <dgm:pt modelId="{64DC2CCB-CDA3-47CF-AA8B-8EB40CE063E4}" type="pres">
      <dgm:prSet presAssocID="{E4DBEE7C-00AF-44B2-93A9-ACA463F5EF2A}" presName="composite3" presStyleCnt="0"/>
      <dgm:spPr/>
    </dgm:pt>
    <dgm:pt modelId="{ABF178D7-DF5C-48C3-B596-9B9FF39498DE}" type="pres">
      <dgm:prSet presAssocID="{E4DBEE7C-00AF-44B2-93A9-ACA463F5EF2A}" presName="background3" presStyleLbl="node3" presStyleIdx="0" presStyleCnt="5"/>
      <dgm:spPr/>
    </dgm:pt>
    <dgm:pt modelId="{FEE50451-1AB0-4FA9-8D4C-61A01B434226}" type="pres">
      <dgm:prSet presAssocID="{E4DBEE7C-00AF-44B2-93A9-ACA463F5EF2A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439746-C50D-4772-9776-7006CF78048B}" type="pres">
      <dgm:prSet presAssocID="{E4DBEE7C-00AF-44B2-93A9-ACA463F5EF2A}" presName="hierChild4" presStyleCnt="0"/>
      <dgm:spPr/>
    </dgm:pt>
    <dgm:pt modelId="{3D2CF006-9041-4645-A65A-E66480D12EB5}" type="pres">
      <dgm:prSet presAssocID="{DBB7882A-94BE-472F-BF6E-A4D3C666C94A}" presName="Name17" presStyleLbl="parChTrans1D3" presStyleIdx="1" presStyleCnt="5"/>
      <dgm:spPr/>
    </dgm:pt>
    <dgm:pt modelId="{E6A752BF-F6D5-4A6D-A207-305E74BB7933}" type="pres">
      <dgm:prSet presAssocID="{DA0D9B5C-43F1-4CD0-A5ED-40822806D652}" presName="hierRoot3" presStyleCnt="0"/>
      <dgm:spPr/>
    </dgm:pt>
    <dgm:pt modelId="{C7D80629-0FE1-4C87-AA80-D8613F77ED5C}" type="pres">
      <dgm:prSet presAssocID="{DA0D9B5C-43F1-4CD0-A5ED-40822806D652}" presName="composite3" presStyleCnt="0"/>
      <dgm:spPr/>
    </dgm:pt>
    <dgm:pt modelId="{4494CFBC-0398-42B4-9DA7-06AD2CA24F08}" type="pres">
      <dgm:prSet presAssocID="{DA0D9B5C-43F1-4CD0-A5ED-40822806D652}" presName="background3" presStyleLbl="node3" presStyleIdx="1" presStyleCnt="5"/>
      <dgm:spPr/>
    </dgm:pt>
    <dgm:pt modelId="{B8C066DD-F2DF-4846-8F36-8233BCB647D8}" type="pres">
      <dgm:prSet presAssocID="{DA0D9B5C-43F1-4CD0-A5ED-40822806D652}" presName="text3" presStyleLbl="fgAcc3" presStyleIdx="1" presStyleCnt="5">
        <dgm:presLayoutVars>
          <dgm:chPref val="3"/>
        </dgm:presLayoutVars>
      </dgm:prSet>
      <dgm:spPr/>
    </dgm:pt>
    <dgm:pt modelId="{EA2F7A57-3D46-475A-9AB9-E07997802945}" type="pres">
      <dgm:prSet presAssocID="{DA0D9B5C-43F1-4CD0-A5ED-40822806D652}" presName="hierChild4" presStyleCnt="0"/>
      <dgm:spPr/>
    </dgm:pt>
    <dgm:pt modelId="{1469C0B3-2203-4DFF-B831-B43B0FB45404}" type="pres">
      <dgm:prSet presAssocID="{BC3B41D3-76F0-4C7A-A588-84F812C6F25B}" presName="Name17" presStyleLbl="parChTrans1D3" presStyleIdx="2" presStyleCnt="5"/>
      <dgm:spPr/>
    </dgm:pt>
    <dgm:pt modelId="{61E76572-9171-4348-848B-4223269B38C7}" type="pres">
      <dgm:prSet presAssocID="{DAF41CA7-4718-4C3E-93B6-D6FB2C22CD16}" presName="hierRoot3" presStyleCnt="0"/>
      <dgm:spPr/>
    </dgm:pt>
    <dgm:pt modelId="{39243C1A-D936-4BDE-9EBB-0BB19DDFA46E}" type="pres">
      <dgm:prSet presAssocID="{DAF41CA7-4718-4C3E-93B6-D6FB2C22CD16}" presName="composite3" presStyleCnt="0"/>
      <dgm:spPr/>
    </dgm:pt>
    <dgm:pt modelId="{48FDF172-F0E3-4CA5-B938-7126A7F6A633}" type="pres">
      <dgm:prSet presAssocID="{DAF41CA7-4718-4C3E-93B6-D6FB2C22CD16}" presName="background3" presStyleLbl="node3" presStyleIdx="2" presStyleCnt="5"/>
      <dgm:spPr/>
    </dgm:pt>
    <dgm:pt modelId="{4E6300E2-3343-46DF-96A4-AD4EBBB46DE4}" type="pres">
      <dgm:prSet presAssocID="{DAF41CA7-4718-4C3E-93B6-D6FB2C22CD16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FAD54-2F2D-47BE-9018-6C2115DA2324}" type="pres">
      <dgm:prSet presAssocID="{DAF41CA7-4718-4C3E-93B6-D6FB2C22CD16}" presName="hierChild4" presStyleCnt="0"/>
      <dgm:spPr/>
    </dgm:pt>
    <dgm:pt modelId="{47C3A8EC-F974-46AB-A768-7EFB398B7929}" type="pres">
      <dgm:prSet presAssocID="{89EE10A8-98A8-4A77-BC3D-2454B02FB1A5}" presName="Name10" presStyleLbl="parChTrans1D2" presStyleIdx="1" presStyleCnt="4"/>
      <dgm:spPr/>
    </dgm:pt>
    <dgm:pt modelId="{30F5CEF3-EBFD-47F5-8B07-0380BB48C3CD}" type="pres">
      <dgm:prSet presAssocID="{B7539FC1-E937-42DC-BA25-DC34F6E2D79F}" presName="hierRoot2" presStyleCnt="0"/>
      <dgm:spPr/>
    </dgm:pt>
    <dgm:pt modelId="{10F4D79F-4A4B-405F-B091-33877532F097}" type="pres">
      <dgm:prSet presAssocID="{B7539FC1-E937-42DC-BA25-DC34F6E2D79F}" presName="composite2" presStyleCnt="0"/>
      <dgm:spPr/>
    </dgm:pt>
    <dgm:pt modelId="{01B15E65-1ACE-4FFE-BE05-3D53371E6050}" type="pres">
      <dgm:prSet presAssocID="{B7539FC1-E937-42DC-BA25-DC34F6E2D79F}" presName="background2" presStyleLbl="node2" presStyleIdx="1" presStyleCnt="4"/>
      <dgm:spPr/>
    </dgm:pt>
    <dgm:pt modelId="{451F2A1F-467D-4831-9C93-D5ADD4B21DBE}" type="pres">
      <dgm:prSet presAssocID="{B7539FC1-E937-42DC-BA25-DC34F6E2D79F}" presName="text2" presStyleLbl="fgAcc2" presStyleIdx="1" presStyleCnt="4">
        <dgm:presLayoutVars>
          <dgm:chPref val="3"/>
        </dgm:presLayoutVars>
      </dgm:prSet>
      <dgm:spPr/>
    </dgm:pt>
    <dgm:pt modelId="{82582A9A-25BE-4A92-99E1-BAAB12056F3F}" type="pres">
      <dgm:prSet presAssocID="{B7539FC1-E937-42DC-BA25-DC34F6E2D79F}" presName="hierChild3" presStyleCnt="0"/>
      <dgm:spPr/>
    </dgm:pt>
    <dgm:pt modelId="{38E5F67B-6606-4843-9DBC-6FE8FD081FAB}" type="pres">
      <dgm:prSet presAssocID="{2B8DFFC3-30C9-48B1-B280-5F30A9295BC0}" presName="Name17" presStyleLbl="parChTrans1D3" presStyleIdx="3" presStyleCnt="5"/>
      <dgm:spPr/>
    </dgm:pt>
    <dgm:pt modelId="{9F7C10E5-417F-4FCE-8786-91D09951554F}" type="pres">
      <dgm:prSet presAssocID="{FD932CC7-6690-4CD2-BF5C-A60BD839E234}" presName="hierRoot3" presStyleCnt="0"/>
      <dgm:spPr/>
    </dgm:pt>
    <dgm:pt modelId="{A5C3A3BD-F411-45E6-BB54-56ECB7FE4688}" type="pres">
      <dgm:prSet presAssocID="{FD932CC7-6690-4CD2-BF5C-A60BD839E234}" presName="composite3" presStyleCnt="0"/>
      <dgm:spPr/>
    </dgm:pt>
    <dgm:pt modelId="{48A8AC6D-A9A2-4095-86CE-E0E5CD717721}" type="pres">
      <dgm:prSet presAssocID="{FD932CC7-6690-4CD2-BF5C-A60BD839E234}" presName="background3" presStyleLbl="node3" presStyleIdx="3" presStyleCnt="5"/>
      <dgm:spPr/>
    </dgm:pt>
    <dgm:pt modelId="{F08A4FF6-0021-4F45-AE97-1C5A7B59C8FF}" type="pres">
      <dgm:prSet presAssocID="{FD932CC7-6690-4CD2-BF5C-A60BD839E234}" presName="text3" presStyleLbl="fgAcc3" presStyleIdx="3" presStyleCnt="5">
        <dgm:presLayoutVars>
          <dgm:chPref val="3"/>
        </dgm:presLayoutVars>
      </dgm:prSet>
      <dgm:spPr/>
    </dgm:pt>
    <dgm:pt modelId="{F70A86FC-3A01-4E00-B7F9-9F21F3410DEC}" type="pres">
      <dgm:prSet presAssocID="{FD932CC7-6690-4CD2-BF5C-A60BD839E234}" presName="hierChild4" presStyleCnt="0"/>
      <dgm:spPr/>
    </dgm:pt>
    <dgm:pt modelId="{1796D5F7-6194-480D-9BE4-72A75531DED5}" type="pres">
      <dgm:prSet presAssocID="{343849DF-748B-4A6D-836A-DBDFBFE47E3C}" presName="Name17" presStyleLbl="parChTrans1D3" presStyleIdx="4" presStyleCnt="5"/>
      <dgm:spPr/>
    </dgm:pt>
    <dgm:pt modelId="{85EE84B5-292C-493D-8320-6354BD17DB4A}" type="pres">
      <dgm:prSet presAssocID="{C6FB6B81-FBDA-4398-A1F1-1663CF9D1269}" presName="hierRoot3" presStyleCnt="0"/>
      <dgm:spPr/>
    </dgm:pt>
    <dgm:pt modelId="{58D31DC8-52DD-4669-BDA6-536CEE5D3FF4}" type="pres">
      <dgm:prSet presAssocID="{C6FB6B81-FBDA-4398-A1F1-1663CF9D1269}" presName="composite3" presStyleCnt="0"/>
      <dgm:spPr/>
    </dgm:pt>
    <dgm:pt modelId="{93CCD7AA-CA9D-42E4-8CCC-4661C1E1E889}" type="pres">
      <dgm:prSet presAssocID="{C6FB6B81-FBDA-4398-A1F1-1663CF9D1269}" presName="background3" presStyleLbl="node3" presStyleIdx="4" presStyleCnt="5"/>
      <dgm:spPr/>
    </dgm:pt>
    <dgm:pt modelId="{65D06BD9-93CA-4FB9-BF98-57A20BBAB0FC}" type="pres">
      <dgm:prSet presAssocID="{C6FB6B81-FBDA-4398-A1F1-1663CF9D1269}" presName="text3" presStyleLbl="fgAcc3" presStyleIdx="4" presStyleCnt="5">
        <dgm:presLayoutVars>
          <dgm:chPref val="3"/>
        </dgm:presLayoutVars>
      </dgm:prSet>
      <dgm:spPr/>
    </dgm:pt>
    <dgm:pt modelId="{B83767F6-9735-456D-AEEF-E3F5389F24D9}" type="pres">
      <dgm:prSet presAssocID="{C6FB6B81-FBDA-4398-A1F1-1663CF9D1269}" presName="hierChild4" presStyleCnt="0"/>
      <dgm:spPr/>
    </dgm:pt>
    <dgm:pt modelId="{0DA3CF98-D1C8-4B19-86C2-6B704A28781E}" type="pres">
      <dgm:prSet presAssocID="{71A6AF3C-04DE-47EF-81F6-F1464BDA3A9A}" presName="Name10" presStyleLbl="parChTrans1D2" presStyleIdx="2" presStyleCnt="4"/>
      <dgm:spPr/>
    </dgm:pt>
    <dgm:pt modelId="{4A711069-AB59-41AA-8DC3-21F39967FD6E}" type="pres">
      <dgm:prSet presAssocID="{DF672A7C-2997-4FA6-9BB4-B9D5827CEFC3}" presName="hierRoot2" presStyleCnt="0"/>
      <dgm:spPr/>
    </dgm:pt>
    <dgm:pt modelId="{17E1C5B5-563B-4E07-9C30-89FE29DFD107}" type="pres">
      <dgm:prSet presAssocID="{DF672A7C-2997-4FA6-9BB4-B9D5827CEFC3}" presName="composite2" presStyleCnt="0"/>
      <dgm:spPr/>
    </dgm:pt>
    <dgm:pt modelId="{0CEE6578-B714-46F4-807D-04C3FD64E5B6}" type="pres">
      <dgm:prSet presAssocID="{DF672A7C-2997-4FA6-9BB4-B9D5827CEFC3}" presName="background2" presStyleLbl="node2" presStyleIdx="2" presStyleCnt="4"/>
      <dgm:spPr/>
    </dgm:pt>
    <dgm:pt modelId="{8EDBF4D8-FC70-445B-A464-89AD4F393A15}" type="pres">
      <dgm:prSet presAssocID="{DF672A7C-2997-4FA6-9BB4-B9D5827CEFC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434E15-ABEC-4DCC-B7B0-E237AB4AA482}" type="pres">
      <dgm:prSet presAssocID="{DF672A7C-2997-4FA6-9BB4-B9D5827CEFC3}" presName="hierChild3" presStyleCnt="0"/>
      <dgm:spPr/>
    </dgm:pt>
    <dgm:pt modelId="{51C4F03B-7175-4010-B633-966F3A38560C}" type="pres">
      <dgm:prSet presAssocID="{CDEB614F-3EDA-4656-9D38-E1A42D5C1D57}" presName="Name10" presStyleLbl="parChTrans1D2" presStyleIdx="3" presStyleCnt="4"/>
      <dgm:spPr/>
    </dgm:pt>
    <dgm:pt modelId="{030AA563-252D-4AF7-BB63-241B119647CF}" type="pres">
      <dgm:prSet presAssocID="{A30F652B-B80F-45FA-A67F-DBB1613722DA}" presName="hierRoot2" presStyleCnt="0"/>
      <dgm:spPr/>
    </dgm:pt>
    <dgm:pt modelId="{C3FDCEEE-A4B1-47FB-A024-9E0184D95C4B}" type="pres">
      <dgm:prSet presAssocID="{A30F652B-B80F-45FA-A67F-DBB1613722DA}" presName="composite2" presStyleCnt="0"/>
      <dgm:spPr/>
    </dgm:pt>
    <dgm:pt modelId="{5BC931E1-F535-4619-AE15-406C8315EDF9}" type="pres">
      <dgm:prSet presAssocID="{A30F652B-B80F-45FA-A67F-DBB1613722DA}" presName="background2" presStyleLbl="node2" presStyleIdx="3" presStyleCnt="4"/>
      <dgm:spPr/>
    </dgm:pt>
    <dgm:pt modelId="{73A19D2F-FD66-4985-95C1-C73C3683CE53}" type="pres">
      <dgm:prSet presAssocID="{A30F652B-B80F-45FA-A67F-DBB1613722D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B1439-F424-4022-ABE7-2D5C2F230C1C}" type="pres">
      <dgm:prSet presAssocID="{A30F652B-B80F-45FA-A67F-DBB1613722DA}" presName="hierChild3" presStyleCnt="0"/>
      <dgm:spPr/>
    </dgm:pt>
  </dgm:ptLst>
  <dgm:cxnLst>
    <dgm:cxn modelId="{87308FC5-0A91-4050-A4E6-D268AC009D14}" type="presOf" srcId="{8E9D2359-6626-454B-B81F-86F5BC187414}" destId="{04BA39B1-047E-4831-B07F-0820ABF71094}" srcOrd="0" destOrd="0" presId="urn:microsoft.com/office/officeart/2005/8/layout/hierarchy1"/>
    <dgm:cxn modelId="{8C85B7D7-25F9-43D6-99E0-5957AF4E8550}" type="presOf" srcId="{DF672A7C-2997-4FA6-9BB4-B9D5827CEFC3}" destId="{8EDBF4D8-FC70-445B-A464-89AD4F393A15}" srcOrd="0" destOrd="0" presId="urn:microsoft.com/office/officeart/2005/8/layout/hierarchy1"/>
    <dgm:cxn modelId="{6E3506C9-283E-48EB-8ED7-53494076E907}" type="presOf" srcId="{FD932CC7-6690-4CD2-BF5C-A60BD839E234}" destId="{F08A4FF6-0021-4F45-AE97-1C5A7B59C8FF}" srcOrd="0" destOrd="0" presId="urn:microsoft.com/office/officeart/2005/8/layout/hierarchy1"/>
    <dgm:cxn modelId="{FAD58A71-F000-4D6E-9528-2672F7E61BA3}" srcId="{67F2438F-334D-49DA-9D79-3D0B1403E6B1}" destId="{EC11D934-D2A9-402F-9268-5751E6DB7EA1}" srcOrd="0" destOrd="0" parTransId="{D74D4D8E-964F-44A2-9C6C-4FF497060C59}" sibTransId="{7D8ABF20-1607-4D75-A227-7A3D4965D77F}"/>
    <dgm:cxn modelId="{414221A1-CFAC-4C10-883E-D4FD9855BDC7}" srcId="{76646ECF-F00F-4C26-B702-F716CC24A231}" destId="{DAF41CA7-4718-4C3E-93B6-D6FB2C22CD16}" srcOrd="2" destOrd="0" parTransId="{BC3B41D3-76F0-4C7A-A588-84F812C6F25B}" sibTransId="{E05A66AA-1980-4866-A250-09E0F5027D1B}"/>
    <dgm:cxn modelId="{DFAFD021-0CFC-421A-8F4C-7CB311AB473E}" type="presOf" srcId="{DAF41CA7-4718-4C3E-93B6-D6FB2C22CD16}" destId="{4E6300E2-3343-46DF-96A4-AD4EBBB46DE4}" srcOrd="0" destOrd="0" presId="urn:microsoft.com/office/officeart/2005/8/layout/hierarchy1"/>
    <dgm:cxn modelId="{11F0BD10-18DE-4402-8A7A-5B466D789DB8}" srcId="{76646ECF-F00F-4C26-B702-F716CC24A231}" destId="{E4DBEE7C-00AF-44B2-93A9-ACA463F5EF2A}" srcOrd="0" destOrd="0" parTransId="{8E9D2359-6626-454B-B81F-86F5BC187414}" sibTransId="{4F0A044D-3931-48BA-A793-AE683C1C3BB2}"/>
    <dgm:cxn modelId="{36EDF447-13F1-478A-A761-4B2DB2D3A89A}" type="presOf" srcId="{89C7FE8F-A8E0-4EF2-929D-D8AE19A9017D}" destId="{92AA0626-B635-49D9-A4A2-8B07C49B78A9}" srcOrd="0" destOrd="0" presId="urn:microsoft.com/office/officeart/2005/8/layout/hierarchy1"/>
    <dgm:cxn modelId="{27BAF8BA-E978-49E4-91DE-14E4ED9BBEEE}" type="presOf" srcId="{C6FB6B81-FBDA-4398-A1F1-1663CF9D1269}" destId="{65D06BD9-93CA-4FB9-BF98-57A20BBAB0FC}" srcOrd="0" destOrd="0" presId="urn:microsoft.com/office/officeart/2005/8/layout/hierarchy1"/>
    <dgm:cxn modelId="{ABC27A1C-CACA-4F29-9393-0646DFFDB9C0}" srcId="{EC11D934-D2A9-402F-9268-5751E6DB7EA1}" destId="{76646ECF-F00F-4C26-B702-F716CC24A231}" srcOrd="0" destOrd="0" parTransId="{89C7FE8F-A8E0-4EF2-929D-D8AE19A9017D}" sibTransId="{7A2068D9-DE18-4DC5-A149-D8F41094DD64}"/>
    <dgm:cxn modelId="{B7BE6226-5E7D-47F8-875E-C1E15FAB753D}" type="presOf" srcId="{BC3B41D3-76F0-4C7A-A588-84F812C6F25B}" destId="{1469C0B3-2203-4DFF-B831-B43B0FB45404}" srcOrd="0" destOrd="0" presId="urn:microsoft.com/office/officeart/2005/8/layout/hierarchy1"/>
    <dgm:cxn modelId="{52867490-E7EE-4255-A9EA-E35D59B4CD38}" type="presOf" srcId="{CDEB614F-3EDA-4656-9D38-E1A42D5C1D57}" destId="{51C4F03B-7175-4010-B633-966F3A38560C}" srcOrd="0" destOrd="0" presId="urn:microsoft.com/office/officeart/2005/8/layout/hierarchy1"/>
    <dgm:cxn modelId="{F83D8785-AE20-4F1C-93B8-C47D979C1A63}" type="presOf" srcId="{343849DF-748B-4A6D-836A-DBDFBFE47E3C}" destId="{1796D5F7-6194-480D-9BE4-72A75531DED5}" srcOrd="0" destOrd="0" presId="urn:microsoft.com/office/officeart/2005/8/layout/hierarchy1"/>
    <dgm:cxn modelId="{3970D856-406E-4222-A54D-28241DCC18C9}" srcId="{B7539FC1-E937-42DC-BA25-DC34F6E2D79F}" destId="{C6FB6B81-FBDA-4398-A1F1-1663CF9D1269}" srcOrd="1" destOrd="0" parTransId="{343849DF-748B-4A6D-836A-DBDFBFE47E3C}" sibTransId="{CEE63D97-EFDB-4575-9FB6-E10D7F5F9EF9}"/>
    <dgm:cxn modelId="{9038D5D9-57C5-4927-87F1-AA3ACDE3CEAB}" type="presOf" srcId="{76646ECF-F00F-4C26-B702-F716CC24A231}" destId="{FF65DEA0-7D05-48FE-BDFB-C353748FD2BF}" srcOrd="0" destOrd="0" presId="urn:microsoft.com/office/officeart/2005/8/layout/hierarchy1"/>
    <dgm:cxn modelId="{2B13E5C1-2F6C-4CF0-BE29-10C9905B6C61}" srcId="{EC11D934-D2A9-402F-9268-5751E6DB7EA1}" destId="{B7539FC1-E937-42DC-BA25-DC34F6E2D79F}" srcOrd="1" destOrd="0" parTransId="{89EE10A8-98A8-4A77-BC3D-2454B02FB1A5}" sibTransId="{A35295D8-8D1B-44B6-831D-D799408F0D23}"/>
    <dgm:cxn modelId="{32BEC4BF-4DDD-414E-BE4F-E6E16AD037D4}" type="presOf" srcId="{67F2438F-334D-49DA-9D79-3D0B1403E6B1}" destId="{135A8316-3E4B-48CD-8C99-094C7705617A}" srcOrd="0" destOrd="0" presId="urn:microsoft.com/office/officeart/2005/8/layout/hierarchy1"/>
    <dgm:cxn modelId="{79C2C57F-527E-477B-A717-2D550484ECA2}" type="presOf" srcId="{E4DBEE7C-00AF-44B2-93A9-ACA463F5EF2A}" destId="{FEE50451-1AB0-4FA9-8D4C-61A01B434226}" srcOrd="0" destOrd="0" presId="urn:microsoft.com/office/officeart/2005/8/layout/hierarchy1"/>
    <dgm:cxn modelId="{4FA79888-ADDE-4204-8514-EF499B8231D6}" srcId="{EC11D934-D2A9-402F-9268-5751E6DB7EA1}" destId="{DF672A7C-2997-4FA6-9BB4-B9D5827CEFC3}" srcOrd="2" destOrd="0" parTransId="{71A6AF3C-04DE-47EF-81F6-F1464BDA3A9A}" sibTransId="{E5FF3274-BC0C-4A1B-A4AD-492762A2B15A}"/>
    <dgm:cxn modelId="{4DBC4C2A-B8D8-405D-A922-CA171C151929}" type="presOf" srcId="{A30F652B-B80F-45FA-A67F-DBB1613722DA}" destId="{73A19D2F-FD66-4985-95C1-C73C3683CE53}" srcOrd="0" destOrd="0" presId="urn:microsoft.com/office/officeart/2005/8/layout/hierarchy1"/>
    <dgm:cxn modelId="{35539400-382C-4919-9172-83A83AC21463}" type="presOf" srcId="{71A6AF3C-04DE-47EF-81F6-F1464BDA3A9A}" destId="{0DA3CF98-D1C8-4B19-86C2-6B704A28781E}" srcOrd="0" destOrd="0" presId="urn:microsoft.com/office/officeart/2005/8/layout/hierarchy1"/>
    <dgm:cxn modelId="{1930689D-FEB7-415D-9AAE-8902B7408BCB}" type="presOf" srcId="{2B8DFFC3-30C9-48B1-B280-5F30A9295BC0}" destId="{38E5F67B-6606-4843-9DBC-6FE8FD081FAB}" srcOrd="0" destOrd="0" presId="urn:microsoft.com/office/officeart/2005/8/layout/hierarchy1"/>
    <dgm:cxn modelId="{85A754B3-2A49-4630-8DFC-361C9C0304E5}" srcId="{76646ECF-F00F-4C26-B702-F716CC24A231}" destId="{DA0D9B5C-43F1-4CD0-A5ED-40822806D652}" srcOrd="1" destOrd="0" parTransId="{DBB7882A-94BE-472F-BF6E-A4D3C666C94A}" sibTransId="{8E409193-4923-4AE0-8477-E536543572B3}"/>
    <dgm:cxn modelId="{ED7CD094-C0E5-4974-BF94-A143FF4898C5}" type="presOf" srcId="{89EE10A8-98A8-4A77-BC3D-2454B02FB1A5}" destId="{47C3A8EC-F974-46AB-A768-7EFB398B7929}" srcOrd="0" destOrd="0" presId="urn:microsoft.com/office/officeart/2005/8/layout/hierarchy1"/>
    <dgm:cxn modelId="{780ABAE9-BD0B-4EEC-BCA2-F72234C277A3}" srcId="{B7539FC1-E937-42DC-BA25-DC34F6E2D79F}" destId="{FD932CC7-6690-4CD2-BF5C-A60BD839E234}" srcOrd="0" destOrd="0" parTransId="{2B8DFFC3-30C9-48B1-B280-5F30A9295BC0}" sibTransId="{F8C0C9CA-6838-4E81-84F7-B955D2677BA9}"/>
    <dgm:cxn modelId="{92E08410-73B5-45D2-8072-82D502F3B65F}" type="presOf" srcId="{DA0D9B5C-43F1-4CD0-A5ED-40822806D652}" destId="{B8C066DD-F2DF-4846-8F36-8233BCB647D8}" srcOrd="0" destOrd="0" presId="urn:microsoft.com/office/officeart/2005/8/layout/hierarchy1"/>
    <dgm:cxn modelId="{7EAB9E54-7648-4FE7-83F8-CD7DE4E53A68}" srcId="{EC11D934-D2A9-402F-9268-5751E6DB7EA1}" destId="{A30F652B-B80F-45FA-A67F-DBB1613722DA}" srcOrd="3" destOrd="0" parTransId="{CDEB614F-3EDA-4656-9D38-E1A42D5C1D57}" sibTransId="{248CD859-47E5-4C2E-B98E-4B1B19A21357}"/>
    <dgm:cxn modelId="{4A47B48C-D75F-4D8C-B805-B1704F9DFD1B}" type="presOf" srcId="{EC11D934-D2A9-402F-9268-5751E6DB7EA1}" destId="{89C5CB32-2071-441A-B388-CCDFC1263945}" srcOrd="0" destOrd="0" presId="urn:microsoft.com/office/officeart/2005/8/layout/hierarchy1"/>
    <dgm:cxn modelId="{DED7D1A0-936D-4138-B4FE-D24D1860BAE9}" type="presOf" srcId="{DBB7882A-94BE-472F-BF6E-A4D3C666C94A}" destId="{3D2CF006-9041-4645-A65A-E66480D12EB5}" srcOrd="0" destOrd="0" presId="urn:microsoft.com/office/officeart/2005/8/layout/hierarchy1"/>
    <dgm:cxn modelId="{6493D875-66E3-44BA-943C-D495C1A25E4D}" type="presOf" srcId="{B7539FC1-E937-42DC-BA25-DC34F6E2D79F}" destId="{451F2A1F-467D-4831-9C93-D5ADD4B21DBE}" srcOrd="0" destOrd="0" presId="urn:microsoft.com/office/officeart/2005/8/layout/hierarchy1"/>
    <dgm:cxn modelId="{D74E1029-BBF4-4245-9BC2-2AD4E8C03EFA}" type="presParOf" srcId="{135A8316-3E4B-48CD-8C99-094C7705617A}" destId="{AFAA6458-A90E-4465-9CDA-986A7A4CADDA}" srcOrd="0" destOrd="0" presId="urn:microsoft.com/office/officeart/2005/8/layout/hierarchy1"/>
    <dgm:cxn modelId="{E857139A-6C7E-44B2-9BC3-BA09516DF69D}" type="presParOf" srcId="{AFAA6458-A90E-4465-9CDA-986A7A4CADDA}" destId="{5B2EC21B-6536-4037-A262-322A76401E81}" srcOrd="0" destOrd="0" presId="urn:microsoft.com/office/officeart/2005/8/layout/hierarchy1"/>
    <dgm:cxn modelId="{EB73982E-70AC-4C54-A0A1-BF7258B6E85B}" type="presParOf" srcId="{5B2EC21B-6536-4037-A262-322A76401E81}" destId="{1B4956C2-3115-494B-AAD9-02FBB9724FEA}" srcOrd="0" destOrd="0" presId="urn:microsoft.com/office/officeart/2005/8/layout/hierarchy1"/>
    <dgm:cxn modelId="{C615EA56-7735-4649-9B78-E1DA2B994877}" type="presParOf" srcId="{5B2EC21B-6536-4037-A262-322A76401E81}" destId="{89C5CB32-2071-441A-B388-CCDFC1263945}" srcOrd="1" destOrd="0" presId="urn:microsoft.com/office/officeart/2005/8/layout/hierarchy1"/>
    <dgm:cxn modelId="{A2872002-9317-4D6C-9F35-01F50A9166A2}" type="presParOf" srcId="{AFAA6458-A90E-4465-9CDA-986A7A4CADDA}" destId="{1F74F2D9-F71D-438A-85EF-A8C0A854219F}" srcOrd="1" destOrd="0" presId="urn:microsoft.com/office/officeart/2005/8/layout/hierarchy1"/>
    <dgm:cxn modelId="{E42C4E74-7432-4B7B-B9AD-D44389D644EC}" type="presParOf" srcId="{1F74F2D9-F71D-438A-85EF-A8C0A854219F}" destId="{92AA0626-B635-49D9-A4A2-8B07C49B78A9}" srcOrd="0" destOrd="0" presId="urn:microsoft.com/office/officeart/2005/8/layout/hierarchy1"/>
    <dgm:cxn modelId="{15F8036B-F7C6-40E9-952F-5D08B8A33C94}" type="presParOf" srcId="{1F74F2D9-F71D-438A-85EF-A8C0A854219F}" destId="{E8EFCAD6-437C-49D5-BA4C-35992DA7DF9F}" srcOrd="1" destOrd="0" presId="urn:microsoft.com/office/officeart/2005/8/layout/hierarchy1"/>
    <dgm:cxn modelId="{9275B896-EF31-4067-A382-095D18CBE1FA}" type="presParOf" srcId="{E8EFCAD6-437C-49D5-BA4C-35992DA7DF9F}" destId="{72D1E0E2-8BBD-4E4B-ACF5-BF230F725B4C}" srcOrd="0" destOrd="0" presId="urn:microsoft.com/office/officeart/2005/8/layout/hierarchy1"/>
    <dgm:cxn modelId="{FDE90717-A1DA-44F3-81CF-EB41C55EF75E}" type="presParOf" srcId="{72D1E0E2-8BBD-4E4B-ACF5-BF230F725B4C}" destId="{72C11556-6FAB-4F82-9131-7A00D3EC888D}" srcOrd="0" destOrd="0" presId="urn:microsoft.com/office/officeart/2005/8/layout/hierarchy1"/>
    <dgm:cxn modelId="{7376F31A-5960-47B4-9D45-C6A927ED7DF4}" type="presParOf" srcId="{72D1E0E2-8BBD-4E4B-ACF5-BF230F725B4C}" destId="{FF65DEA0-7D05-48FE-BDFB-C353748FD2BF}" srcOrd="1" destOrd="0" presId="urn:microsoft.com/office/officeart/2005/8/layout/hierarchy1"/>
    <dgm:cxn modelId="{DA3F65D9-1191-43B9-B74D-9CC58D8E6A25}" type="presParOf" srcId="{E8EFCAD6-437C-49D5-BA4C-35992DA7DF9F}" destId="{4DCD5821-9B24-4D68-8B0E-C30BB41E756D}" srcOrd="1" destOrd="0" presId="urn:microsoft.com/office/officeart/2005/8/layout/hierarchy1"/>
    <dgm:cxn modelId="{100B792A-C9AA-434C-870E-F9E0D35DF401}" type="presParOf" srcId="{4DCD5821-9B24-4D68-8B0E-C30BB41E756D}" destId="{04BA39B1-047E-4831-B07F-0820ABF71094}" srcOrd="0" destOrd="0" presId="urn:microsoft.com/office/officeart/2005/8/layout/hierarchy1"/>
    <dgm:cxn modelId="{0804F7CD-0AA6-4F49-8427-ED6370ABDA29}" type="presParOf" srcId="{4DCD5821-9B24-4D68-8B0E-C30BB41E756D}" destId="{95E34D6C-F191-42A4-B078-AE38C6890BFC}" srcOrd="1" destOrd="0" presId="urn:microsoft.com/office/officeart/2005/8/layout/hierarchy1"/>
    <dgm:cxn modelId="{52B6131C-6396-40FA-B2A3-462BE5864AB1}" type="presParOf" srcId="{95E34D6C-F191-42A4-B078-AE38C6890BFC}" destId="{64DC2CCB-CDA3-47CF-AA8B-8EB40CE063E4}" srcOrd="0" destOrd="0" presId="urn:microsoft.com/office/officeart/2005/8/layout/hierarchy1"/>
    <dgm:cxn modelId="{5FC488B0-073D-4050-A730-536B8CC941F3}" type="presParOf" srcId="{64DC2CCB-CDA3-47CF-AA8B-8EB40CE063E4}" destId="{ABF178D7-DF5C-48C3-B596-9B9FF39498DE}" srcOrd="0" destOrd="0" presId="urn:microsoft.com/office/officeart/2005/8/layout/hierarchy1"/>
    <dgm:cxn modelId="{79DBB6A2-471A-49D0-8FBF-454F54630948}" type="presParOf" srcId="{64DC2CCB-CDA3-47CF-AA8B-8EB40CE063E4}" destId="{FEE50451-1AB0-4FA9-8D4C-61A01B434226}" srcOrd="1" destOrd="0" presId="urn:microsoft.com/office/officeart/2005/8/layout/hierarchy1"/>
    <dgm:cxn modelId="{0E9685B5-0D6C-4DA2-8CFD-29EA61787722}" type="presParOf" srcId="{95E34D6C-F191-42A4-B078-AE38C6890BFC}" destId="{6B439746-C50D-4772-9776-7006CF78048B}" srcOrd="1" destOrd="0" presId="urn:microsoft.com/office/officeart/2005/8/layout/hierarchy1"/>
    <dgm:cxn modelId="{D44BBF7C-4DF4-4C20-A53F-D060C52E553A}" type="presParOf" srcId="{4DCD5821-9B24-4D68-8B0E-C30BB41E756D}" destId="{3D2CF006-9041-4645-A65A-E66480D12EB5}" srcOrd="2" destOrd="0" presId="urn:microsoft.com/office/officeart/2005/8/layout/hierarchy1"/>
    <dgm:cxn modelId="{B930D3F0-90B5-4963-9987-68C662F87A09}" type="presParOf" srcId="{4DCD5821-9B24-4D68-8B0E-C30BB41E756D}" destId="{E6A752BF-F6D5-4A6D-A207-305E74BB7933}" srcOrd="3" destOrd="0" presId="urn:microsoft.com/office/officeart/2005/8/layout/hierarchy1"/>
    <dgm:cxn modelId="{8CCBB043-63E7-418C-B3B6-15CB9C7B6E5F}" type="presParOf" srcId="{E6A752BF-F6D5-4A6D-A207-305E74BB7933}" destId="{C7D80629-0FE1-4C87-AA80-D8613F77ED5C}" srcOrd="0" destOrd="0" presId="urn:microsoft.com/office/officeart/2005/8/layout/hierarchy1"/>
    <dgm:cxn modelId="{3EF6D0C0-22BB-4ECE-9993-7EA56F721DEB}" type="presParOf" srcId="{C7D80629-0FE1-4C87-AA80-D8613F77ED5C}" destId="{4494CFBC-0398-42B4-9DA7-06AD2CA24F08}" srcOrd="0" destOrd="0" presId="urn:microsoft.com/office/officeart/2005/8/layout/hierarchy1"/>
    <dgm:cxn modelId="{83A9E534-B87B-4799-AAD1-CBB4621ED09C}" type="presParOf" srcId="{C7D80629-0FE1-4C87-AA80-D8613F77ED5C}" destId="{B8C066DD-F2DF-4846-8F36-8233BCB647D8}" srcOrd="1" destOrd="0" presId="urn:microsoft.com/office/officeart/2005/8/layout/hierarchy1"/>
    <dgm:cxn modelId="{C81731AC-5E2D-4FB6-AB2B-0AE84B06336F}" type="presParOf" srcId="{E6A752BF-F6D5-4A6D-A207-305E74BB7933}" destId="{EA2F7A57-3D46-475A-9AB9-E07997802945}" srcOrd="1" destOrd="0" presId="urn:microsoft.com/office/officeart/2005/8/layout/hierarchy1"/>
    <dgm:cxn modelId="{92C85667-D1BD-486F-B51C-FA8011697C3B}" type="presParOf" srcId="{4DCD5821-9B24-4D68-8B0E-C30BB41E756D}" destId="{1469C0B3-2203-4DFF-B831-B43B0FB45404}" srcOrd="4" destOrd="0" presId="urn:microsoft.com/office/officeart/2005/8/layout/hierarchy1"/>
    <dgm:cxn modelId="{DBEA7EF0-DC04-4A09-8BE6-9E926724D3B2}" type="presParOf" srcId="{4DCD5821-9B24-4D68-8B0E-C30BB41E756D}" destId="{61E76572-9171-4348-848B-4223269B38C7}" srcOrd="5" destOrd="0" presId="urn:microsoft.com/office/officeart/2005/8/layout/hierarchy1"/>
    <dgm:cxn modelId="{49B92957-81A1-46A2-8857-27A502C1DBC7}" type="presParOf" srcId="{61E76572-9171-4348-848B-4223269B38C7}" destId="{39243C1A-D936-4BDE-9EBB-0BB19DDFA46E}" srcOrd="0" destOrd="0" presId="urn:microsoft.com/office/officeart/2005/8/layout/hierarchy1"/>
    <dgm:cxn modelId="{206EE4C3-90F8-46DE-A42A-308D9C38C62B}" type="presParOf" srcId="{39243C1A-D936-4BDE-9EBB-0BB19DDFA46E}" destId="{48FDF172-F0E3-4CA5-B938-7126A7F6A633}" srcOrd="0" destOrd="0" presId="urn:microsoft.com/office/officeart/2005/8/layout/hierarchy1"/>
    <dgm:cxn modelId="{BBB3955E-00C5-4C7B-BA6B-5D922C1B1D4F}" type="presParOf" srcId="{39243C1A-D936-4BDE-9EBB-0BB19DDFA46E}" destId="{4E6300E2-3343-46DF-96A4-AD4EBBB46DE4}" srcOrd="1" destOrd="0" presId="urn:microsoft.com/office/officeart/2005/8/layout/hierarchy1"/>
    <dgm:cxn modelId="{0DB056EF-7177-4524-8E90-8936C26386EB}" type="presParOf" srcId="{61E76572-9171-4348-848B-4223269B38C7}" destId="{58CFAD54-2F2D-47BE-9018-6C2115DA2324}" srcOrd="1" destOrd="0" presId="urn:microsoft.com/office/officeart/2005/8/layout/hierarchy1"/>
    <dgm:cxn modelId="{F8523EEB-E345-43E5-AE63-6B8BA61D822F}" type="presParOf" srcId="{1F74F2D9-F71D-438A-85EF-A8C0A854219F}" destId="{47C3A8EC-F974-46AB-A768-7EFB398B7929}" srcOrd="2" destOrd="0" presId="urn:microsoft.com/office/officeart/2005/8/layout/hierarchy1"/>
    <dgm:cxn modelId="{356A1DFB-2D57-4503-8538-495D5D481B4E}" type="presParOf" srcId="{1F74F2D9-F71D-438A-85EF-A8C0A854219F}" destId="{30F5CEF3-EBFD-47F5-8B07-0380BB48C3CD}" srcOrd="3" destOrd="0" presId="urn:microsoft.com/office/officeart/2005/8/layout/hierarchy1"/>
    <dgm:cxn modelId="{6FC6E7D8-0249-474B-A434-F8479E1791E2}" type="presParOf" srcId="{30F5CEF3-EBFD-47F5-8B07-0380BB48C3CD}" destId="{10F4D79F-4A4B-405F-B091-33877532F097}" srcOrd="0" destOrd="0" presId="urn:microsoft.com/office/officeart/2005/8/layout/hierarchy1"/>
    <dgm:cxn modelId="{404C0FC8-6AD3-46BA-9F05-3E892B317F27}" type="presParOf" srcId="{10F4D79F-4A4B-405F-B091-33877532F097}" destId="{01B15E65-1ACE-4FFE-BE05-3D53371E6050}" srcOrd="0" destOrd="0" presId="urn:microsoft.com/office/officeart/2005/8/layout/hierarchy1"/>
    <dgm:cxn modelId="{A29467CF-1327-47B9-BE24-5DBA01A31A3D}" type="presParOf" srcId="{10F4D79F-4A4B-405F-B091-33877532F097}" destId="{451F2A1F-467D-4831-9C93-D5ADD4B21DBE}" srcOrd="1" destOrd="0" presId="urn:microsoft.com/office/officeart/2005/8/layout/hierarchy1"/>
    <dgm:cxn modelId="{35A55958-5CE9-472F-B7E7-1F6B60FF2EC8}" type="presParOf" srcId="{30F5CEF3-EBFD-47F5-8B07-0380BB48C3CD}" destId="{82582A9A-25BE-4A92-99E1-BAAB12056F3F}" srcOrd="1" destOrd="0" presId="urn:microsoft.com/office/officeart/2005/8/layout/hierarchy1"/>
    <dgm:cxn modelId="{224F9A45-0CC7-41F2-8708-E8942BD762F9}" type="presParOf" srcId="{82582A9A-25BE-4A92-99E1-BAAB12056F3F}" destId="{38E5F67B-6606-4843-9DBC-6FE8FD081FAB}" srcOrd="0" destOrd="0" presId="urn:microsoft.com/office/officeart/2005/8/layout/hierarchy1"/>
    <dgm:cxn modelId="{EEF1F5E5-A5AA-4836-90F4-284B94264DB5}" type="presParOf" srcId="{82582A9A-25BE-4A92-99E1-BAAB12056F3F}" destId="{9F7C10E5-417F-4FCE-8786-91D09951554F}" srcOrd="1" destOrd="0" presId="urn:microsoft.com/office/officeart/2005/8/layout/hierarchy1"/>
    <dgm:cxn modelId="{ED4C92B2-016E-4F0B-8837-4DD47C825987}" type="presParOf" srcId="{9F7C10E5-417F-4FCE-8786-91D09951554F}" destId="{A5C3A3BD-F411-45E6-BB54-56ECB7FE4688}" srcOrd="0" destOrd="0" presId="urn:microsoft.com/office/officeart/2005/8/layout/hierarchy1"/>
    <dgm:cxn modelId="{C6DCB5AD-EA5D-43A4-AB1E-9B1C8DA177B8}" type="presParOf" srcId="{A5C3A3BD-F411-45E6-BB54-56ECB7FE4688}" destId="{48A8AC6D-A9A2-4095-86CE-E0E5CD717721}" srcOrd="0" destOrd="0" presId="urn:microsoft.com/office/officeart/2005/8/layout/hierarchy1"/>
    <dgm:cxn modelId="{6F1CAA18-AC0B-4660-939D-13E1CD70AC58}" type="presParOf" srcId="{A5C3A3BD-F411-45E6-BB54-56ECB7FE4688}" destId="{F08A4FF6-0021-4F45-AE97-1C5A7B59C8FF}" srcOrd="1" destOrd="0" presId="urn:microsoft.com/office/officeart/2005/8/layout/hierarchy1"/>
    <dgm:cxn modelId="{D67FA620-8716-4C92-8836-9D4EE2E2DC30}" type="presParOf" srcId="{9F7C10E5-417F-4FCE-8786-91D09951554F}" destId="{F70A86FC-3A01-4E00-B7F9-9F21F3410DEC}" srcOrd="1" destOrd="0" presId="urn:microsoft.com/office/officeart/2005/8/layout/hierarchy1"/>
    <dgm:cxn modelId="{97DC86FC-46A9-4381-82D3-59CEFF253578}" type="presParOf" srcId="{82582A9A-25BE-4A92-99E1-BAAB12056F3F}" destId="{1796D5F7-6194-480D-9BE4-72A75531DED5}" srcOrd="2" destOrd="0" presId="urn:microsoft.com/office/officeart/2005/8/layout/hierarchy1"/>
    <dgm:cxn modelId="{B51C257C-B93B-4E1E-8668-57A1FD370790}" type="presParOf" srcId="{82582A9A-25BE-4A92-99E1-BAAB12056F3F}" destId="{85EE84B5-292C-493D-8320-6354BD17DB4A}" srcOrd="3" destOrd="0" presId="urn:microsoft.com/office/officeart/2005/8/layout/hierarchy1"/>
    <dgm:cxn modelId="{D41863B0-1718-4F7D-9D15-5109ADC98099}" type="presParOf" srcId="{85EE84B5-292C-493D-8320-6354BD17DB4A}" destId="{58D31DC8-52DD-4669-BDA6-536CEE5D3FF4}" srcOrd="0" destOrd="0" presId="urn:microsoft.com/office/officeart/2005/8/layout/hierarchy1"/>
    <dgm:cxn modelId="{EC4044E9-8B30-4B86-9345-FD6C9D709AA6}" type="presParOf" srcId="{58D31DC8-52DD-4669-BDA6-536CEE5D3FF4}" destId="{93CCD7AA-CA9D-42E4-8CCC-4661C1E1E889}" srcOrd="0" destOrd="0" presId="urn:microsoft.com/office/officeart/2005/8/layout/hierarchy1"/>
    <dgm:cxn modelId="{ECAD4055-9630-4B8C-848D-3A33DC6E610E}" type="presParOf" srcId="{58D31DC8-52DD-4669-BDA6-536CEE5D3FF4}" destId="{65D06BD9-93CA-4FB9-BF98-57A20BBAB0FC}" srcOrd="1" destOrd="0" presId="urn:microsoft.com/office/officeart/2005/8/layout/hierarchy1"/>
    <dgm:cxn modelId="{B01EBB5B-E247-47D3-A13F-DFBF0871D07B}" type="presParOf" srcId="{85EE84B5-292C-493D-8320-6354BD17DB4A}" destId="{B83767F6-9735-456D-AEEF-E3F5389F24D9}" srcOrd="1" destOrd="0" presId="urn:microsoft.com/office/officeart/2005/8/layout/hierarchy1"/>
    <dgm:cxn modelId="{A0AE0A4F-2044-4857-B29D-EF918E03FFBE}" type="presParOf" srcId="{1F74F2D9-F71D-438A-85EF-A8C0A854219F}" destId="{0DA3CF98-D1C8-4B19-86C2-6B704A28781E}" srcOrd="4" destOrd="0" presId="urn:microsoft.com/office/officeart/2005/8/layout/hierarchy1"/>
    <dgm:cxn modelId="{2CCFE133-E23D-4578-BA6D-F26598984379}" type="presParOf" srcId="{1F74F2D9-F71D-438A-85EF-A8C0A854219F}" destId="{4A711069-AB59-41AA-8DC3-21F39967FD6E}" srcOrd="5" destOrd="0" presId="urn:microsoft.com/office/officeart/2005/8/layout/hierarchy1"/>
    <dgm:cxn modelId="{E266DF81-D184-4413-894E-90AF1E5D1673}" type="presParOf" srcId="{4A711069-AB59-41AA-8DC3-21F39967FD6E}" destId="{17E1C5B5-563B-4E07-9C30-89FE29DFD107}" srcOrd="0" destOrd="0" presId="urn:microsoft.com/office/officeart/2005/8/layout/hierarchy1"/>
    <dgm:cxn modelId="{756946F3-1266-4593-8B50-FF3747FD2B6D}" type="presParOf" srcId="{17E1C5B5-563B-4E07-9C30-89FE29DFD107}" destId="{0CEE6578-B714-46F4-807D-04C3FD64E5B6}" srcOrd="0" destOrd="0" presId="urn:microsoft.com/office/officeart/2005/8/layout/hierarchy1"/>
    <dgm:cxn modelId="{C243CF68-5B4D-4761-B71D-A057D449CEE7}" type="presParOf" srcId="{17E1C5B5-563B-4E07-9C30-89FE29DFD107}" destId="{8EDBF4D8-FC70-445B-A464-89AD4F393A15}" srcOrd="1" destOrd="0" presId="urn:microsoft.com/office/officeart/2005/8/layout/hierarchy1"/>
    <dgm:cxn modelId="{0B57E662-DC4A-4415-8BC4-61F69A7D373C}" type="presParOf" srcId="{4A711069-AB59-41AA-8DC3-21F39967FD6E}" destId="{42434E15-ABEC-4DCC-B7B0-E237AB4AA482}" srcOrd="1" destOrd="0" presId="urn:microsoft.com/office/officeart/2005/8/layout/hierarchy1"/>
    <dgm:cxn modelId="{6E160538-9CF9-498C-A3D6-C91367937898}" type="presParOf" srcId="{1F74F2D9-F71D-438A-85EF-A8C0A854219F}" destId="{51C4F03B-7175-4010-B633-966F3A38560C}" srcOrd="6" destOrd="0" presId="urn:microsoft.com/office/officeart/2005/8/layout/hierarchy1"/>
    <dgm:cxn modelId="{5AC39E2F-8715-4E00-8722-9C1CD486CDAA}" type="presParOf" srcId="{1F74F2D9-F71D-438A-85EF-A8C0A854219F}" destId="{030AA563-252D-4AF7-BB63-241B119647CF}" srcOrd="7" destOrd="0" presId="urn:microsoft.com/office/officeart/2005/8/layout/hierarchy1"/>
    <dgm:cxn modelId="{62E0544B-12C2-46E1-A8A8-2ADB27D38716}" type="presParOf" srcId="{030AA563-252D-4AF7-BB63-241B119647CF}" destId="{C3FDCEEE-A4B1-47FB-A024-9E0184D95C4B}" srcOrd="0" destOrd="0" presId="urn:microsoft.com/office/officeart/2005/8/layout/hierarchy1"/>
    <dgm:cxn modelId="{F9929E56-10EE-4DD6-AAEC-4E13F623AF19}" type="presParOf" srcId="{C3FDCEEE-A4B1-47FB-A024-9E0184D95C4B}" destId="{5BC931E1-F535-4619-AE15-406C8315EDF9}" srcOrd="0" destOrd="0" presId="urn:microsoft.com/office/officeart/2005/8/layout/hierarchy1"/>
    <dgm:cxn modelId="{3485FC0F-9144-45B7-B306-0BD66A8B92F4}" type="presParOf" srcId="{C3FDCEEE-A4B1-47FB-A024-9E0184D95C4B}" destId="{73A19D2F-FD66-4985-95C1-C73C3683CE53}" srcOrd="1" destOrd="0" presId="urn:microsoft.com/office/officeart/2005/8/layout/hierarchy1"/>
    <dgm:cxn modelId="{2A19B1D5-ED53-4B9D-8CB2-64F70880D457}" type="presParOf" srcId="{030AA563-252D-4AF7-BB63-241B119647CF}" destId="{060B1439-F424-4022-ABE7-2D5C2F230C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F03B-7175-4010-B633-966F3A38560C}">
      <dsp:nvSpPr>
        <dsp:cNvPr id="0" name=""/>
        <dsp:cNvSpPr/>
      </dsp:nvSpPr>
      <dsp:spPr>
        <a:xfrm>
          <a:off x="5506064" y="1432333"/>
          <a:ext cx="4116784" cy="38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8"/>
              </a:lnTo>
              <a:lnTo>
                <a:pt x="4116784" y="263828"/>
              </a:lnTo>
              <a:lnTo>
                <a:pt x="4116784" y="387145"/>
              </a:lnTo>
            </a:path>
          </a:pathLst>
        </a:custGeom>
        <a:noFill/>
        <a:ln w="1397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3CF98-D1C8-4B19-86C2-6B704A28781E}">
      <dsp:nvSpPr>
        <dsp:cNvPr id="0" name=""/>
        <dsp:cNvSpPr/>
      </dsp:nvSpPr>
      <dsp:spPr>
        <a:xfrm>
          <a:off x="5506064" y="1432333"/>
          <a:ext cx="2489813" cy="38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8"/>
              </a:lnTo>
              <a:lnTo>
                <a:pt x="2489813" y="263828"/>
              </a:lnTo>
              <a:lnTo>
                <a:pt x="2489813" y="387145"/>
              </a:lnTo>
            </a:path>
          </a:pathLst>
        </a:custGeom>
        <a:noFill/>
        <a:ln w="1397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6D5F7-6194-480D-9BE4-72A75531DED5}">
      <dsp:nvSpPr>
        <dsp:cNvPr id="0" name=""/>
        <dsp:cNvSpPr/>
      </dsp:nvSpPr>
      <dsp:spPr>
        <a:xfrm>
          <a:off x="6368906" y="2664764"/>
          <a:ext cx="813485" cy="38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8"/>
              </a:lnTo>
              <a:lnTo>
                <a:pt x="813485" y="263828"/>
              </a:lnTo>
              <a:lnTo>
                <a:pt x="813485" y="387145"/>
              </a:lnTo>
            </a:path>
          </a:pathLst>
        </a:custGeom>
        <a:noFill/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5F67B-6606-4843-9DBC-6FE8FD081FAB}">
      <dsp:nvSpPr>
        <dsp:cNvPr id="0" name=""/>
        <dsp:cNvSpPr/>
      </dsp:nvSpPr>
      <dsp:spPr>
        <a:xfrm>
          <a:off x="5555420" y="2664764"/>
          <a:ext cx="813485" cy="387145"/>
        </a:xfrm>
        <a:custGeom>
          <a:avLst/>
          <a:gdLst/>
          <a:ahLst/>
          <a:cxnLst/>
          <a:rect l="0" t="0" r="0" b="0"/>
          <a:pathLst>
            <a:path>
              <a:moveTo>
                <a:pt x="813485" y="0"/>
              </a:moveTo>
              <a:lnTo>
                <a:pt x="813485" y="263828"/>
              </a:lnTo>
              <a:lnTo>
                <a:pt x="0" y="263828"/>
              </a:lnTo>
              <a:lnTo>
                <a:pt x="0" y="387145"/>
              </a:lnTo>
            </a:path>
          </a:pathLst>
        </a:custGeom>
        <a:noFill/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3A8EC-F974-46AB-A768-7EFB398B7929}">
      <dsp:nvSpPr>
        <dsp:cNvPr id="0" name=""/>
        <dsp:cNvSpPr/>
      </dsp:nvSpPr>
      <dsp:spPr>
        <a:xfrm>
          <a:off x="5506064" y="1432333"/>
          <a:ext cx="862841" cy="38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8"/>
              </a:lnTo>
              <a:lnTo>
                <a:pt x="862841" y="263828"/>
              </a:lnTo>
              <a:lnTo>
                <a:pt x="862841" y="387145"/>
              </a:lnTo>
            </a:path>
          </a:pathLst>
        </a:custGeom>
        <a:noFill/>
        <a:ln w="1397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9C0B3-2203-4DFF-B831-B43B0FB45404}">
      <dsp:nvSpPr>
        <dsp:cNvPr id="0" name=""/>
        <dsp:cNvSpPr/>
      </dsp:nvSpPr>
      <dsp:spPr>
        <a:xfrm>
          <a:off x="2301476" y="2664764"/>
          <a:ext cx="1626971" cy="38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28"/>
              </a:lnTo>
              <a:lnTo>
                <a:pt x="1626971" y="263828"/>
              </a:lnTo>
              <a:lnTo>
                <a:pt x="1626971" y="387145"/>
              </a:lnTo>
            </a:path>
          </a:pathLst>
        </a:custGeom>
        <a:noFill/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CF006-9041-4645-A65A-E66480D12EB5}">
      <dsp:nvSpPr>
        <dsp:cNvPr id="0" name=""/>
        <dsp:cNvSpPr/>
      </dsp:nvSpPr>
      <dsp:spPr>
        <a:xfrm>
          <a:off x="2255756" y="2664764"/>
          <a:ext cx="91440" cy="387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145"/>
              </a:lnTo>
            </a:path>
          </a:pathLst>
        </a:custGeom>
        <a:noFill/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A39B1-047E-4831-B07F-0820ABF71094}">
      <dsp:nvSpPr>
        <dsp:cNvPr id="0" name=""/>
        <dsp:cNvSpPr/>
      </dsp:nvSpPr>
      <dsp:spPr>
        <a:xfrm>
          <a:off x="674504" y="2664764"/>
          <a:ext cx="1626971" cy="387145"/>
        </a:xfrm>
        <a:custGeom>
          <a:avLst/>
          <a:gdLst/>
          <a:ahLst/>
          <a:cxnLst/>
          <a:rect l="0" t="0" r="0" b="0"/>
          <a:pathLst>
            <a:path>
              <a:moveTo>
                <a:pt x="1626971" y="0"/>
              </a:moveTo>
              <a:lnTo>
                <a:pt x="1626971" y="263828"/>
              </a:lnTo>
              <a:lnTo>
                <a:pt x="0" y="263828"/>
              </a:lnTo>
              <a:lnTo>
                <a:pt x="0" y="387145"/>
              </a:lnTo>
            </a:path>
          </a:pathLst>
        </a:custGeom>
        <a:noFill/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A0626-B635-49D9-A4A2-8B07C49B78A9}">
      <dsp:nvSpPr>
        <dsp:cNvPr id="0" name=""/>
        <dsp:cNvSpPr/>
      </dsp:nvSpPr>
      <dsp:spPr>
        <a:xfrm>
          <a:off x="2301476" y="1432333"/>
          <a:ext cx="3204588" cy="387145"/>
        </a:xfrm>
        <a:custGeom>
          <a:avLst/>
          <a:gdLst/>
          <a:ahLst/>
          <a:cxnLst/>
          <a:rect l="0" t="0" r="0" b="0"/>
          <a:pathLst>
            <a:path>
              <a:moveTo>
                <a:pt x="3204588" y="0"/>
              </a:moveTo>
              <a:lnTo>
                <a:pt x="3204588" y="263828"/>
              </a:lnTo>
              <a:lnTo>
                <a:pt x="0" y="263828"/>
              </a:lnTo>
              <a:lnTo>
                <a:pt x="0" y="387145"/>
              </a:lnTo>
            </a:path>
          </a:pathLst>
        </a:custGeom>
        <a:noFill/>
        <a:ln w="1397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956C2-3115-494B-AAD9-02FBB9724FEA}">
      <dsp:nvSpPr>
        <dsp:cNvPr id="0" name=""/>
        <dsp:cNvSpPr/>
      </dsp:nvSpPr>
      <dsp:spPr>
        <a:xfrm>
          <a:off x="4840485" y="587047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CB32-2071-441A-B388-CCDFC1263945}">
      <dsp:nvSpPr>
        <dsp:cNvPr id="0" name=""/>
        <dsp:cNvSpPr/>
      </dsp:nvSpPr>
      <dsp:spPr>
        <a:xfrm>
          <a:off x="4988392" y="727558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Graphics</a:t>
          </a:r>
          <a:endParaRPr lang="en-US" sz="2000" kern="1200" dirty="0"/>
        </a:p>
      </dsp:txBody>
      <dsp:txXfrm>
        <a:off x="5013150" y="752316"/>
        <a:ext cx="1281642" cy="795769"/>
      </dsp:txXfrm>
    </dsp:sp>
    <dsp:sp modelId="{72C11556-6FAB-4F82-9131-7A00D3EC888D}">
      <dsp:nvSpPr>
        <dsp:cNvPr id="0" name=""/>
        <dsp:cNvSpPr/>
      </dsp:nvSpPr>
      <dsp:spPr>
        <a:xfrm>
          <a:off x="723700" y="1819478"/>
          <a:ext cx="3155551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5DEA0-7D05-48FE-BDFB-C353748FD2BF}">
      <dsp:nvSpPr>
        <dsp:cNvPr id="0" name=""/>
        <dsp:cNvSpPr/>
      </dsp:nvSpPr>
      <dsp:spPr>
        <a:xfrm>
          <a:off x="871607" y="1959989"/>
          <a:ext cx="3155551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CircuitComponentG</a:t>
          </a:r>
          <a:endParaRPr lang="en-US" sz="2000" kern="1200" dirty="0"/>
        </a:p>
      </dsp:txBody>
      <dsp:txXfrm>
        <a:off x="896365" y="1984747"/>
        <a:ext cx="3106035" cy="795769"/>
      </dsp:txXfrm>
    </dsp:sp>
    <dsp:sp modelId="{ABF178D7-DF5C-48C3-B596-9B9FF39498DE}">
      <dsp:nvSpPr>
        <dsp:cNvPr id="0" name=""/>
        <dsp:cNvSpPr/>
      </dsp:nvSpPr>
      <dsp:spPr>
        <a:xfrm>
          <a:off x="8925" y="3051909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0451-1AB0-4FA9-8D4C-61A01B434226}">
      <dsp:nvSpPr>
        <dsp:cNvPr id="0" name=""/>
        <dsp:cNvSpPr/>
      </dsp:nvSpPr>
      <dsp:spPr>
        <a:xfrm>
          <a:off x="156831" y="3192420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AndG</a:t>
          </a:r>
          <a:endParaRPr lang="en-US" sz="2000" kern="1200" dirty="0"/>
        </a:p>
      </dsp:txBody>
      <dsp:txXfrm>
        <a:off x="181589" y="3217178"/>
        <a:ext cx="1281642" cy="795769"/>
      </dsp:txXfrm>
    </dsp:sp>
    <dsp:sp modelId="{4494CFBC-0398-42B4-9DA7-06AD2CA24F08}">
      <dsp:nvSpPr>
        <dsp:cNvPr id="0" name=""/>
        <dsp:cNvSpPr/>
      </dsp:nvSpPr>
      <dsp:spPr>
        <a:xfrm>
          <a:off x="1635897" y="3051909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66DD-F2DF-4846-8F36-8233BCB647D8}">
      <dsp:nvSpPr>
        <dsp:cNvPr id="0" name=""/>
        <dsp:cNvSpPr/>
      </dsp:nvSpPr>
      <dsp:spPr>
        <a:xfrm>
          <a:off x="1783803" y="3192420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OrG</a:t>
          </a:r>
          <a:endParaRPr lang="en-US" sz="2000" kern="1200" dirty="0"/>
        </a:p>
      </dsp:txBody>
      <dsp:txXfrm>
        <a:off x="1808561" y="3217178"/>
        <a:ext cx="1281642" cy="795769"/>
      </dsp:txXfrm>
    </dsp:sp>
    <dsp:sp modelId="{48FDF172-F0E3-4CA5-B938-7126A7F6A633}">
      <dsp:nvSpPr>
        <dsp:cNvPr id="0" name=""/>
        <dsp:cNvSpPr/>
      </dsp:nvSpPr>
      <dsp:spPr>
        <a:xfrm>
          <a:off x="3262869" y="3051909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300E2-3343-46DF-96A4-AD4EBBB46DE4}">
      <dsp:nvSpPr>
        <dsp:cNvPr id="0" name=""/>
        <dsp:cNvSpPr/>
      </dsp:nvSpPr>
      <dsp:spPr>
        <a:xfrm>
          <a:off x="3410775" y="3192420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[…]</a:t>
          </a:r>
          <a:endParaRPr lang="en-US" sz="2000" kern="1200" dirty="0"/>
        </a:p>
      </dsp:txBody>
      <dsp:txXfrm>
        <a:off x="3435533" y="3217178"/>
        <a:ext cx="1281642" cy="795769"/>
      </dsp:txXfrm>
    </dsp:sp>
    <dsp:sp modelId="{01B15E65-1ACE-4FFE-BE05-3D53371E6050}">
      <dsp:nvSpPr>
        <dsp:cNvPr id="0" name=""/>
        <dsp:cNvSpPr/>
      </dsp:nvSpPr>
      <dsp:spPr>
        <a:xfrm>
          <a:off x="5703326" y="1819478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2A1F-467D-4831-9C93-D5ADD4B21DBE}">
      <dsp:nvSpPr>
        <dsp:cNvPr id="0" name=""/>
        <dsp:cNvSpPr/>
      </dsp:nvSpPr>
      <dsp:spPr>
        <a:xfrm>
          <a:off x="5851233" y="1959989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PinG</a:t>
          </a:r>
          <a:endParaRPr lang="en-US" sz="2000" kern="1200" dirty="0"/>
        </a:p>
      </dsp:txBody>
      <dsp:txXfrm>
        <a:off x="5875991" y="1984747"/>
        <a:ext cx="1281642" cy="795769"/>
      </dsp:txXfrm>
    </dsp:sp>
    <dsp:sp modelId="{48A8AC6D-A9A2-4095-86CE-E0E5CD717721}">
      <dsp:nvSpPr>
        <dsp:cNvPr id="0" name=""/>
        <dsp:cNvSpPr/>
      </dsp:nvSpPr>
      <dsp:spPr>
        <a:xfrm>
          <a:off x="4889840" y="3051909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A4FF6-0021-4F45-AE97-1C5A7B59C8FF}">
      <dsp:nvSpPr>
        <dsp:cNvPr id="0" name=""/>
        <dsp:cNvSpPr/>
      </dsp:nvSpPr>
      <dsp:spPr>
        <a:xfrm>
          <a:off x="5037747" y="3192420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InputG</a:t>
          </a:r>
          <a:endParaRPr lang="en-US" sz="2000" kern="1200" dirty="0"/>
        </a:p>
      </dsp:txBody>
      <dsp:txXfrm>
        <a:off x="5062505" y="3217178"/>
        <a:ext cx="1281642" cy="795769"/>
      </dsp:txXfrm>
    </dsp:sp>
    <dsp:sp modelId="{93CCD7AA-CA9D-42E4-8CCC-4661C1E1E889}">
      <dsp:nvSpPr>
        <dsp:cNvPr id="0" name=""/>
        <dsp:cNvSpPr/>
      </dsp:nvSpPr>
      <dsp:spPr>
        <a:xfrm>
          <a:off x="6516812" y="3051909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06BD9-93CA-4FB9-BF98-57A20BBAB0FC}">
      <dsp:nvSpPr>
        <dsp:cNvPr id="0" name=""/>
        <dsp:cNvSpPr/>
      </dsp:nvSpPr>
      <dsp:spPr>
        <a:xfrm>
          <a:off x="6664719" y="3192420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OutputG</a:t>
          </a:r>
          <a:endParaRPr lang="en-US" sz="2000" kern="1200" dirty="0"/>
        </a:p>
      </dsp:txBody>
      <dsp:txXfrm>
        <a:off x="6689477" y="3217178"/>
        <a:ext cx="1281642" cy="795769"/>
      </dsp:txXfrm>
    </dsp:sp>
    <dsp:sp modelId="{0CEE6578-B714-46F4-807D-04C3FD64E5B6}">
      <dsp:nvSpPr>
        <dsp:cNvPr id="0" name=""/>
        <dsp:cNvSpPr/>
      </dsp:nvSpPr>
      <dsp:spPr>
        <a:xfrm>
          <a:off x="7330298" y="1819478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F4D8-FC70-445B-A464-89AD4F393A15}">
      <dsp:nvSpPr>
        <dsp:cNvPr id="0" name=""/>
        <dsp:cNvSpPr/>
      </dsp:nvSpPr>
      <dsp:spPr>
        <a:xfrm>
          <a:off x="7478205" y="1959989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Selector</a:t>
          </a:r>
          <a:endParaRPr lang="en-US" sz="2000" kern="1200" dirty="0"/>
        </a:p>
      </dsp:txBody>
      <dsp:txXfrm>
        <a:off x="7502963" y="1984747"/>
        <a:ext cx="1281642" cy="795769"/>
      </dsp:txXfrm>
    </dsp:sp>
    <dsp:sp modelId="{5BC931E1-F535-4619-AE15-406C8315EDF9}">
      <dsp:nvSpPr>
        <dsp:cNvPr id="0" name=""/>
        <dsp:cNvSpPr/>
      </dsp:nvSpPr>
      <dsp:spPr>
        <a:xfrm>
          <a:off x="8957270" y="1819478"/>
          <a:ext cx="1331158" cy="845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19D2F-FD66-4985-95C1-C73C3683CE53}">
      <dsp:nvSpPr>
        <dsp:cNvPr id="0" name=""/>
        <dsp:cNvSpPr/>
      </dsp:nvSpPr>
      <dsp:spPr>
        <a:xfrm>
          <a:off x="9105176" y="1959989"/>
          <a:ext cx="1331158" cy="84528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Button</a:t>
          </a:r>
          <a:endParaRPr lang="en-US" sz="2000" kern="1200" dirty="0"/>
        </a:p>
      </dsp:txBody>
      <dsp:txXfrm>
        <a:off x="9129934" y="1984747"/>
        <a:ext cx="1281642" cy="795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F063-7F5E-4EFA-8A0B-94B8CBCAE2EE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E85C-43EB-4F58-B45B-B7E24FD03F5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461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Controllo</a:t>
            </a:r>
            <a:r>
              <a:rPr lang="it-IT" baseline="0" dirty="0" smtClean="0"/>
              <a:t> ufficio postale, periodicamente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245F0-43A1-4D38-A60E-9661653BBAC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2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977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94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75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8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81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86208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511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2934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1306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07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D290BB-C973-40BC-A68C-577F7547291C}" type="datetimeFigureOut">
              <a:rPr lang="it-CH" smtClean="0"/>
              <a:t>26.01.2017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228FA5A-294A-4605-BF63-4EF988CFAC42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204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fxexperien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0259"/>
            <a:ext cx="12192000" cy="1901826"/>
          </a:xfrm>
        </p:spPr>
        <p:txBody>
          <a:bodyPr>
            <a:noAutofit/>
          </a:bodyPr>
          <a:lstStyle/>
          <a:p>
            <a:pPr algn="ctr"/>
            <a:r>
              <a:rPr lang="it-CH" sz="11500" dirty="0" smtClean="0">
                <a:solidFill>
                  <a:schemeClr val="bg1"/>
                </a:solidFill>
                <a:latin typeface="Haettenschweiler" panose="020B0706040902060204" pitchFamily="34" charset="0"/>
              </a:rPr>
              <a:t>Logic Gates Simulator</a:t>
            </a:r>
            <a:endParaRPr lang="it-CH" sz="115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2001"/>
            <a:ext cx="12192000" cy="1955800"/>
          </a:xfrm>
        </p:spPr>
        <p:txBody>
          <a:bodyPr/>
          <a:lstStyle/>
          <a:p>
            <a:pPr algn="ctr"/>
            <a:r>
              <a:rPr lang="it-CH" sz="2800" i="1" dirty="0" smtClean="0">
                <a:solidFill>
                  <a:schemeClr val="bg1"/>
                </a:solidFill>
              </a:rPr>
              <a:t>A JavaFX Application</a:t>
            </a:r>
            <a:br>
              <a:rPr lang="it-CH" sz="2800" i="1" dirty="0" smtClean="0">
                <a:solidFill>
                  <a:schemeClr val="bg1"/>
                </a:solidFill>
              </a:rPr>
            </a:br>
            <a:endParaRPr lang="it-CH" sz="800" dirty="0"/>
          </a:p>
          <a:p>
            <a:pPr algn="ctr"/>
            <a:r>
              <a:rPr lang="it-CH" sz="1400" cap="all" spc="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Cristiano Colangelo e Samuel Dias Da Silva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15028"/>
              </p:ext>
            </p:extLst>
          </p:nvPr>
        </p:nvGraphicFramePr>
        <p:xfrm>
          <a:off x="926888" y="5359401"/>
          <a:ext cx="7837116" cy="872066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3089910">
                  <a:extLst>
                    <a:ext uri="{9D8B030D-6E8A-4147-A177-3AD203B41FA5}">
                      <a16:colId xmlns:a16="http://schemas.microsoft.com/office/drawing/2014/main" val="848135624"/>
                    </a:ext>
                  </a:extLst>
                </a:gridCol>
                <a:gridCol w="4747206">
                  <a:extLst>
                    <a:ext uri="{9D8B030D-6E8A-4147-A177-3AD203B41FA5}">
                      <a16:colId xmlns:a16="http://schemas.microsoft.com/office/drawing/2014/main" val="668392333"/>
                    </a:ext>
                  </a:extLst>
                </a:gridCol>
              </a:tblGrid>
              <a:tr h="436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kern="1200" cap="all" spc="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Anno scolastico:</a:t>
                      </a:r>
                      <a:endParaRPr lang="it-CH" sz="1400" kern="1200" cap="all" spc="2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kern="1200" cap="all" spc="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2016/2017</a:t>
                      </a:r>
                      <a:endParaRPr lang="it-CH" sz="1400" kern="1200" cap="all" spc="2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919085"/>
                  </a:ext>
                </a:extLst>
              </a:tr>
              <a:tr h="436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kern="1200" cap="all" spc="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Docente responsabile:</a:t>
                      </a:r>
                      <a:endParaRPr lang="it-CH" sz="1400" kern="1200" cap="all" spc="2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kern="1200" cap="all" spc="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Francesco Mussi</a:t>
                      </a:r>
                      <a:endParaRPr lang="it-CH" sz="1400" kern="1200" cap="all" spc="2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5194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1481" r="9629" b="20370"/>
          <a:stretch/>
        </p:blipFill>
        <p:spPr>
          <a:xfrm>
            <a:off x="7291031" y="4770250"/>
            <a:ext cx="3967140" cy="15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7" y="773814"/>
            <a:ext cx="8939707" cy="52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1" y="110783"/>
            <a:ext cx="9692640" cy="1325562"/>
          </a:xfrm>
        </p:spPr>
        <p:txBody>
          <a:bodyPr/>
          <a:lstStyle/>
          <a:p>
            <a:r>
              <a:rPr lang="it-CH" dirty="0" smtClean="0"/>
              <a:t>Design GUI</a:t>
            </a:r>
            <a:endParaRPr lang="it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49" y="1929286"/>
            <a:ext cx="5591434" cy="418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6" y="1929286"/>
            <a:ext cx="5581005" cy="4185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589" y="61150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v1</a:t>
            </a:r>
            <a:endParaRPr lang="it-CH" dirty="0"/>
          </a:p>
        </p:txBody>
      </p:sp>
      <p:sp>
        <p:nvSpPr>
          <p:cNvPr id="7" name="TextBox 6"/>
          <p:cNvSpPr txBox="1"/>
          <p:nvPr/>
        </p:nvSpPr>
        <p:spPr>
          <a:xfrm>
            <a:off x="9092966" y="61150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v2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345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logica</a:t>
            </a:r>
            <a:endParaRPr lang="it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it-CH" dirty="0" err="1" smtClean="0"/>
              <a:t>Observable</a:t>
            </a:r>
            <a:r>
              <a:rPr lang="it-CH" dirty="0" smtClean="0"/>
              <a:t> pattern</a:t>
            </a:r>
          </a:p>
          <a:p>
            <a:r>
              <a:rPr lang="it-CH" dirty="0" smtClean="0"/>
              <a:t>Pin</a:t>
            </a:r>
          </a:p>
          <a:p>
            <a:r>
              <a:rPr lang="it-CH" dirty="0" smtClean="0"/>
              <a:t>Circuit Component</a:t>
            </a:r>
          </a:p>
          <a:p>
            <a:r>
              <a:rPr lang="it-CH" dirty="0" smtClean="0"/>
              <a:t>Circuit</a:t>
            </a:r>
          </a:p>
          <a:p>
            <a:r>
              <a:rPr lang="it-CH" dirty="0" smtClean="0"/>
              <a:t>Porte logiche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689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Observable</a:t>
            </a:r>
            <a:r>
              <a:rPr lang="it-IT" dirty="0" smtClean="0"/>
              <a:t> pattern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0" y="3317820"/>
            <a:ext cx="1310823" cy="1310823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2" y="1691322"/>
            <a:ext cx="1682418" cy="17344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0201" y="2558547"/>
            <a:ext cx="493211" cy="83316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2" y="4602002"/>
            <a:ext cx="1682418" cy="173445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0201" y="5469227"/>
            <a:ext cx="493211" cy="833164"/>
          </a:xfrm>
          <a:prstGeom prst="rect">
            <a:avLst/>
          </a:prstGeom>
        </p:spPr>
      </p:pic>
      <p:cxnSp>
        <p:nvCxnSpPr>
          <p:cNvPr id="15" name="Connettore 2 14"/>
          <p:cNvCxnSpPr>
            <a:stCxn id="7" idx="3"/>
            <a:endCxn id="4" idx="3"/>
          </p:cNvCxnSpPr>
          <p:nvPr/>
        </p:nvCxnSpPr>
        <p:spPr>
          <a:xfrm flipH="1">
            <a:off x="1917283" y="2975129"/>
            <a:ext cx="6442918" cy="9981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1" idx="3"/>
            <a:endCxn id="4" idx="3"/>
          </p:cNvCxnSpPr>
          <p:nvPr/>
        </p:nvCxnSpPr>
        <p:spPr>
          <a:xfrm flipH="1" flipV="1">
            <a:off x="1917283" y="3973232"/>
            <a:ext cx="6442918" cy="19125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61625" y="460200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Ufficio postale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35152" y="3743483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Vanno all’ufficio postale </a:t>
            </a:r>
          </a:p>
          <a:p>
            <a:r>
              <a:rPr lang="it-IT" dirty="0" smtClean="0"/>
              <a:t>a controllare la posta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76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Observable</a:t>
            </a:r>
            <a:r>
              <a:rPr lang="it-IT" dirty="0" smtClean="0"/>
              <a:t> pattern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0" y="3317820"/>
            <a:ext cx="1310823" cy="1310823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2" y="1691322"/>
            <a:ext cx="1682418" cy="173445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2" y="4602002"/>
            <a:ext cx="1682418" cy="1734451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422790" y="4602002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Ufficio postale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0283" y1="78867" x2="50283" y2="78867"/>
                        <a14:foregroundMark x1="87453" y1="76467" x2="87453" y2="76467"/>
                        <a14:foregroundMark x1="89434" y1="81667" x2="89434" y2="81667"/>
                        <a14:foregroundMark x1="88774" y1="49800" x2="88774" y2="49800"/>
                        <a14:foregroundMark x1="88774" y1="95133" x2="88774" y2="95133"/>
                        <a14:foregroundMark x1="91415" y1="95133" x2="91415" y2="95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3742" y="2957687"/>
            <a:ext cx="1520328" cy="2151407"/>
          </a:xfrm>
          <a:prstGeom prst="rect">
            <a:avLst/>
          </a:prstGeom>
        </p:spPr>
      </p:pic>
      <p:cxnSp>
        <p:nvCxnSpPr>
          <p:cNvPr id="8" name="Connettore 2 7"/>
          <p:cNvCxnSpPr>
            <a:stCxn id="3" idx="1"/>
            <a:endCxn id="42" idx="1"/>
          </p:cNvCxnSpPr>
          <p:nvPr/>
        </p:nvCxnSpPr>
        <p:spPr>
          <a:xfrm flipV="1">
            <a:off x="5744070" y="2084832"/>
            <a:ext cx="3109488" cy="194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3" idx="1"/>
            <a:endCxn id="42" idx="3"/>
          </p:cNvCxnSpPr>
          <p:nvPr/>
        </p:nvCxnSpPr>
        <p:spPr>
          <a:xfrm>
            <a:off x="5744070" y="4033391"/>
            <a:ext cx="3109488" cy="194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164142" y="3016884"/>
            <a:ext cx="2195458" cy="22647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4"/>
          </p:cNvCxnSpPr>
          <p:nvPr/>
        </p:nvCxnSpPr>
        <p:spPr>
          <a:xfrm>
            <a:off x="1261871" y="5281664"/>
            <a:ext cx="0" cy="495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10277" y="571825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Soggetto</a:t>
            </a:r>
            <a:endParaRPr lang="it-IT" dirty="0"/>
          </a:p>
        </p:txBody>
      </p:sp>
      <p:cxnSp>
        <p:nvCxnSpPr>
          <p:cNvPr id="26" name="Connettore 2 25"/>
          <p:cNvCxnSpPr>
            <a:stCxn id="3" idx="3"/>
            <a:endCxn id="18" idx="6"/>
          </p:cNvCxnSpPr>
          <p:nvPr/>
        </p:nvCxnSpPr>
        <p:spPr>
          <a:xfrm flipH="1">
            <a:off x="2359600" y="4033391"/>
            <a:ext cx="1864142" cy="1158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75" y="2558547"/>
            <a:ext cx="705861" cy="503514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9" y="5004721"/>
            <a:ext cx="705861" cy="503514"/>
          </a:xfrm>
          <a:prstGeom prst="rect">
            <a:avLst/>
          </a:prstGeom>
        </p:spPr>
      </p:pic>
      <p:sp>
        <p:nvSpPr>
          <p:cNvPr id="42" name="Ovale 41"/>
          <p:cNvSpPr/>
          <p:nvPr/>
        </p:nvSpPr>
        <p:spPr>
          <a:xfrm>
            <a:off x="8505179" y="1277712"/>
            <a:ext cx="2378883" cy="55113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/>
          <p:cNvSpPr txBox="1"/>
          <p:nvPr/>
        </p:nvSpPr>
        <p:spPr>
          <a:xfrm>
            <a:off x="8980322" y="88420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Osservatori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3662941" y="509699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Consegna/notifica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9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GUI</a:t>
            </a:r>
            <a:endParaRPr lang="it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Convenzioni interne</a:t>
            </a:r>
          </a:p>
          <a:p>
            <a:r>
              <a:rPr lang="it-CH" dirty="0" smtClean="0"/>
              <a:t>Gerarchia</a:t>
            </a:r>
            <a:endParaRPr lang="it-CH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53023292"/>
              </p:ext>
            </p:extLst>
          </p:nvPr>
        </p:nvGraphicFramePr>
        <p:xfrm>
          <a:off x="509251" y="1779245"/>
          <a:ext cx="10445261" cy="462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32983" y="4874878"/>
            <a:ext cx="15397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2000" dirty="0" smtClean="0"/>
              <a:t>CircuitG</a:t>
            </a:r>
            <a:endParaRPr lang="it-CH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32983" y="5343727"/>
            <a:ext cx="1539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dirty="0" smtClean="0"/>
              <a:t>WireG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393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7" grpId="0">
        <p:bldAsOne/>
      </p:bldGraphic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LgsGui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Scene </a:t>
            </a:r>
            <a:r>
              <a:rPr lang="it-CH" dirty="0" smtClean="0"/>
              <a:t>Graph</a:t>
            </a:r>
          </a:p>
          <a:p>
            <a:r>
              <a:rPr lang="it-CH" dirty="0" smtClean="0"/>
              <a:t>Eventi</a:t>
            </a:r>
          </a:p>
          <a:p>
            <a:pPr lvl="1"/>
            <a:r>
              <a:rPr lang="it-CH" dirty="0" smtClean="0"/>
              <a:t>UML di flusso</a:t>
            </a:r>
          </a:p>
          <a:p>
            <a:pPr lvl="1"/>
            <a:r>
              <a:rPr lang="it-CH" dirty="0" smtClean="0"/>
              <a:t>Drag &amp; drop</a:t>
            </a:r>
          </a:p>
          <a:p>
            <a:r>
              <a:rPr lang="it-CH" dirty="0" smtClean="0"/>
              <a:t>private void repaint()</a:t>
            </a:r>
          </a:p>
          <a:p>
            <a:pPr lvl="1"/>
            <a:r>
              <a:rPr lang="it-CH" dirty="0" smtClean="0"/>
              <a:t>Oggetti grafici</a:t>
            </a:r>
          </a:p>
          <a:p>
            <a:pPr lvl="1"/>
            <a:r>
              <a:rPr lang="it-CH" dirty="0" smtClean="0"/>
              <a:t>void drawShape()</a:t>
            </a:r>
          </a:p>
          <a:p>
            <a:pPr lvl="2"/>
            <a:r>
              <a:rPr lang="it-CH" dirty="0" smtClean="0"/>
              <a:t>Figli</a:t>
            </a:r>
          </a:p>
          <a:p>
            <a:pPr marL="0" indent="0">
              <a:buNone/>
            </a:pPr>
            <a:endParaRPr lang="it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158262"/>
            <a:ext cx="4888138" cy="6404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64" y="2795118"/>
            <a:ext cx="1289514" cy="1130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179402"/>
            <a:ext cx="5180952" cy="23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2179401"/>
            <a:ext cx="518095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Testing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 smtClean="0"/>
              <a:t>JUnit</a:t>
            </a:r>
            <a:endParaRPr lang="it-CH" dirty="0" smtClean="0"/>
          </a:p>
          <a:p>
            <a:r>
              <a:rPr lang="it-CH" dirty="0" err="1" smtClean="0"/>
              <a:t>JaCoCoverage</a:t>
            </a:r>
            <a:endParaRPr lang="it-CH" dirty="0" smtClean="0"/>
          </a:p>
          <a:p>
            <a:r>
              <a:rPr lang="it-CH" dirty="0" smtClean="0"/>
              <a:t>Test pin</a:t>
            </a:r>
          </a:p>
          <a:p>
            <a:r>
              <a:rPr lang="it-CH" dirty="0" smtClean="0"/>
              <a:t>Test porte logiche</a:t>
            </a:r>
          </a:p>
          <a:p>
            <a:r>
              <a:rPr lang="it-CH" dirty="0" smtClean="0"/>
              <a:t>Test </a:t>
            </a:r>
            <a:r>
              <a:rPr lang="it-CH" dirty="0" err="1" smtClean="0"/>
              <a:t>circuit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631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963008"/>
            <a:ext cx="11280531" cy="90560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9600" dirty="0" smtClean="0"/>
              <a:t>Demo</a:t>
            </a:r>
            <a:endParaRPr lang="it-CH" sz="9600" dirty="0"/>
          </a:p>
        </p:txBody>
      </p:sp>
    </p:spTree>
    <p:extLst>
      <p:ext uri="{BB962C8B-B14F-4D97-AF65-F5344CB8AC3E}">
        <p14:creationId xmlns:p14="http://schemas.microsoft.com/office/powerpoint/2010/main" val="779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Costi</a:t>
            </a:r>
            <a:endParaRPr lang="it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526422"/>
              </p:ext>
            </p:extLst>
          </p:nvPr>
        </p:nvGraphicFramePr>
        <p:xfrm>
          <a:off x="1261872" y="1951888"/>
          <a:ext cx="7187345" cy="940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301">
                  <a:extLst>
                    <a:ext uri="{9D8B030D-6E8A-4147-A177-3AD203B41FA5}">
                      <a16:colId xmlns:a16="http://schemas.microsoft.com/office/drawing/2014/main" val="1670117322"/>
                    </a:ext>
                  </a:extLst>
                </a:gridCol>
                <a:gridCol w="2606022">
                  <a:extLst>
                    <a:ext uri="{9D8B030D-6E8A-4147-A177-3AD203B41FA5}">
                      <a16:colId xmlns:a16="http://schemas.microsoft.com/office/drawing/2014/main" val="861086334"/>
                    </a:ext>
                  </a:extLst>
                </a:gridCol>
                <a:gridCol w="2606022">
                  <a:extLst>
                    <a:ext uri="{9D8B030D-6E8A-4147-A177-3AD203B41FA5}">
                      <a16:colId xmlns:a16="http://schemas.microsoft.com/office/drawing/2014/main" val="319726159"/>
                    </a:ext>
                  </a:extLst>
                </a:gridCol>
              </a:tblGrid>
              <a:tr h="940781">
                <a:tc>
                  <a:txBody>
                    <a:bodyPr/>
                    <a:lstStyle/>
                    <a:p>
                      <a:r>
                        <a:rPr lang="it-CH" dirty="0" smtClean="0"/>
                        <a:t>Costo totale</a:t>
                      </a:r>
                      <a:endParaRPr lang="it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CH" baseline="0" dirty="0" smtClean="0"/>
                        <a:t>25 fr * 6 h * 9 lez * 2 pers + (25 fr * (6 h + 18h )) = </a:t>
                      </a:r>
                      <a:endParaRPr lang="it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CH" b="1" baseline="0" dirty="0" smtClean="0"/>
                        <a:t>3’300 fr</a:t>
                      </a:r>
                      <a:endParaRPr lang="it-C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Requisiti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/>
              <a:t>JavaFX</a:t>
            </a:r>
            <a:endParaRPr lang="it-IT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Pianificazione e analisi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/>
              <a:t>JavaFX</a:t>
            </a:r>
            <a:r>
              <a:rPr lang="it-IT" dirty="0" smtClean="0"/>
              <a:t> vs Swing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Architettura delle classi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Design GUI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Implementazione logica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Implementazione </a:t>
            </a:r>
            <a:r>
              <a:rPr lang="it-IT" dirty="0" smtClean="0"/>
              <a:t>GUI</a:t>
            </a:r>
            <a:endParaRPr lang="it-IT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/>
              <a:t>Testing</a:t>
            </a:r>
            <a:endParaRPr lang="it-IT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Demo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Costi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/>
              <a:t>Fonti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2963008"/>
            <a:ext cx="11280531" cy="90560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9600" dirty="0" smtClean="0"/>
              <a:t>Conclusioni</a:t>
            </a:r>
            <a:endParaRPr lang="it-CH" sz="9600" dirty="0"/>
          </a:p>
        </p:txBody>
      </p:sp>
    </p:spTree>
    <p:extLst>
      <p:ext uri="{BB962C8B-B14F-4D97-AF65-F5344CB8AC3E}">
        <p14:creationId xmlns:p14="http://schemas.microsoft.com/office/powerpoint/2010/main" val="13789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Fonti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iconarchive.com</a:t>
            </a:r>
          </a:p>
          <a:p>
            <a:r>
              <a:rPr lang="it-CH" dirty="0" smtClean="0"/>
              <a:t>clipartfest.com</a:t>
            </a:r>
          </a:p>
          <a:p>
            <a:r>
              <a:rPr lang="it-CH" dirty="0" smtClean="0"/>
              <a:t>supercoloring.com</a:t>
            </a:r>
          </a:p>
          <a:p>
            <a:r>
              <a:rPr lang="it-IT" dirty="0" smtClean="0"/>
              <a:t>iconarchive.com</a:t>
            </a:r>
          </a:p>
          <a:p>
            <a:r>
              <a:rPr lang="it-CH" dirty="0"/>
              <a:t>https://tomsondev.files.wordpress.com/2011/06/screen_properties.png</a:t>
            </a:r>
          </a:p>
          <a:p>
            <a:r>
              <a:rPr lang="it-CH" dirty="0"/>
              <a:t>https://i.stack.imgur.com/9Nff7.png</a:t>
            </a:r>
          </a:p>
          <a:p>
            <a:r>
              <a:rPr lang="it-CH" dirty="0"/>
              <a:t>https://openclipart.org/image/2400px/svg_to_png/24920/Largo43-attention.png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832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5400" b="1" dirty="0" smtClean="0"/>
              <a:t>Requisiti</a:t>
            </a:r>
            <a:endParaRPr lang="it-CH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t-CH" sz="3200" dirty="0" smtClean="0"/>
              <a:t>Creazione simulatore porte </a:t>
            </a:r>
            <a:r>
              <a:rPr lang="it-CH" sz="3200" dirty="0" smtClean="0"/>
              <a:t>logiche</a:t>
            </a:r>
          </a:p>
          <a:p>
            <a:pPr marL="274320" lvl="1" indent="0">
              <a:buNone/>
            </a:pPr>
            <a:endParaRPr lang="it-CH" sz="3200" dirty="0" smtClean="0"/>
          </a:p>
          <a:p>
            <a:pPr lvl="1"/>
            <a:r>
              <a:rPr lang="it-CH" sz="3200" dirty="0" smtClean="0"/>
              <a:t>Interazioni con le porte </a:t>
            </a:r>
            <a:r>
              <a:rPr lang="it-CH" sz="3200" dirty="0" smtClean="0"/>
              <a:t>logiche</a:t>
            </a:r>
          </a:p>
          <a:p>
            <a:pPr marL="274320" lvl="1" indent="0">
              <a:buNone/>
            </a:pPr>
            <a:endParaRPr lang="it-CH" sz="3200" dirty="0" smtClean="0"/>
          </a:p>
          <a:p>
            <a:pPr lvl="1"/>
            <a:r>
              <a:rPr lang="it-CH" sz="3200" dirty="0" smtClean="0"/>
              <a:t>Componenti </a:t>
            </a:r>
            <a:r>
              <a:rPr lang="it-CH" sz="3200" dirty="0" smtClean="0"/>
              <a:t>del </a:t>
            </a:r>
            <a:r>
              <a:rPr lang="it-CH" sz="3200" dirty="0" smtClean="0"/>
              <a:t>circuito</a:t>
            </a:r>
          </a:p>
        </p:txBody>
      </p:sp>
    </p:spTree>
    <p:extLst>
      <p:ext uri="{BB962C8B-B14F-4D97-AF65-F5344CB8AC3E}">
        <p14:creationId xmlns:p14="http://schemas.microsoft.com/office/powerpoint/2010/main" val="16618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5400" b="1" dirty="0"/>
              <a:t>JavaFX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FXML</a:t>
            </a:r>
          </a:p>
          <a:p>
            <a:r>
              <a:rPr lang="it-CH" dirty="0" smtClean="0"/>
              <a:t>Scene Builder</a:t>
            </a:r>
          </a:p>
          <a:p>
            <a:r>
              <a:rPr lang="it-CH" dirty="0" smtClean="0"/>
              <a:t>Gestione grafica con CSS</a:t>
            </a:r>
          </a:p>
          <a:p>
            <a:r>
              <a:rPr lang="it-CH" dirty="0" smtClean="0"/>
              <a:t>Animazioni</a:t>
            </a:r>
          </a:p>
          <a:p>
            <a:r>
              <a:rPr lang="it-CH" dirty="0" smtClean="0"/>
              <a:t>Integrazione con il web</a:t>
            </a:r>
          </a:p>
          <a:p>
            <a:r>
              <a:rPr lang="it-CH" dirty="0" smtClean="0"/>
              <a:t>Sarà il futuro?</a:t>
            </a:r>
            <a:r>
              <a:rPr lang="it-CH" dirty="0"/>
              <a:t/>
            </a:r>
            <a:br>
              <a:rPr lang="it-CH" dirty="0"/>
            </a:br>
            <a:r>
              <a:rPr lang="it-CH" dirty="0"/>
              <a:t>(</a:t>
            </a:r>
            <a:r>
              <a:rPr lang="it-CH" dirty="0">
                <a:hlinkClick r:id="rId2"/>
              </a:rPr>
              <a:t>http://fxexperience.com</a:t>
            </a:r>
            <a:r>
              <a:rPr lang="it-CH" dirty="0" smtClean="0">
                <a:hlinkClick r:id="rId2"/>
              </a:rPr>
              <a:t>/</a:t>
            </a:r>
            <a:r>
              <a:rPr lang="it-CH" dirty="0" smtClean="0"/>
              <a:t>)</a:t>
            </a:r>
          </a:p>
          <a:p>
            <a:r>
              <a:rPr lang="it-CH" dirty="0" smtClean="0"/>
              <a:t>E Swing?</a:t>
            </a:r>
            <a:endParaRPr lang="it-CH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07" y="2012108"/>
            <a:ext cx="5399405" cy="2847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8" y="1517292"/>
            <a:ext cx="5783321" cy="3836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/>
          <a:stretch/>
        </p:blipFill>
        <p:spPr>
          <a:xfrm>
            <a:off x="5276985" y="2012108"/>
            <a:ext cx="5869484" cy="2822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44" y="1204657"/>
            <a:ext cx="5538166" cy="4437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20" y="941030"/>
            <a:ext cx="5669975" cy="5239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"/>
          <a:stretch/>
        </p:blipFill>
        <p:spPr>
          <a:xfrm>
            <a:off x="4904768" y="1204657"/>
            <a:ext cx="6312040" cy="45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5400" b="1" dirty="0"/>
              <a:t>Pianificazione</a:t>
            </a:r>
            <a:r>
              <a:rPr lang="it-CH" b="1" dirty="0" smtClean="0"/>
              <a:t> </a:t>
            </a:r>
            <a:r>
              <a:rPr lang="it-CH" sz="5400" b="1" dirty="0"/>
              <a:t>e analisi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Perchè JavaFX?</a:t>
            </a:r>
          </a:p>
          <a:p>
            <a:r>
              <a:rPr lang="it-CH" dirty="0" smtClean="0"/>
              <a:t>Gantt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53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71"/>
            <a:ext cx="12178139" cy="4965290"/>
          </a:xfrm>
        </p:spPr>
      </p:pic>
    </p:spTree>
    <p:extLst>
      <p:ext uri="{BB962C8B-B14F-4D97-AF65-F5344CB8AC3E}">
        <p14:creationId xmlns:p14="http://schemas.microsoft.com/office/powerpoint/2010/main" val="274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smtClean="0"/>
              <a:t>Pianificazione e analisi</a:t>
            </a:r>
            <a:endParaRPr lang="it-C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Perchè JavaFX?</a:t>
            </a:r>
          </a:p>
          <a:p>
            <a:r>
              <a:rPr lang="it-CH" dirty="0" smtClean="0"/>
              <a:t>Gantt</a:t>
            </a:r>
          </a:p>
          <a:p>
            <a:r>
              <a:rPr lang="it-CH" dirty="0" smtClean="0"/>
              <a:t>Workflow</a:t>
            </a:r>
            <a:endParaRPr lang="it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37" y="2334566"/>
            <a:ext cx="7390275" cy="41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92" y="54171"/>
            <a:ext cx="9692640" cy="1325562"/>
          </a:xfrm>
        </p:spPr>
        <p:txBody>
          <a:bodyPr/>
          <a:lstStyle/>
          <a:p>
            <a:r>
              <a:rPr lang="it-CH" dirty="0" smtClean="0"/>
              <a:t>Architettura delle classi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84" y="1660940"/>
            <a:ext cx="5065057" cy="5065057"/>
          </a:xfrm>
          <a:prstGeom prst="rect">
            <a:avLst/>
          </a:prstGeom>
        </p:spPr>
      </p:pic>
      <p:cxnSp>
        <p:nvCxnSpPr>
          <p:cNvPr id="6" name="Connettore 2 5"/>
          <p:cNvCxnSpPr>
            <a:endCxn id="8" idx="3"/>
          </p:cNvCxnSpPr>
          <p:nvPr/>
        </p:nvCxnSpPr>
        <p:spPr>
          <a:xfrm flipH="1">
            <a:off x="3183004" y="2134847"/>
            <a:ext cx="1372812" cy="0"/>
          </a:xfrm>
          <a:prstGeom prst="straightConnector1">
            <a:avLst/>
          </a:prstGeom>
          <a:ln w="7620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2694" y="195018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Componente del circuito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 flipH="1" flipV="1">
            <a:off x="1600806" y="3948915"/>
            <a:ext cx="1194338" cy="979135"/>
          </a:xfrm>
          <a:prstGeom prst="straightConnector1">
            <a:avLst/>
          </a:prstGeom>
          <a:ln w="7620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2742378" y="2319513"/>
            <a:ext cx="2048107" cy="40067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412694" y="3239163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Numero variabile </a:t>
            </a:r>
          </a:p>
          <a:p>
            <a:r>
              <a:rPr lang="it-IT" dirty="0" smtClean="0"/>
              <a:t>di ingressi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8441447" y="2725090"/>
            <a:ext cx="1194338" cy="979135"/>
          </a:xfrm>
          <a:prstGeom prst="straightConnector1">
            <a:avLst/>
          </a:prstGeom>
          <a:ln w="7620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 flipH="1">
            <a:off x="6413121" y="2192942"/>
            <a:ext cx="2048107" cy="40190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8441447" y="2043535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Numero variabile </a:t>
            </a:r>
          </a:p>
          <a:p>
            <a:r>
              <a:rPr lang="it-IT" dirty="0" smtClean="0"/>
              <a:t>di uscite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/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8" y="914400"/>
            <a:ext cx="9741394" cy="5635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533" y="1556606"/>
            <a:ext cx="8595360" cy="4351337"/>
          </a:xfrm>
        </p:spPr>
        <p:txBody>
          <a:bodyPr/>
          <a:lstStyle/>
          <a:p>
            <a:r>
              <a:rPr lang="it-CH" dirty="0" smtClean="0"/>
              <a:t>Estendibilità</a:t>
            </a:r>
          </a:p>
        </p:txBody>
      </p:sp>
    </p:spTree>
    <p:extLst>
      <p:ext uri="{BB962C8B-B14F-4D97-AF65-F5344CB8AC3E}">
        <p14:creationId xmlns:p14="http://schemas.microsoft.com/office/powerpoint/2010/main" val="23803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268</TotalTime>
  <Words>226</Words>
  <Application>Microsoft Office PowerPoint</Application>
  <PresentationFormat>Widescreen</PresentationFormat>
  <Paragraphs>112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Haettenschweiler</vt:lpstr>
      <vt:lpstr>Wingdings 2</vt:lpstr>
      <vt:lpstr>View</vt:lpstr>
      <vt:lpstr>Logic Gates Simulator</vt:lpstr>
      <vt:lpstr>Indice</vt:lpstr>
      <vt:lpstr>Requisiti</vt:lpstr>
      <vt:lpstr>JavaFX</vt:lpstr>
      <vt:lpstr>Pianificazione e analisi</vt:lpstr>
      <vt:lpstr>PowerPoint Presentation</vt:lpstr>
      <vt:lpstr>Pianificazione e analisi</vt:lpstr>
      <vt:lpstr>Architettura delle classi</vt:lpstr>
      <vt:lpstr>PowerPoint Presentation</vt:lpstr>
      <vt:lpstr>PowerPoint Presentation</vt:lpstr>
      <vt:lpstr>Design GUI</vt:lpstr>
      <vt:lpstr>Implementazione logica</vt:lpstr>
      <vt:lpstr>Observable pattern</vt:lpstr>
      <vt:lpstr>Observable pattern</vt:lpstr>
      <vt:lpstr>Implementazione GUI</vt:lpstr>
      <vt:lpstr>LgsGui</vt:lpstr>
      <vt:lpstr>Testing</vt:lpstr>
      <vt:lpstr>Demo</vt:lpstr>
      <vt:lpstr>Costi</vt:lpstr>
      <vt:lpstr>Conclusioni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 Simulator</dc:title>
  <dc:creator>Windows User</dc:creator>
  <cp:lastModifiedBy>cc@e-booking.com</cp:lastModifiedBy>
  <cp:revision>29</cp:revision>
  <dcterms:created xsi:type="dcterms:W3CDTF">2017-01-25T11:08:48Z</dcterms:created>
  <dcterms:modified xsi:type="dcterms:W3CDTF">2017-01-26T20:35:17Z</dcterms:modified>
</cp:coreProperties>
</file>