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urasgm/lamport/blob/master/lamport.py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urasgm/lamport/blob/master/lamport.py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urasgm/lamport/blob/master/lamport.py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urasgm/lamport/blob/master/lamport.py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urasgm/lamport/blob/master/lamport.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8500097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8500097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 u="sng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https://github.com/laurasgm/lamport/blob/master/lamport.py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62927ca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62927ca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62927ca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62927ca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62927ca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62927ca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62927cab_1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62927cab_1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62927cab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b62927cab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62927cab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62927cab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 u="sng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https://github.com/laurasgm/lamport/blob/master/lamport.py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500097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8500097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 u="sng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https://github.com/laurasgm/lamport/blob/master/lamport.py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8500097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8500097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 u="sng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https://github.com/laurasgm/lamport/blob/master/lamport.py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5000977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85000977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 u="sng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https://github.com/laurasgm/lamport/blob/master/lamport.py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r>
              <a:rPr lang="es"/>
              <a:t> de la panadería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08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Programación concurrente y distribuida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88" y="1312125"/>
            <a:ext cx="7697826" cy="32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388554" y="1302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¡MUCHAS GRACIAS POR VUESTRA ATENCIÓN!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Índice</a:t>
            </a:r>
            <a:endParaRPr sz="37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¿Qué es?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Tipología</a:t>
            </a:r>
            <a:r>
              <a:rPr lang="es" sz="1700"/>
              <a:t> de problema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Solución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Código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Es un algoritmo que se llama </a:t>
            </a:r>
            <a:r>
              <a:rPr lang="es" sz="1500"/>
              <a:t>así</a:t>
            </a:r>
            <a:r>
              <a:rPr lang="es" sz="1500"/>
              <a:t> porque los clientes son procesos que esperan a ser atendidos. Los clientes (procesos) tienen un </a:t>
            </a:r>
            <a:r>
              <a:rPr lang="es" sz="1500"/>
              <a:t>número</a:t>
            </a:r>
            <a:r>
              <a:rPr lang="es" sz="1500"/>
              <a:t> </a:t>
            </a:r>
            <a:r>
              <a:rPr lang="es" sz="1500"/>
              <a:t>único</a:t>
            </a:r>
            <a:r>
              <a:rPr lang="es" sz="1500"/>
              <a:t> y son llamados para ser atendidos.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Si un cliente quiere volver a ser atendido </a:t>
            </a:r>
            <a:r>
              <a:rPr lang="es" sz="1500"/>
              <a:t>tendrá</a:t>
            </a:r>
            <a:r>
              <a:rPr lang="es" sz="1500"/>
              <a:t> que volver a coger un número y esperar de nuevo a ser atendido.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3061175"/>
            <a:ext cx="6877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Tipología</a:t>
            </a:r>
            <a:r>
              <a:rPr lang="es"/>
              <a:t> del problema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900" y="423427"/>
            <a:ext cx="2855650" cy="17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51600" y="1990725"/>
            <a:ext cx="7973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7620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La panadería solo puede recibir compras de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un cliente a la vez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762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Se sabe que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clientes quieren ingresar a la panadería para comprar y organizarlos para registrar un número de check-in en la recepción en orden. El número de registro aumenta gradualmente en 1.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762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Los clientes ingresan a la tienda para comprar productos en orden ascendente de números de registro.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762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Los clientes que completaron la compra establecieron su número de inicio de sesión en 0 en la recepción. Si el cliente que completó la compra quiere volver a comprar en la tienda, deberá volver a hacer cola.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propuesta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743" y="2448525"/>
            <a:ext cx="3752526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521438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La soluci</a:t>
            </a:r>
            <a:r>
              <a:rPr lang="es" sz="1500"/>
              <a:t>ón sería contratar más empleados para que puedan atender más clientes a la vez. De esa manera conseguiremos que el número n de clientes avance más rápido evitando así aglomeraciones.</a:t>
            </a:r>
            <a:endParaRPr sz="15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56" y="2502175"/>
            <a:ext cx="3159418" cy="234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75" y="1305975"/>
            <a:ext cx="8459325" cy="35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87" y="1300350"/>
            <a:ext cx="8237626" cy="3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25" y="1305950"/>
            <a:ext cx="7854351" cy="3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50" y="377850"/>
            <a:ext cx="5417874" cy="44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