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092D2-4E54-432D-BF56-1B93FDC214E7}" v="1" dt="2022-06-05T20:09:18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BA8C-F21C-4148-99E9-86E6390EF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43D77-B0ED-42D5-8CC6-307A047E9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F9DC5-DC69-41CB-BEAD-26495817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CF04-157F-4E99-A2E2-58070A5A0530}" type="datetimeFigureOut">
              <a:rPr lang="es-MX" smtClean="0"/>
              <a:t>07/06/2022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F4925-58F1-40FC-82F9-A1D96868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1C824-2A44-4396-8546-A0BB52A6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F5-EDC8-45F9-B723-1E2C3FBEECA4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Picture 9" descr="A close-up of some text&#10;&#10;Description automatically generated with low confidence">
            <a:extLst>
              <a:ext uri="{FF2B5EF4-FFF2-40B4-BE49-F238E27FC236}">
                <a16:creationId xmlns:a16="http://schemas.microsoft.com/office/drawing/2014/main" id="{BAA7037E-60B5-4999-8180-15F78A2564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6267552"/>
            <a:ext cx="2150269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6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A231-4FBF-4540-88C4-3F73449B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30CAE-8749-4CBA-9338-E17A53960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522D-53F2-47F5-B92D-8F19F8CE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CF04-157F-4E99-A2E2-58070A5A0530}" type="datetimeFigureOut">
              <a:rPr lang="es-MX" smtClean="0"/>
              <a:t>07/06/2022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0D3BF-13CB-43DF-AF98-4D409FB3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87072-2216-4BD2-844A-271FB017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F5-EDC8-45F9-B723-1E2C3FBEECA4}" type="slidenum">
              <a:rPr lang="es-MX" smtClean="0"/>
              <a:t>‹#›</a:t>
            </a:fld>
            <a:endParaRPr lang="es-MX"/>
          </a:p>
        </p:txBody>
      </p:sp>
      <p:pic>
        <p:nvPicPr>
          <p:cNvPr id="7" name="Picture 6" descr="A close-up of some text&#10;&#10;Description automatically generated with low confidence">
            <a:extLst>
              <a:ext uri="{FF2B5EF4-FFF2-40B4-BE49-F238E27FC236}">
                <a16:creationId xmlns:a16="http://schemas.microsoft.com/office/drawing/2014/main" id="{428B4557-A774-43C3-91D3-55C910259F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6267552"/>
            <a:ext cx="2150269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8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BB8E2-D2AD-4569-B49D-16A7F96E9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B20BD-2754-4FDF-A684-38F4567EE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41F9A-0C88-4DE1-8D3E-7A19FD56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CF04-157F-4E99-A2E2-58070A5A0530}" type="datetimeFigureOut">
              <a:rPr lang="es-MX" smtClean="0"/>
              <a:t>07/06/2022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7FDD5-8A9F-4322-B338-E9248D39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37948-C252-4D29-84EE-A56087A6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F5-EDC8-45F9-B723-1E2C3FBEECA4}" type="slidenum">
              <a:rPr lang="es-MX" smtClean="0"/>
              <a:t>‹#›</a:t>
            </a:fld>
            <a:endParaRPr lang="es-MX"/>
          </a:p>
        </p:txBody>
      </p:sp>
      <p:pic>
        <p:nvPicPr>
          <p:cNvPr id="7" name="Picture 6" descr="A close-up of some text&#10;&#10;Description automatically generated with low confidence">
            <a:extLst>
              <a:ext uri="{FF2B5EF4-FFF2-40B4-BE49-F238E27FC236}">
                <a16:creationId xmlns:a16="http://schemas.microsoft.com/office/drawing/2014/main" id="{9E41C0B0-128F-43B8-BBFB-4C847D0B8C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6267552"/>
            <a:ext cx="2150269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2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4BA2-B2C3-4A31-98C1-A6BBF75D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5A59-93BA-4FB2-B1DA-EE477628A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2F20B-F122-4CE0-A0C3-463C9CB4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CF04-157F-4E99-A2E2-58070A5A0530}" type="datetimeFigureOut">
              <a:rPr lang="es-MX" smtClean="0"/>
              <a:t>07/06/2022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D9C0F-FCD7-4BFB-B8B7-555AE707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3F2A9-C8F0-4DC6-A706-183E428A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F5-EDC8-45F9-B723-1E2C3FBEECA4}" type="slidenum">
              <a:rPr lang="es-MX" smtClean="0"/>
              <a:t>‹#›</a:t>
            </a:fld>
            <a:endParaRPr lang="es-MX"/>
          </a:p>
        </p:txBody>
      </p:sp>
      <p:pic>
        <p:nvPicPr>
          <p:cNvPr id="7" name="Picture 6" descr="A close-up of some text&#10;&#10;Description automatically generated with low confidence">
            <a:extLst>
              <a:ext uri="{FF2B5EF4-FFF2-40B4-BE49-F238E27FC236}">
                <a16:creationId xmlns:a16="http://schemas.microsoft.com/office/drawing/2014/main" id="{2DD0590C-2D8A-44D8-936D-42AAE015EB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6267552"/>
            <a:ext cx="2150269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4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BA20-7EE1-4CEA-8314-98B7E034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BA60E-8EE5-4C39-82CF-22DA85BBA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209E4-3CE2-4EA1-A29C-715B2FC2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CF04-157F-4E99-A2E2-58070A5A0530}" type="datetimeFigureOut">
              <a:rPr lang="es-MX" smtClean="0"/>
              <a:t>07/06/2022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2BCFE-C35E-4DBA-A0B9-11895349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0950C-DA6B-45D4-A32D-BABEC826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F5-EDC8-45F9-B723-1E2C3FBEECA4}" type="slidenum">
              <a:rPr lang="es-MX" smtClean="0"/>
              <a:t>‹#›</a:t>
            </a:fld>
            <a:endParaRPr lang="es-MX"/>
          </a:p>
        </p:txBody>
      </p:sp>
      <p:pic>
        <p:nvPicPr>
          <p:cNvPr id="7" name="Picture 6" descr="A close-up of some text&#10;&#10;Description automatically generated with low confidence">
            <a:extLst>
              <a:ext uri="{FF2B5EF4-FFF2-40B4-BE49-F238E27FC236}">
                <a16:creationId xmlns:a16="http://schemas.microsoft.com/office/drawing/2014/main" id="{B54B64D2-FA72-4E62-BFA4-7130946D40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6267552"/>
            <a:ext cx="2150269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5FEC-45E3-4DAD-87E1-F212A6C4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6055-D043-48B0-A53D-3C8ADEDEC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850F3-CF49-49F7-9AE9-F113A8561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0DC09-1198-4C75-8CAB-7283CD1C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CF04-157F-4E99-A2E2-58070A5A0530}" type="datetimeFigureOut">
              <a:rPr lang="es-MX" smtClean="0"/>
              <a:t>07/06/2022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72061-B502-46DD-853C-FBB6D441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A9887-7529-4427-AEFB-C024EC14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F5-EDC8-45F9-B723-1E2C3FBEECA4}" type="slidenum">
              <a:rPr lang="es-MX" smtClean="0"/>
              <a:t>‹#›</a:t>
            </a:fld>
            <a:endParaRPr lang="es-MX"/>
          </a:p>
        </p:txBody>
      </p:sp>
      <p:pic>
        <p:nvPicPr>
          <p:cNvPr id="8" name="Picture 7" descr="A close-up of some text&#10;&#10;Description automatically generated with low confidence">
            <a:extLst>
              <a:ext uri="{FF2B5EF4-FFF2-40B4-BE49-F238E27FC236}">
                <a16:creationId xmlns:a16="http://schemas.microsoft.com/office/drawing/2014/main" id="{71577F91-E4A6-4744-8112-043827AE78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6267552"/>
            <a:ext cx="2150269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6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05AB-A1EE-473C-B604-37C94F4A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063C9-6E91-4DA7-8A88-2712004F4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13AA1-D58F-45C2-AAE6-6BD96817E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58B47-F0FF-431F-A1A7-52D10E49A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7468C-AB38-46E8-B744-AD9F35813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6E902-440D-46BA-9C7A-614C175A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CF04-157F-4E99-A2E2-58070A5A0530}" type="datetimeFigureOut">
              <a:rPr lang="es-MX" smtClean="0"/>
              <a:t>07/06/2022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99F6E-9049-4729-ACB4-8E7C3081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84939-5A3B-49F3-BBF0-9DBC574C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F5-EDC8-45F9-B723-1E2C3FBEECA4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Picture 9" descr="A close-up of some text&#10;&#10;Description automatically generated with low confidence">
            <a:extLst>
              <a:ext uri="{FF2B5EF4-FFF2-40B4-BE49-F238E27FC236}">
                <a16:creationId xmlns:a16="http://schemas.microsoft.com/office/drawing/2014/main" id="{2863D23D-1344-4338-9D80-30EFE08F93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6267552"/>
            <a:ext cx="2150269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7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8101-9D35-423F-9F44-2DC18B62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D9D73-AE81-4096-9D03-2CBB2F77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CF04-157F-4E99-A2E2-58070A5A0530}" type="datetimeFigureOut">
              <a:rPr lang="es-MX" smtClean="0"/>
              <a:t>07/06/2022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E0438-2458-417A-B997-5A5AF8F7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68646-2A8A-4891-9FFB-3C4AC2D6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F5-EDC8-45F9-B723-1E2C3FBEECA4}" type="slidenum">
              <a:rPr lang="es-MX" smtClean="0"/>
              <a:t>‹#›</a:t>
            </a:fld>
            <a:endParaRPr lang="es-MX"/>
          </a:p>
        </p:txBody>
      </p:sp>
      <p:pic>
        <p:nvPicPr>
          <p:cNvPr id="6" name="Picture 5" descr="A close-up of some text&#10;&#10;Description automatically generated with low confidence">
            <a:extLst>
              <a:ext uri="{FF2B5EF4-FFF2-40B4-BE49-F238E27FC236}">
                <a16:creationId xmlns:a16="http://schemas.microsoft.com/office/drawing/2014/main" id="{173CD2A6-AE60-497E-88CD-26A2B91C44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6267552"/>
            <a:ext cx="2150269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E6691-2F44-48A4-8FFC-D7EBDD5C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CF04-157F-4E99-A2E2-58070A5A0530}" type="datetimeFigureOut">
              <a:rPr lang="es-MX" smtClean="0"/>
              <a:t>07/06/2022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EF6C8-0D53-4739-865F-C2720FD1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C7DCE-101D-4B3D-ABDC-13769C27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F5-EDC8-45F9-B723-1E2C3FBEECA4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Picture 4" descr="A close-up of some text&#10;&#10;Description automatically generated with low confidence">
            <a:extLst>
              <a:ext uri="{FF2B5EF4-FFF2-40B4-BE49-F238E27FC236}">
                <a16:creationId xmlns:a16="http://schemas.microsoft.com/office/drawing/2014/main" id="{ACC5D962-1284-41EB-A7BA-9491AEF99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6267552"/>
            <a:ext cx="2150269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4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45AB-14DC-4710-8EAA-FD194D31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9349-AAB4-42FA-84B8-C174A460D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C4A7C-C98E-4211-BFC6-BDBFBD4D4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D37C0-7539-4619-B50A-A92E775C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CF04-157F-4E99-A2E2-58070A5A0530}" type="datetimeFigureOut">
              <a:rPr lang="es-MX" smtClean="0"/>
              <a:t>07/06/2022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FF89A-B79D-42B3-A641-3EE3516E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8380C-7B48-4105-BAA6-5BD2B7F9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F5-EDC8-45F9-B723-1E2C3FBEECA4}" type="slidenum">
              <a:rPr lang="es-MX" smtClean="0"/>
              <a:t>‹#›</a:t>
            </a:fld>
            <a:endParaRPr lang="es-MX"/>
          </a:p>
        </p:txBody>
      </p:sp>
      <p:pic>
        <p:nvPicPr>
          <p:cNvPr id="8" name="Picture 7" descr="A close-up of some text&#10;&#10;Description automatically generated with low confidence">
            <a:extLst>
              <a:ext uri="{FF2B5EF4-FFF2-40B4-BE49-F238E27FC236}">
                <a16:creationId xmlns:a16="http://schemas.microsoft.com/office/drawing/2014/main" id="{C0BDFD6D-62BE-4713-A383-2866E3EA7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6267552"/>
            <a:ext cx="2150269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6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AFB4-27E6-46BA-BD9F-957D1400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77975-7F13-4E95-A516-BDF13C99B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A9E59-9974-48A3-8672-FEFC56902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236C7-EECE-43F4-995A-1D537E5E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CF04-157F-4E99-A2E2-58070A5A0530}" type="datetimeFigureOut">
              <a:rPr lang="es-MX" smtClean="0"/>
              <a:t>07/06/2022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4DCCA-CD1C-4AD6-ABD0-610D66CB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2002C-7D5A-42B3-A9A3-B3B75E17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2BF5-EDC8-45F9-B723-1E2C3FBEECA4}" type="slidenum">
              <a:rPr lang="es-MX" smtClean="0"/>
              <a:t>‹#›</a:t>
            </a:fld>
            <a:endParaRPr lang="es-MX"/>
          </a:p>
        </p:txBody>
      </p:sp>
      <p:pic>
        <p:nvPicPr>
          <p:cNvPr id="8" name="Picture 7" descr="A close-up of some text&#10;&#10;Description automatically generated with low confidence">
            <a:extLst>
              <a:ext uri="{FF2B5EF4-FFF2-40B4-BE49-F238E27FC236}">
                <a16:creationId xmlns:a16="http://schemas.microsoft.com/office/drawing/2014/main" id="{32F773AC-1753-44FD-B570-E802546F6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6267552"/>
            <a:ext cx="2150269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4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2F4C7A-D0EF-4F86-97A0-13DCD34F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571F4-8E83-4F52-B6D8-E1E52F70D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5D378-9B29-420B-A843-C31535107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0CF04-157F-4E99-A2E2-58070A5A0530}" type="datetimeFigureOut">
              <a:rPr lang="es-MX" smtClean="0"/>
              <a:t>07/06/2022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E5905-8E6D-4E86-8719-020362CF4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942AB-1C46-4BEC-85B3-3AE419597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C2BF5-EDC8-45F9-B723-1E2C3FBEEC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212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elrede/lap_org_customs/wiki/CoO---United-States-Mexico-Canada-Agreement-(USMCA)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elrede/lap_org_customs/wiki/Where-to-upload-the-Certificates-of-Origin%3F" TargetMode="External"/><Relationship Id="rId2" Type="http://schemas.openxmlformats.org/officeDocument/2006/relationships/hyperlink" Target="https://leggettplatt-my.sharepoint.com/personal/crisel_rede_leggett_com/Lists/CoO/AllItems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ithub.com/criselrede/lap_org_customs/wiki/How-to-ask-for-feedback-about-a-Certificate-of-Origin%3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8787-D7E1-4A35-9873-842ACB7FD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1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of Origin</a:t>
            </a:r>
            <a:endParaRPr lang="es-MX" dirty="0">
              <a:solidFill>
                <a:srgbClr val="0021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85705-D51B-469A-950D-5ECEC500A9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1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</a:t>
            </a:r>
            <a:endParaRPr lang="es-MX" dirty="0">
              <a:solidFill>
                <a:srgbClr val="0021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6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F9AB-848B-4D1F-9CAC-EB1758656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1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</a:t>
            </a:r>
            <a:r>
              <a:rPr lang="en-US" dirty="0" err="1">
                <a:solidFill>
                  <a:srgbClr val="0021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</a:t>
            </a:r>
            <a:r>
              <a:rPr lang="en-US" dirty="0">
                <a:solidFill>
                  <a:srgbClr val="0021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MX" dirty="0">
              <a:solidFill>
                <a:srgbClr val="0021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A718-0503-453A-B853-22FDE708C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43000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1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declaring in which country a commodity or good was manufactured.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1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information regarding the product, its destination, and the country of export (e.g. “Made in the USA”, “Made in China”).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1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by many treaty agreements for cross-border trade.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1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an important form because it can help determine whether certain goods are eligible for import, or whether goods are subject to duties.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1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the country of origin that an imported good has come from.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1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often mandated by importing countries and included in trade agreements.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1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used to levy the appropriate import tax, if any apply.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1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exist either in paper or digital format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1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be approved by a customs authority.</a:t>
            </a:r>
          </a:p>
        </p:txBody>
      </p:sp>
    </p:spTree>
    <p:extLst>
      <p:ext uri="{BB962C8B-B14F-4D97-AF65-F5344CB8AC3E}">
        <p14:creationId xmlns:p14="http://schemas.microsoft.com/office/powerpoint/2010/main" val="86519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5F9AB-848B-4D1F-9CAC-EB1758656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CoO United States Mexico Canada Agreement (USMCA)</a:t>
            </a:r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3DC8E2A8-DDA4-48F1-BCE0-734A7DFF5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06" y="170530"/>
            <a:ext cx="5175572" cy="61407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4C13931-4D1E-4CAA-BC97-B448FC2AE94E}"/>
              </a:ext>
            </a:extLst>
          </p:cNvPr>
          <p:cNvSpPr/>
          <p:nvPr/>
        </p:nvSpPr>
        <p:spPr>
          <a:xfrm>
            <a:off x="717422" y="1705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https://github.com/criselrede/lap_org_customs/wiki/CoO---United-States-Mexico-Canada-Agreement-(USMCA)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71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F9AB-848B-4D1F-9CAC-EB1758656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1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or Origin online list/ tool</a:t>
            </a:r>
            <a:endParaRPr lang="es-MX" dirty="0">
              <a:solidFill>
                <a:srgbClr val="0021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A718-0503-453A-B853-22FDE708C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4300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169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Online repository to upload your suppliers’ </a:t>
            </a:r>
            <a:r>
              <a:rPr lang="en-US" sz="1600" dirty="0" err="1">
                <a:solidFill>
                  <a:srgbClr val="002169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CoOs</a:t>
            </a:r>
            <a:r>
              <a:rPr lang="en-US" sz="1600" dirty="0">
                <a:solidFill>
                  <a:srgbClr val="0021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Online tool</a:t>
            </a:r>
            <a:br>
              <a:rPr lang="en-US" sz="1600" dirty="0">
                <a:solidFill>
                  <a:srgbClr val="00216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2169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https://leggettplatt-my.sharepoint.com/personal/crisel_rede_leggett_com/Lists/CoO/AllItems.aspx</a:t>
            </a:r>
            <a:endParaRPr lang="en-US" sz="1600" dirty="0">
              <a:solidFill>
                <a:srgbClr val="0021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169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Where to upload the Certificates of Origin?</a:t>
            </a:r>
            <a:r>
              <a:rPr lang="en-US" sz="1600" dirty="0">
                <a:solidFill>
                  <a:srgbClr val="0021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Documentation</a:t>
            </a:r>
            <a:br>
              <a:rPr lang="en-US" sz="1600" dirty="0">
                <a:solidFill>
                  <a:srgbClr val="00216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2169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https://github.com/criselrede/lap_org_customs/wiki/Where-to-upload-the-Certificates-of-Origin%3F</a:t>
            </a:r>
            <a:endParaRPr lang="en-US" sz="1600" dirty="0">
              <a:solidFill>
                <a:srgbClr val="0021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169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How to ask for feedback about a Certificate of Origin?</a:t>
            </a:r>
            <a:r>
              <a:rPr lang="en-US" sz="1600" dirty="0">
                <a:solidFill>
                  <a:srgbClr val="0021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Documentation</a:t>
            </a:r>
            <a:br>
              <a:rPr lang="en-US" sz="1600" dirty="0">
                <a:solidFill>
                  <a:srgbClr val="00216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2169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https://github.com/criselrede/lap_org_customs/wiki/How-to-ask-for-feedback-about-a-Certificate-of-Origin%3F</a:t>
            </a:r>
            <a:endParaRPr lang="en-US" sz="1600" dirty="0">
              <a:solidFill>
                <a:srgbClr val="0021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21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21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AF7E24-DEAD-43D6-914C-B53F87A26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07" y="3017520"/>
            <a:ext cx="10322185" cy="32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6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278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Certificate of Origin</vt:lpstr>
      <vt:lpstr>What is a CoO?</vt:lpstr>
      <vt:lpstr>CoO United States Mexico Canada Agreement (USMCA)</vt:lpstr>
      <vt:lpstr>Certificate or Origin online list/ tool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of Origin</dc:title>
  <dc:creator>Crisel Rede</dc:creator>
  <cp:lastModifiedBy>Vasquez, Guillermo</cp:lastModifiedBy>
  <cp:revision>6</cp:revision>
  <dcterms:created xsi:type="dcterms:W3CDTF">2022-06-05T03:08:54Z</dcterms:created>
  <dcterms:modified xsi:type="dcterms:W3CDTF">2022-06-07T15:31:07Z</dcterms:modified>
</cp:coreProperties>
</file>