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 showGuides="1">
      <p:cViewPr varScale="1">
        <p:scale>
          <a:sx n="91" d="100"/>
          <a:sy n="91" d="100"/>
        </p:scale>
        <p:origin x="224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6149-9DA2-C940-A5DF-7D2A66AB9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56233-F808-0D48-B761-AC0822753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BA91D-0441-2D43-B52D-D123119F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C6D2-1777-9145-A84B-8963FF28439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0C2D-512F-B649-9717-E9FEC966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20A53-EC82-CC4C-8CF0-A8A8545B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50F-08FC-584E-B3F0-6CD4B7E9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9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439E-7C50-D345-BD6A-B6522D2C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CB196-7CF4-714D-85FE-1B6FFDB5D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1AB4B-A8C4-E04E-9A93-B64EE042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C6D2-1777-9145-A84B-8963FF28439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248F8-6AB8-3244-9729-9A0661A9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3D184-6CC9-AD40-B2B2-902B152A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50F-08FC-584E-B3F0-6CD4B7E9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1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551CB-C0DA-4445-A971-2EB1E8178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A27AD-58B6-C54E-8D3A-596ED0759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0A521-1E0F-234D-9BAF-3D092A20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C6D2-1777-9145-A84B-8963FF28439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E7FCD-75CC-804B-B486-BD80001E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8B82-8897-5642-A62F-8A108E74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50F-08FC-584E-B3F0-6CD4B7E9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6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3BCF-83E1-C649-B575-E29CB6DA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B8EA-5B90-5E4D-AA9C-3C0A05FC8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525C9-4452-F744-9B25-E7521506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C6D2-1777-9145-A84B-8963FF28439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51C26-D209-6B43-B767-6C5776EB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D1187-0159-CE4A-97BF-DAF9625C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50F-08FC-584E-B3F0-6CD4B7E9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41E1-13A2-6547-A114-59F8D292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0FE48-5155-3D4B-9AEA-548CA1B1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F583C-63D9-0C48-A21E-D6F44EB0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C6D2-1777-9145-A84B-8963FF28439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83C6B-0EDF-414D-AE4B-C0A22C01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4611F-D4DC-7141-AF8D-F847CCDF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50F-08FC-584E-B3F0-6CD4B7E9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2265-21D5-3543-BC45-3B4A9793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9B59-0DF3-2147-B267-97940E8E3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0FBE-B597-FF43-8D0A-5DF1697AA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4D1FC-2526-474E-B046-9D110C49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C6D2-1777-9145-A84B-8963FF28439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F1E76-3B0A-6246-9873-83CA4068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2A355-EB59-6D4F-BCEE-58D8D3EB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50F-08FC-584E-B3F0-6CD4B7E9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3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8F4E-BC3E-6E4F-832B-66CA967B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3D77E-C36F-E64E-B15F-556EFDC51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F6C66-AC6B-0749-9A0A-80DC2822F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C5578-98C8-2049-90F3-BE285A936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C89C2-0386-464C-9104-87134ADE3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F8A20-C203-6149-8318-52E8B04E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C6D2-1777-9145-A84B-8963FF28439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020B4-C622-5B48-A898-541A088D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5EDBB-8DF0-244B-AD05-7338ABBE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50F-08FC-584E-B3F0-6CD4B7E9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2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A5B4-CE05-364D-941B-CF2EA06B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D7148-CCA7-1040-9538-8B21A7CE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C6D2-1777-9145-A84B-8963FF28439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40072-7ABD-2D44-83D8-D23D981A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37711-3399-B848-A0DB-73280285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50F-08FC-584E-B3F0-6CD4B7E9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6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E9B80-6325-0A46-9D6C-5B0D44AC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C6D2-1777-9145-A84B-8963FF28439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01EE0-0652-7B45-AC3C-C0B192FF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505D3-8AC2-B04B-9D2F-65BBE13F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50F-08FC-584E-B3F0-6CD4B7E9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8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3367-9E23-4A41-A1D3-ED1A6410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DD29D-3BE0-A941-8AD3-65A680F4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28A07-8D63-0047-82D5-B09A259DC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F2A8D-502D-1341-A8C2-FA3A35CB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C6D2-1777-9145-A84B-8963FF28439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24729-72B0-D14A-B6B5-47237EA9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07070-D778-5B48-B378-82BD01B0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50F-08FC-584E-B3F0-6CD4B7E9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4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ECD6-60F3-9A4C-A180-5F928C6A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5B7F8-F409-1F4E-96F6-30862B21D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499D5-E581-FA4F-ABE4-96BC8A991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07783-1EB9-4C43-A5CE-29F05BCC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C6D2-1777-9145-A84B-8963FF28439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BAD38-B1DE-7B4F-84A6-0E0F29D8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B8B7E-48D1-0249-B5C0-51349139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D50F-08FC-584E-B3F0-6CD4B7E9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EB7D0-7928-6E47-B3E8-99C3624A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B49B-85EC-0841-A488-65A47F5DF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94345-7B94-1A44-B875-CB732202C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0C6D2-1777-9145-A84B-8963FF284391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E3C73-DD9A-4343-A81A-758472727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364A6-93DA-884B-8CD3-4EB5481BC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ED50F-08FC-584E-B3F0-6CD4B7E92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6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1D8E-D40C-6947-9189-1B1219553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2753E-FCBB-3E49-BDB2-9F24D14BE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8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10D9-4B29-7447-A37E-FC65BADF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F956-BA50-2C47-AC64-CC93A777F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in a table/txt/csv file or make your own file</a:t>
            </a:r>
          </a:p>
          <a:p>
            <a:endParaRPr lang="en-US" dirty="0"/>
          </a:p>
          <a:p>
            <a:r>
              <a:rPr lang="en-US" dirty="0"/>
              <a:t>Make 2 plots</a:t>
            </a:r>
          </a:p>
          <a:p>
            <a:endParaRPr lang="en-US" dirty="0"/>
          </a:p>
          <a:p>
            <a:r>
              <a:rPr lang="en-US" dirty="0"/>
              <a:t>Present code/plots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0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906A-E3A3-4B4A-9E99-93555017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61C9-CBAC-2D42-AA8D-1441FFB81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Overleaf</a:t>
            </a:r>
          </a:p>
          <a:p>
            <a:pPr lvl="1"/>
            <a:r>
              <a:rPr lang="en-US" dirty="0">
                <a:hlinkClick r:id="rId3"/>
              </a:rPr>
              <a:t>https://www.overleaf.com/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969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42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Mini Project</vt:lpstr>
      <vt:lpstr>Mini Project</vt:lpstr>
      <vt:lpstr>Accounts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Microsoft Office User</dc:creator>
  <cp:lastModifiedBy>Microsoft Office User</cp:lastModifiedBy>
  <cp:revision>4</cp:revision>
  <dcterms:created xsi:type="dcterms:W3CDTF">2021-08-13T16:30:49Z</dcterms:created>
  <dcterms:modified xsi:type="dcterms:W3CDTF">2021-08-13T18:23:12Z</dcterms:modified>
</cp:coreProperties>
</file>