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7" r:id="rId4"/>
    <p:sldId id="266" r:id="rId5"/>
    <p:sldId id="267" r:id="rId6"/>
    <p:sldId id="268" r:id="rId7"/>
    <p:sldId id="258" r:id="rId8"/>
    <p:sldId id="259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2023-08-17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274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0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AA9B-88ED-4605-86D8-28E982348199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765B-7E37-4399-A473-C39B2201C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58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AA9B-88ED-4605-86D8-28E982348199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765B-7E37-4399-A473-C39B2201C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52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AA9B-88ED-4605-86D8-28E982348199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765B-7E37-4399-A473-C39B2201C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029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AA9B-88ED-4605-86D8-28E982348199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765B-7E37-4399-A473-C39B2201C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45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AA9B-88ED-4605-86D8-28E982348199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765B-7E37-4399-A473-C39B2201C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3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AA9B-88ED-4605-86D8-28E982348199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765B-7E37-4399-A473-C39B2201C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8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AA9B-88ED-4605-86D8-28E982348199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765B-7E37-4399-A473-C39B2201C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271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AA9B-88ED-4605-86D8-28E982348199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765B-7E37-4399-A473-C39B2201C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0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AA9B-88ED-4605-86D8-28E982348199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765B-7E37-4399-A473-C39B2201C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1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AA9B-88ED-4605-86D8-28E982348199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765B-7E37-4399-A473-C39B2201C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3AA9B-88ED-4605-86D8-28E982348199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0765B-7E37-4399-A473-C39B2201C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28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3AA9B-88ED-4605-86D8-28E982348199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0765B-7E37-4399-A473-C39B2201C0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78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3441940" y="1491292"/>
            <a:ext cx="3500167" cy="3234904"/>
          </a:xfrm>
          <a:prstGeom prst="ellipse">
            <a:avLst/>
          </a:prstGeom>
          <a:solidFill>
            <a:srgbClr val="6E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2147977" y="1950648"/>
            <a:ext cx="2749669" cy="2544506"/>
          </a:xfrm>
          <a:prstGeom prst="ellipse">
            <a:avLst/>
          </a:prstGeom>
          <a:solidFill>
            <a:srgbClr val="A38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PortFolio"/>
          <p:cNvSpPr txBox="1"/>
          <p:nvPr/>
        </p:nvSpPr>
        <p:spPr>
          <a:xfrm>
            <a:off x="2699792" y="2780928"/>
            <a:ext cx="3672408" cy="792088"/>
          </a:xfrm>
          <a:prstGeom prst="rect">
            <a:avLst/>
          </a:prstGeom>
          <a:ln w="12700">
            <a:miter/>
          </a:ln>
        </p:spPr>
        <p:txBody>
          <a:bodyPr lIns="50800" tIns="50800" rIns="50800" bIns="50800" anchor="b">
            <a:normAutofit fontScale="25000" lnSpcReduction="20000"/>
          </a:bodyPr>
          <a:lstStyle>
            <a:lvl1pPr algn="l" defTabSz="825500">
              <a:defRPr sz="15000" b="1">
                <a:solidFill>
                  <a:srgbClr val="424242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 lvl="0">
              <a:defRPr/>
            </a:pPr>
            <a:r>
              <a:rPr lang="en-US" altLang="ko-KR" dirty="0" err="1" smtClean="0">
                <a:solidFill>
                  <a:schemeClr val="bg1"/>
                </a:solidFill>
              </a:rPr>
              <a:t>OPEN_API_Web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5" name="김 호 성…"/>
          <p:cNvSpPr txBox="1">
            <a:spLocks noGrp="1"/>
          </p:cNvSpPr>
          <p:nvPr>
            <p:ph type="subTitle" sz="quarter" idx="1"/>
          </p:nvPr>
        </p:nvSpPr>
        <p:spPr>
          <a:xfrm>
            <a:off x="493643" y="4936433"/>
            <a:ext cx="8156714" cy="86883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ko-KR" sz="2000" dirty="0"/>
              <a:t>Open API</a:t>
            </a:r>
            <a:r>
              <a:rPr lang="ko-KR" altLang="en-US" sz="2000" dirty="0"/>
              <a:t>를 이용한 </a:t>
            </a:r>
            <a:r>
              <a:rPr lang="ko-KR" altLang="en-US" sz="2000" dirty="0" err="1"/>
              <a:t>웹프론트엔드</a:t>
            </a:r>
            <a:r>
              <a:rPr lang="ko-KR" altLang="en-US" sz="2000" dirty="0"/>
              <a:t> 제작하기</a:t>
            </a:r>
          </a:p>
          <a:p>
            <a:pPr defTabSz="445770">
              <a:defRPr sz="2700">
                <a:latin typeface="Arial"/>
                <a:ea typeface="Arial"/>
                <a:cs typeface="Arial"/>
                <a:sym typeface="Arial"/>
              </a:defRPr>
            </a:pPr>
            <a:r>
              <a:rPr lang="ko-KR" altLang="en-US" sz="2000" dirty="0" smtClean="0"/>
              <a:t>황영조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57016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직사각형 13"/>
          <p:cNvSpPr/>
          <p:nvPr/>
        </p:nvSpPr>
        <p:spPr>
          <a:xfrm>
            <a:off x="0" y="0"/>
            <a:ext cx="9144000" cy="705210"/>
          </a:xfrm>
          <a:prstGeom prst="rect">
            <a:avLst/>
          </a:prstGeom>
          <a:solidFill>
            <a:srgbClr val="6EC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3" name="TextBox 14"/>
          <p:cNvSpPr txBox="1"/>
          <p:nvPr/>
        </p:nvSpPr>
        <p:spPr>
          <a:xfrm>
            <a:off x="1979711" y="260648"/>
            <a:ext cx="3713671" cy="36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1-1 Main</a:t>
            </a:r>
            <a:r>
              <a:rPr kumimoji="0" lang="ko-KR" altLang="en-US" sz="18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화면</a:t>
            </a:r>
          </a:p>
        </p:txBody>
      </p:sp>
      <p:sp>
        <p:nvSpPr>
          <p:cNvPr id="1034" name="직사각형 15"/>
          <p:cNvSpPr/>
          <p:nvPr/>
        </p:nvSpPr>
        <p:spPr>
          <a:xfrm>
            <a:off x="323528" y="181579"/>
            <a:ext cx="1656184" cy="511116"/>
          </a:xfrm>
          <a:prstGeom prst="rect">
            <a:avLst/>
          </a:prstGeom>
          <a:solidFill>
            <a:srgbClr val="A384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구현내용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7432198" cy="536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75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직사각형 13"/>
          <p:cNvSpPr/>
          <p:nvPr/>
        </p:nvSpPr>
        <p:spPr>
          <a:xfrm>
            <a:off x="0" y="0"/>
            <a:ext cx="9144000" cy="705210"/>
          </a:xfrm>
          <a:prstGeom prst="rect">
            <a:avLst/>
          </a:prstGeom>
          <a:solidFill>
            <a:srgbClr val="6EC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5" name="TextBox 14"/>
          <p:cNvSpPr txBox="1"/>
          <p:nvPr/>
        </p:nvSpPr>
        <p:spPr>
          <a:xfrm>
            <a:off x="1979711" y="260648"/>
            <a:ext cx="3713671" cy="36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1-2 </a:t>
            </a:r>
            <a:r>
              <a:rPr kumimoji="0" lang="ko-KR" altLang="en-US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화면</a:t>
            </a:r>
            <a:endParaRPr kumimoji="0" lang="ko-KR" altLang="en-US" sz="180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6" name="직사각형 15"/>
          <p:cNvSpPr/>
          <p:nvPr/>
        </p:nvSpPr>
        <p:spPr>
          <a:xfrm>
            <a:off x="323528" y="181579"/>
            <a:ext cx="1656184" cy="511116"/>
          </a:xfrm>
          <a:prstGeom prst="rect">
            <a:avLst/>
          </a:prstGeom>
          <a:solidFill>
            <a:srgbClr val="A384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구현내용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64" y="908720"/>
            <a:ext cx="8387980" cy="4176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614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직사각형 13"/>
          <p:cNvSpPr/>
          <p:nvPr/>
        </p:nvSpPr>
        <p:spPr>
          <a:xfrm>
            <a:off x="0" y="0"/>
            <a:ext cx="9144000" cy="705210"/>
          </a:xfrm>
          <a:prstGeom prst="rect">
            <a:avLst/>
          </a:prstGeom>
          <a:solidFill>
            <a:srgbClr val="6EC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5" name="TextBox 14"/>
          <p:cNvSpPr txBox="1"/>
          <p:nvPr/>
        </p:nvSpPr>
        <p:spPr>
          <a:xfrm>
            <a:off x="1979711" y="260648"/>
            <a:ext cx="3713671" cy="36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1-2 </a:t>
            </a:r>
            <a:r>
              <a:rPr kumimoji="0" lang="ko-KR" altLang="en-US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화면</a:t>
            </a:r>
            <a:r>
              <a:rPr kumimoji="0" lang="en-US" altLang="ko-KR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검색 버튼 설명</a:t>
            </a:r>
            <a:r>
              <a:rPr kumimoji="0" lang="en-US" altLang="ko-KR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ko-KR" altLang="en-US" sz="180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6" name="직사각형 15"/>
          <p:cNvSpPr/>
          <p:nvPr/>
        </p:nvSpPr>
        <p:spPr>
          <a:xfrm>
            <a:off x="323528" y="181579"/>
            <a:ext cx="1656184" cy="511116"/>
          </a:xfrm>
          <a:prstGeom prst="rect">
            <a:avLst/>
          </a:prstGeom>
          <a:solidFill>
            <a:srgbClr val="A384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구현내용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08" y="1196752"/>
            <a:ext cx="8835279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3296782"/>
            <a:ext cx="4849368" cy="277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296782"/>
            <a:ext cx="3888431" cy="2775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7524328" y="1844824"/>
            <a:ext cx="1152128" cy="6480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3" idx="2"/>
            <a:endCxn id="4103" idx="0"/>
          </p:cNvCxnSpPr>
          <p:nvPr/>
        </p:nvCxnSpPr>
        <p:spPr>
          <a:xfrm rot="5400000">
            <a:off x="7158389" y="2354779"/>
            <a:ext cx="803886" cy="1080120"/>
          </a:xfrm>
          <a:prstGeom prst="bentConnector3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72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직사각형 13"/>
          <p:cNvSpPr/>
          <p:nvPr/>
        </p:nvSpPr>
        <p:spPr>
          <a:xfrm>
            <a:off x="0" y="0"/>
            <a:ext cx="9144000" cy="705210"/>
          </a:xfrm>
          <a:prstGeom prst="rect">
            <a:avLst/>
          </a:prstGeom>
          <a:solidFill>
            <a:srgbClr val="6EC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5" name="TextBox 14"/>
          <p:cNvSpPr txBox="1"/>
          <p:nvPr/>
        </p:nvSpPr>
        <p:spPr>
          <a:xfrm>
            <a:off x="1979711" y="260648"/>
            <a:ext cx="3713671" cy="36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1-2 </a:t>
            </a:r>
            <a:r>
              <a:rPr kumimoji="0" lang="ko-KR" altLang="en-US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화면</a:t>
            </a:r>
            <a:r>
              <a:rPr kumimoji="0" lang="en-US" altLang="ko-KR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도서 검색 결과 설명</a:t>
            </a:r>
            <a:r>
              <a:rPr kumimoji="0" lang="en-US" altLang="ko-KR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ko-KR" altLang="en-US" sz="180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6" name="직사각형 15"/>
          <p:cNvSpPr/>
          <p:nvPr/>
        </p:nvSpPr>
        <p:spPr>
          <a:xfrm>
            <a:off x="323528" y="181579"/>
            <a:ext cx="1656184" cy="511116"/>
          </a:xfrm>
          <a:prstGeom prst="rect">
            <a:avLst/>
          </a:prstGeom>
          <a:solidFill>
            <a:srgbClr val="A384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구현내용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" y="1124606"/>
            <a:ext cx="865981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" y="3429000"/>
            <a:ext cx="8659813" cy="2822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89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직사각형 13"/>
          <p:cNvSpPr/>
          <p:nvPr/>
        </p:nvSpPr>
        <p:spPr>
          <a:xfrm>
            <a:off x="0" y="0"/>
            <a:ext cx="9144000" cy="705210"/>
          </a:xfrm>
          <a:prstGeom prst="rect">
            <a:avLst/>
          </a:prstGeom>
          <a:solidFill>
            <a:srgbClr val="6EC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5" name="TextBox 14"/>
          <p:cNvSpPr txBox="1"/>
          <p:nvPr/>
        </p:nvSpPr>
        <p:spPr>
          <a:xfrm>
            <a:off x="1979711" y="260648"/>
            <a:ext cx="3713671" cy="36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1-2 </a:t>
            </a:r>
            <a:r>
              <a:rPr kumimoji="0" lang="ko-KR" altLang="en-US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화면</a:t>
            </a:r>
            <a:r>
              <a:rPr kumimoji="0" lang="en-US" altLang="ko-KR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kumimoji="0" lang="ko-KR" altLang="en-US" sz="1800" b="1" i="0" u="none" strike="noStrike" kern="1200" cap="none" spc="0" normalizeH="0" baseline="0" dirty="0" err="1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무한스크롤링</a:t>
            </a:r>
            <a:r>
              <a:rPr kumimoji="0" lang="ko-KR" altLang="en-US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설명</a:t>
            </a:r>
            <a:r>
              <a:rPr kumimoji="0" lang="en-US" altLang="ko-KR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ko-KR" altLang="en-US" sz="180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6" name="직사각형 15"/>
          <p:cNvSpPr/>
          <p:nvPr/>
        </p:nvSpPr>
        <p:spPr>
          <a:xfrm>
            <a:off x="323528" y="181579"/>
            <a:ext cx="1656184" cy="511116"/>
          </a:xfrm>
          <a:prstGeom prst="rect">
            <a:avLst/>
          </a:prstGeom>
          <a:solidFill>
            <a:srgbClr val="A384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구현내용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43" y="3284984"/>
            <a:ext cx="8659813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43" y="1124606"/>
            <a:ext cx="8659813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343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직사각형 13"/>
          <p:cNvSpPr/>
          <p:nvPr/>
        </p:nvSpPr>
        <p:spPr>
          <a:xfrm>
            <a:off x="0" y="0"/>
            <a:ext cx="9144000" cy="705210"/>
          </a:xfrm>
          <a:prstGeom prst="rect">
            <a:avLst/>
          </a:prstGeom>
          <a:solidFill>
            <a:srgbClr val="6EC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77" name="TextBox 14"/>
          <p:cNvSpPr txBox="1"/>
          <p:nvPr/>
        </p:nvSpPr>
        <p:spPr>
          <a:xfrm>
            <a:off x="1979711" y="260648"/>
            <a:ext cx="3713671" cy="36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1-2 </a:t>
            </a:r>
            <a:r>
              <a:rPr kumimoji="0" lang="ko-KR" altLang="en-US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화면</a:t>
            </a:r>
            <a:r>
              <a:rPr kumimoji="0" lang="en-US" altLang="ko-KR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(top</a:t>
            </a:r>
            <a:r>
              <a:rPr kumimoji="0" lang="ko-KR" altLang="en-US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버튼 및 </a:t>
            </a:r>
            <a:r>
              <a:rPr lang="en-US" altLang="ko-KR" b="1" dirty="0" err="1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css</a:t>
            </a:r>
            <a:r>
              <a:rPr lang="en-US" altLang="ko-KR" b="1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kumimoji="0" lang="ko-KR" altLang="en-US" sz="180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78" name="직사각형 15"/>
          <p:cNvSpPr/>
          <p:nvPr/>
        </p:nvSpPr>
        <p:spPr>
          <a:xfrm>
            <a:off x="323528" y="181579"/>
            <a:ext cx="1656184" cy="511116"/>
          </a:xfrm>
          <a:prstGeom prst="rect">
            <a:avLst/>
          </a:prstGeom>
          <a:solidFill>
            <a:srgbClr val="A384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구현내용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665" y="4221087"/>
            <a:ext cx="3636351" cy="2611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8" y="764704"/>
            <a:ext cx="6501576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365104"/>
            <a:ext cx="5184576" cy="2398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5652120" y="3645024"/>
            <a:ext cx="628274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9" name="꺾인 연결선 8"/>
          <p:cNvCxnSpPr>
            <a:stCxn id="7" idx="3"/>
            <a:endCxn id="3" idx="0"/>
          </p:cNvCxnSpPr>
          <p:nvPr/>
        </p:nvCxnSpPr>
        <p:spPr>
          <a:xfrm>
            <a:off x="6280394" y="3933056"/>
            <a:ext cx="1038447" cy="288031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06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직사각형 13"/>
          <p:cNvSpPr/>
          <p:nvPr/>
        </p:nvSpPr>
        <p:spPr>
          <a:xfrm>
            <a:off x="0" y="0"/>
            <a:ext cx="9144000" cy="705210"/>
          </a:xfrm>
          <a:prstGeom prst="rect">
            <a:avLst/>
          </a:prstGeom>
          <a:solidFill>
            <a:srgbClr val="6EC5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01" name="TextBox 14"/>
          <p:cNvSpPr txBox="1"/>
          <p:nvPr/>
        </p:nvSpPr>
        <p:spPr>
          <a:xfrm>
            <a:off x="1979711" y="260648"/>
            <a:ext cx="3713671" cy="3660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1-3</a:t>
            </a:r>
            <a:r>
              <a:rPr kumimoji="0" lang="ko-KR" altLang="en-US" sz="1800" b="1" i="0" u="none" strike="noStrike" kern="1200" cap="none" spc="0" normalizeH="0" baseline="0" dirty="0" smtClean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화면</a:t>
            </a:r>
          </a:p>
        </p:txBody>
      </p:sp>
      <p:sp>
        <p:nvSpPr>
          <p:cNvPr id="4102" name="직사각형 15"/>
          <p:cNvSpPr/>
          <p:nvPr/>
        </p:nvSpPr>
        <p:spPr>
          <a:xfrm>
            <a:off x="323528" y="181579"/>
            <a:ext cx="1656184" cy="511116"/>
          </a:xfrm>
          <a:prstGeom prst="rect">
            <a:avLst/>
          </a:prstGeom>
          <a:solidFill>
            <a:srgbClr val="A384FF">
              <a:alpha val="100000"/>
            </a:srgbClr>
          </a:solidFill>
          <a:ln w="2540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1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구현내용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136904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363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154447" y="1715632"/>
            <a:ext cx="3500167" cy="3234904"/>
          </a:xfrm>
          <a:prstGeom prst="ellipse">
            <a:avLst/>
          </a:prstGeom>
          <a:solidFill>
            <a:srgbClr val="6EC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490049" y="2060832"/>
            <a:ext cx="2749669" cy="2544506"/>
          </a:xfrm>
          <a:prstGeom prst="ellipse">
            <a:avLst/>
          </a:prstGeom>
          <a:solidFill>
            <a:srgbClr val="A38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557230" y="2929620"/>
            <a:ext cx="40324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6000" b="1" dirty="0">
                <a:solidFill>
                  <a:schemeClr val="bg1"/>
                </a:solidFill>
                <a:latin typeface="나눔고딕"/>
                <a:ea typeface="나눔고딕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20310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53</Words>
  <Application>Microsoft Office PowerPoint</Application>
  <PresentationFormat>화면 슬라이드 쇼(4:3)</PresentationFormat>
  <Paragraphs>19</Paragraphs>
  <Slides>9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KOSTA</cp:lastModifiedBy>
  <cp:revision>13</cp:revision>
  <dcterms:created xsi:type="dcterms:W3CDTF">2023-07-25T08:10:45Z</dcterms:created>
  <dcterms:modified xsi:type="dcterms:W3CDTF">2023-08-17T08:11:11Z</dcterms:modified>
  <cp:version/>
</cp:coreProperties>
</file>