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4624@pfur.ru" TargetMode="External" /><Relationship Id="rId3" Type="http://schemas.openxmlformats.org/officeDocument/2006/relationships/hyperlink" Target="https://github.com/crisespinos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гармонических колебаний</a:t>
            </a:r>
            <a:br/>
            <a:br/>
            <a:r>
              <a:rPr/>
              <a:t>Эспиноса Василита К.М.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05/04/2025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без затуханий и без действий внешней силы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реализуем эту модель посредством OpenModelica.</a:t>
            </a:r>
          </a:p>
          <a:p>
            <a:pPr lvl="0" indent="0" marL="0">
              <a:buNone/>
            </a:pPr>
            <a:r>
              <a:rPr/>
              <a:t>model lab4_1</a:t>
            </a:r>
          </a:p>
          <a:p>
            <a:pPr lvl="0" indent="0" marL="0">
              <a:buNone/>
            </a:pPr>
            <a:r>
              <a:rPr/>
              <a:t>parameter Real g = 0; parameter Real w = 2.5; parameter Real x0 = -1; parameter Real y0 = 2; Real x(start=x0); Real y(start=y0); equation der(x) = y; der(y) = -g .</a:t>
            </a:r>
            <a:r>
              <a:rPr i="1"/>
              <a:t>y - w^2 .</a:t>
            </a:r>
            <a:r>
              <a:rPr/>
              <a:t>x; end lab4_1;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без затуханий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[-@fig:004]) и его фазового портрета (рис. [-@fig:005]).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Pеализуем эту модель на языке программирования Julia.</a:t>
            </a:r>
          </a:p>
        </p:txBody>
      </p:sp>
      <p:pic>
        <p:nvPicPr>
          <p:cNvPr descr="image/c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[-@fig:007]) и его фазового портрета (рис. [-@fig:008]).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этом случае сначала происходят колебания осциллятора, а затем график затухает, поскольку у нас есть параметр, отвечающий за потери энергии.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реализуем эту модель посредством OpenModelica.</a:t>
            </a:r>
          </a:p>
          <a:p>
            <a:pPr lvl="0" indent="0" marL="0">
              <a:buNone/>
            </a:pPr>
            <a:r>
              <a:rPr/>
              <a:t>model lab4_2 parameter Real g = 10; parameter Real w = 11; parameter Real x0 = -1; parameter Real y0 = 2; Real x(start=x0); Real y(start=y0); equation der(x) = y; der(y) = -g .</a:t>
            </a:r>
            <a:r>
              <a:rPr i="1"/>
              <a:t>y - w^2 .</a:t>
            </a:r>
            <a:r>
              <a:rPr/>
              <a:t>x; end lab4_2;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[-@fig:009]) и его фазового портрета (рис. [-@fig:010]).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без действий внешней силы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193800"/>
            <a:ext cx="768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Pеализуем эту модель на языке программирования Julia.</a:t>
            </a:r>
          </a:p>
        </p:txBody>
      </p:sp>
      <p:pic>
        <p:nvPicPr>
          <p:cNvPr descr="image/cod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3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[-@fig:012]) и его фазового портрета (рис. [-@fig:013]).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699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этом случае сначала происходят колебания осциллятора, а затем график затухает, поскольку у нас есть параметр, отвечающий за потери энергии.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реализуем эту модель посредством OpenModelica.</a:t>
            </a:r>
          </a:p>
          <a:p>
            <a:pPr lvl="0" indent="0" marL="0">
              <a:buNone/>
            </a:pPr>
            <a:r>
              <a:rPr/>
              <a:t>model lab4_2 parameter Real g = 10; parameter Real w = 11; parameter Real x0 = -1; parameter Real y0 = 2; Real x(start=x0); Real y(start=y0); equation der(x) = y; der(y) = -g .</a:t>
            </a:r>
            <a:r>
              <a:rPr i="1"/>
              <a:t>y - w^2 .</a:t>
            </a:r>
            <a:r>
              <a:rPr/>
              <a:t>x; end lab4_2;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[-@fig:014]) и его фазового портрета (рис. [-@fig:015]).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c затуханием и под действием внешней силы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77900" y="1193800"/>
            <a:ext cx="718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построила математическую модель гармонического осциллятора.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Эспиноса Василита Кристина Микаела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1032224624@pfur.ru</a:t>
            </a:r>
          </a:p>
          <a:p>
            <a:pPr lvl="0"/>
            <a:r>
              <a:rPr>
                <a:hlinkClick r:id="rId3"/>
              </a:rPr>
              <a:t>https://github.com/crisespinosa/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математическую модель гармонического осциллятора на языке прогаммирования Julia и посредством ПО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Постройте фазовый портрет гармонического осциллятора и решение уравнения гармонического осциллятора для следующих случаев</a:t>
            </a:r>
          </a:p>
          <a:p>
            <a:pPr lvl="0"/>
            <a:r>
              <a:rPr/>
              <a:t>Колебания гармонического осциллятора без затуханий и без действий внешней силы</a:t>
            </a:r>
          </a:p>
          <a:p>
            <a:pPr lvl="0"/>
            <a:r>
              <a:rPr/>
              <a:t>Колебания гармонического осциллятора c затуханием и без действий внешней силы</a:t>
            </a:r>
          </a:p>
          <a:p>
            <a:pPr lvl="0" indent="0" marL="0">
              <a:buNone/>
            </a:pPr>
            <a:r>
              <a:rPr/>
              <a:t>Колебания гармонического осциллятора c затуханием и под действием внешней силы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без затуханий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 реализуем эту модель на языке программирования Julia.</a:t>
            </a:r>
          </a:p>
        </p:txBody>
      </p:sp>
      <p:pic>
        <p:nvPicPr>
          <p:cNvPr descr="image/c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21100" y="203200"/>
            <a:ext cx="4813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Код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без затуханий и без действий внешней силы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следующие графики решения уравнения гармонического осциллятора (рис. [-@fig:002]) и его фазового портрета (рис. [-@fig:003]).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колебаний гармонического осциллятора без затуханий и без действий внешней силы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График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Можно заметить, что колебание осциллятора периодично, график не задухает.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Эспиноса Василита К.М.</dc:creator>
  <cp:keywords/>
  <dcterms:created xsi:type="dcterms:W3CDTF">2025-04-05T10:52:50Z</dcterms:created>
  <dcterms:modified xsi:type="dcterms:W3CDTF">2025-04-05T10:52:50Z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05/04/2025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гармонических колебаний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