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4624@pfur.ru" TargetMode="External" /><Relationship Id="rId3" Type="http://schemas.openxmlformats.org/officeDocument/2006/relationships/hyperlink" Target="https://github.com/crisespinos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Лотки-Вольтерры</a:t>
            </a:r>
            <a:br/>
            <a:br/>
            <a:r>
              <a:rPr/>
              <a:t>Эспиноса Василита К.М.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19/04/2025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Графики периодичны, фазовый портрет замкнут, как и должно быть в жесткой модели Лотки-Вольтерры.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найдем стационарное состояние системы по формуле:</a:t>
            </a:r>
          </a:p>
        </p:txBody>
      </p:sp>
      <p:pic>
        <p:nvPicPr>
          <p:cNvPr descr="image/za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Проверим, что эта точка действительно является стационарной, подставив ее в начальные условия.</a:t>
            </a:r>
          </a:p>
        </p:txBody>
      </p:sp>
      <p:pic>
        <p:nvPicPr>
          <p:cNvPr descr="image/c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58900"/>
            <a:ext cx="51054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Получим график из двух прямых, параллельных оси абсцисс, то есть численность и жертв, и хищников не меняется, как м должно быть в стационарном состоянии (рис. [-@fig:008])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Фазовый портрет в стационарном состоянии выглядит следующим образом (рис. [-@fig:009]).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реализуем эту модель посредством OpenModelica.</a:t>
            </a:r>
          </a:p>
        </p:txBody>
      </p:sp>
      <p:pic>
        <p:nvPicPr>
          <p:cNvPr descr="image/c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203200"/>
            <a:ext cx="391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Выполним симуляцию на интервале от (0, 50), который брали для Julia и получим следующие графики изменения численности хищников и численности жертв (рис. [-@fig:011]) и зависимости численности хищников от численности жертв (рис. [-@fig:012]).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5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08100"/>
            <a:ext cx="5105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Графики периодичны, фазовый портрет замкнут, как и должно быть в жесткой модели Лотки-Вольтерры.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Также построим тут изменения численности хищников и численности жертв в стационарном состоянии.</a:t>
            </a:r>
          </a:p>
        </p:txBody>
      </p:sp>
      <p:pic>
        <p:nvPicPr>
          <p:cNvPr descr="image/cod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03200"/>
            <a:ext cx="4711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Получим график, в котором численность жертв и хищников постоянна(рис. [-@fig:014]).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Сравнение построения модели на Julia и в OpenModelica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графики идентичны.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построила математическую модель Лотки-Вольтерры на Julia и в OpenModelica.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Эспиноса Василита Кристина Микаела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1032224624@pfur.ru</a:t>
            </a:r>
          </a:p>
          <a:p>
            <a:pPr lvl="0"/>
            <a:r>
              <a:rPr>
                <a:hlinkClick r:id="rId3"/>
              </a:rPr>
              <a:t>https://github.com/crisespinosa/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математическую модель Лотки-Вольерры на языке прогаммирования Julia и посредством ПО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модели «хищник-жертва»:</a:t>
            </a:r>
          </a:p>
        </p:txBody>
      </p:sp>
      <p:pic>
        <p:nvPicPr>
          <p:cNvPr descr="image/za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Задание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 x0 =10, y0= 15 Найдите стационарное состояние системы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Моде́ль Ло́тки — Вольте́рры (модель Ло́тки — Вольтерра́[1]) — модель взаимодействия двух видов типа «хищник — жертва», названная в честь своих авторов (Лотка, 1925; Вольтерра 1926), которые предложили модельные уравнения независимо друг от друга.</a:t>
            </a:r>
          </a:p>
          <a:p>
            <a:pPr lvl="0" indent="0" marL="0">
              <a:buNone/>
            </a:pPr>
            <a:r>
              <a:rPr/>
              <a:t>Такие уравнения можно использовать для моделирования систем «хищник — жертва», «паразит — хозяин», конкуренции и других видов взаимодействия между двумя видами[2].</a:t>
            </a:r>
          </a:p>
          <a:p>
            <a:pPr lvl="0" indent="0" marL="0">
              <a:buNone/>
            </a:pPr>
            <a:r>
              <a:rPr/>
              <a:t>В математической форме предложенная система имеет следующий вид:</a:t>
            </a:r>
          </a:p>
        </p:txBody>
      </p:sp>
      <p:pic>
        <p:nvPicPr>
          <p:cNvPr descr="image/za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где - ( x ) — количество жертв, - ( y ) — количество хищников, - ( t ) — время, - ( alpha, , gamma, delta ) — коэффициенты, отражающие взаимодействия между видами</a:t>
            </a:r>
          </a:p>
          <a:p>
            <a:pPr lvl="0" indent="0" marL="0">
              <a:buNone/>
            </a:pPr>
            <a:r>
              <a:rPr/>
              <a:t>[@wiki]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 реализуем эту модель на языке программирования Julia.</a:t>
            </a:r>
          </a:p>
          <a:p>
            <a:pPr lvl="0" indent="0" marL="0">
              <a:buNone/>
            </a:pPr>
            <a:r>
              <a:rPr/>
              <a:t>Напишем код для решения системы ДУ, используя библиотеку DifferentialEquations.jl, а затем построим графики с помощью библиотеки Plots.</a:t>
            </a:r>
          </a:p>
        </p:txBody>
      </p:sp>
      <p:pic>
        <p:nvPicPr>
          <p:cNvPr descr="image/c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изменения численности хищников и численности жертв (рис. [-@fig:004]) и зависимости численности хищников от численности жертв (рис. [-@fig:005]).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Эспиноса Василита К.М.</dc:creator>
  <cp:keywords/>
  <dcterms:created xsi:type="dcterms:W3CDTF">2025-04-19T20:50:34Z</dcterms:created>
  <dcterms:modified xsi:type="dcterms:W3CDTF">2025-04-19T20:50:34Z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19/04/2025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Лотки-Вольтерры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