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24624@pfur.ru" TargetMode="External" /><Relationship Id="rId3" Type="http://schemas.openxmlformats.org/officeDocument/2006/relationships/hyperlink" Target="https://github.com/crisespinos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боевых действий</a:t>
            </a:r>
            <a:br/>
            <a:br/>
            <a:r>
              <a:rPr/>
              <a:t>Эспиноса Василита К.М.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22/03/2025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давайте построим эту же модель посредством OpenModelica.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слудющий график изменения численности армий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24000"/>
            <a:ext cx="51054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Модель ведение боевых действий с участием регулярных войск и партизанских отрядов</a:t>
            </a:r>
          </a:p>
          <a:p>
            <a:pPr lvl="0" indent="0" marL="0">
              <a:buNone/>
            </a:pPr>
            <a:r>
              <a:rPr/>
              <a:t>В модели наша система дифференциальных уравнений включает:</a:t>
            </a:r>
          </a:p>
          <a:p>
            <a:pPr lvl="0"/>
            <a:r>
              <a:rPr/>
              <a:t>члены </a:t>
            </a:r>
            <a:r>
              <a:rPr>
                <a:latin typeface="Courier"/>
              </a:rPr>
              <a:t>−0.343 x(t)</a:t>
            </a:r>
            <a:r>
              <a:rPr/>
              <a:t> и </a:t>
            </a:r>
            <a:r>
              <a:rPr>
                <a:latin typeface="Courier"/>
              </a:rPr>
              <a:t>−0.815 y(t)</a:t>
            </a:r>
            <a:r>
              <a:rPr/>
              <a:t> — это </a:t>
            </a:r>
            <a:r>
              <a:rPr b="1"/>
              <a:t>небоевые потери</a:t>
            </a:r>
            <a:r>
              <a:rPr/>
              <a:t>, связанные с логистикой, болезнями и другими факторами;</a:t>
            </a:r>
          </a:p>
          <a:p>
            <a:pPr lvl="0"/>
            <a:r>
              <a:rPr/>
              <a:t>член </a:t>
            </a:r>
            <a:r>
              <a:rPr>
                <a:latin typeface="Courier"/>
              </a:rPr>
              <a:t>−0.227 x(t) * y(t)</a:t>
            </a:r>
            <a:r>
              <a:rPr/>
              <a:t> во втором уравнении — это </a:t>
            </a:r>
            <a:r>
              <a:rPr b="1"/>
              <a:t>нелинейный боевой вклад</a:t>
            </a:r>
            <a:r>
              <a:rPr/>
              <a:t>, моделирующий интенсивное взаимодействие между армиями, особенно при больших значениях ( x ) и ( y );</a:t>
            </a:r>
          </a:p>
          <a:p>
            <a:pPr lvl="0"/>
            <a:r>
              <a:rPr/>
              <a:t>слагаемые </a:t>
            </a:r>
            <a:r>
              <a:rPr>
                <a:latin typeface="Courier"/>
              </a:rPr>
              <a:t>sin(2t) + 1</a:t>
            </a:r>
            <a:r>
              <a:rPr/>
              <a:t> и </a:t>
            </a:r>
            <a:r>
              <a:rPr>
                <a:latin typeface="Courier"/>
              </a:rPr>
              <a:t>cos(10t) + 1</a:t>
            </a:r>
            <a:r>
              <a:rPr/>
              <a:t> представляют </a:t>
            </a:r>
            <a:r>
              <a:rPr b="1"/>
              <a:t>внешние влияния и подкрепления</a:t>
            </a:r>
            <a:r>
              <a:rPr/>
              <a:t>, воздействующие на армии с различной частотой.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cod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основании численного решения видно, что:</a:t>
            </a:r>
          </a:p>
          <a:p>
            <a:pPr lvl="0"/>
            <a:r>
              <a:rPr b="1"/>
              <a:t>Армия X</a:t>
            </a:r>
            <a:r>
              <a:rPr/>
              <a:t> (синяя линия) начинает с 10 000 солдат и </a:t>
            </a:r>
            <a:r>
              <a:rPr b="1"/>
              <a:t>медленно теряет численность</a:t>
            </a:r>
            <a:r>
              <a:rPr/>
              <a:t>, заканчивая примерно на уровне 8 500–9 000. Это говорит о контролируемом уровне потерь и устойчивости.</a:t>
            </a:r>
          </a:p>
          <a:p>
            <a:pPr lvl="0"/>
            <a:r>
              <a:rPr b="1"/>
              <a:t>Армия Y</a:t>
            </a:r>
            <a:r>
              <a:rPr/>
              <a:t> (оранжевая линия), несмотря на начальную численность в 29 000, практически </a:t>
            </a:r>
            <a:r>
              <a:rPr b="1"/>
              <a:t>мгновенно теряет всю боеспособность</a:t>
            </a:r>
            <a:r>
              <a:rPr/>
              <a:t>. Численность падает до нуля в течение первых мгновений симуляции.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давайте построим эту же модель посредством OpenModelica.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74700"/>
            <a:ext cx="5105400" cy="323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слудющий график изменения численности армий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62100"/>
            <a:ext cx="5105400" cy="167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построила модель боевых действий на языке прогаммирования Julia и посредством ПО OpenModelica, а также провела сравнительный анализ.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Эспиноса Василита Кристина Микаела</a:t>
            </a:r>
          </a:p>
          <a:p>
            <a:pPr lvl="0"/>
            <a:r>
              <a:rPr/>
              <a:t>студентка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1032224624@pfur.ru</a:t>
            </a:r>
          </a:p>
          <a:p>
            <a:pPr lvl="0"/>
            <a:r>
              <a:rPr>
                <a:hlinkClick r:id="rId3"/>
              </a:rPr>
              <a:t>https://github.com/crisespinosa/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модель боевых действий на языке прогаммирования Julia и посредством ПО OpenModelica.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ежду страной Х и страной У идет война. Численность состава войск исчисляется от начала войны, и являются временными функциями x(t) и y(t). В начальный момент времени страна Х имеет армию численностью 10 000 человек, а в распоряжении страны У армия численностью в 29 000 человек. Для упрощения модели считаем, что коэффициенты a,b,c,h постоянны. Также считаем P(t) и Q(t) непрерывные функции. Постройте графики изменения численности войск армии Х и армии У для следующих случаев: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pic>
        <p:nvPicPr>
          <p:cNvPr descr="image/za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5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Модель боевых действий между регулярными войсками</a:t>
            </a:r>
          </a:p>
          <a:p>
            <a:pPr lvl="0" indent="0" marL="0">
              <a:buNone/>
            </a:pPr>
            <a:r>
              <a:rPr/>
              <a:t>В данной </a:t>
            </a:r>
            <a:r>
              <a:rPr b="1"/>
              <a:t>модели боевых действий №1</a:t>
            </a:r>
            <a:r>
              <a:rPr/>
              <a:t> рассматривается взаимодействие двух армий X и Y в течение одного дня. Потери армий описываются системой дифференциальных уравнений, где:</a:t>
            </a:r>
          </a:p>
          <a:p>
            <a:pPr lvl="0"/>
            <a:r>
              <a:rPr/>
              <a:t>члены </a:t>
            </a:r>
            <a:r>
              <a:rPr>
                <a:latin typeface="Courier"/>
              </a:rPr>
              <a:t>−0.333 x(t)</a:t>
            </a:r>
            <a:r>
              <a:rPr/>
              <a:t> и </a:t>
            </a:r>
            <a:r>
              <a:rPr>
                <a:latin typeface="Courier"/>
              </a:rPr>
              <a:t>−0.65 y(t)</a:t>
            </a:r>
            <a:r>
              <a:rPr/>
              <a:t> отражают </a:t>
            </a:r>
            <a:r>
              <a:rPr b="1"/>
              <a:t>небоевые потери</a:t>
            </a:r>
            <a:r>
              <a:rPr/>
              <a:t>, связанные с внешними факторами: болезнями, логистическими проблемами, моральным состоянием и т.д.;</a:t>
            </a:r>
          </a:p>
          <a:p>
            <a:pPr lvl="0"/>
            <a:r>
              <a:rPr/>
              <a:t>члены </a:t>
            </a:r>
            <a:r>
              <a:rPr>
                <a:latin typeface="Courier"/>
              </a:rPr>
              <a:t>−0.777 y(t)</a:t>
            </a:r>
            <a:r>
              <a:rPr/>
              <a:t> и </a:t>
            </a:r>
            <a:r>
              <a:rPr>
                <a:latin typeface="Courier"/>
              </a:rPr>
              <a:t>−0.5 x(t)</a:t>
            </a:r>
            <a:r>
              <a:rPr/>
              <a:t> моделируют </a:t>
            </a:r>
            <a:r>
              <a:rPr b="1"/>
              <a:t>боевые потери</a:t>
            </a:r>
            <a:r>
              <a:rPr/>
              <a:t>, зависящие от численности противника и эффективности наступательных действий;</a:t>
            </a:r>
          </a:p>
          <a:p>
            <a:pPr lvl="0"/>
            <a:r>
              <a:rPr/>
              <a:t>добавочные функции </a:t>
            </a:r>
            <a:r>
              <a:rPr>
                <a:latin typeface="Courier"/>
              </a:rPr>
              <a:t>1.6 sin(t)</a:t>
            </a:r>
            <a:r>
              <a:rPr/>
              <a:t> и </a:t>
            </a:r>
            <a:r>
              <a:rPr>
                <a:latin typeface="Courier"/>
              </a:rPr>
              <a:t>1.7 cos(t + 2)</a:t>
            </a:r>
            <a:r>
              <a:rPr/>
              <a:t> учитывают возможные </a:t>
            </a:r>
            <a:r>
              <a:rPr b="1"/>
              <a:t>внешние воздействия</a:t>
            </a:r>
            <a:r>
              <a:rPr/>
              <a:t>, такие как подкрепления, изменение погодных условий или морального духа армий X и Y соответственно.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cod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8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основании численного решения видно, что:</a:t>
            </a:r>
          </a:p>
          <a:p>
            <a:pPr lvl="0"/>
            <a:r>
              <a:rPr b="1"/>
              <a:t>Армия X</a:t>
            </a:r>
            <a:r>
              <a:rPr/>
              <a:t> (синяя линия) стремительно теряет численность — с 10 000 в начале до почти </a:t>
            </a:r>
            <a:r>
              <a:rPr b="1"/>
              <a:t>нуля</a:t>
            </a:r>
            <a:r>
              <a:rPr/>
              <a:t> к концу дня. Это указывает на высокую уязвимость армии X к боевым и небоевым потерям.</a:t>
            </a:r>
          </a:p>
          <a:p>
            <a:pPr lvl="0"/>
            <a:r>
              <a:rPr b="1"/>
              <a:t>Армия Y</a:t>
            </a:r>
            <a:r>
              <a:rPr/>
              <a:t> (оранжевая линия), несмотря на потери, сохраняет численность выше 20 000, начиная с 29 000. Это демонстрирует </a:t>
            </a:r>
            <a:r>
              <a:rPr b="1"/>
              <a:t>большую устойчивость</a:t>
            </a:r>
            <a:r>
              <a:rPr/>
              <a:t> армии Y.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Эспиноса Василита К.М.</dc:creator>
  <cp:keywords/>
  <dcterms:created xsi:type="dcterms:W3CDTF">2025-03-22T19:40:12Z</dcterms:created>
  <dcterms:modified xsi:type="dcterms:W3CDTF">2025-03-22T19:40:12Z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22/03/2025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боевых действий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