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032224624@pfur.ru" TargetMode="External" /><Relationship Id="rId3" Type="http://schemas.openxmlformats.org/officeDocument/2006/relationships/hyperlink" Target="https://github.com/crisespinos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выполнению упражнения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Фигура Лиссажу</a:t>
            </a:r>
            <a:br/>
            <a:br/>
            <a:r>
              <a:rPr/>
              <a:t>Эспиноса Василита К.М.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 января 1970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33500"/>
            <a:ext cx="8229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00" y="1193800"/>
            <a:ext cx="805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784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00" y="1193800"/>
            <a:ext cx="8039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986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19200"/>
            <a:ext cx="8229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6500"/>
            <a:ext cx="8229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82700"/>
            <a:ext cx="82296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82700"/>
            <a:ext cx="82296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8229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193800"/>
            <a:ext cx="8166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я я выполнила упражнение по ознакомлению с программой xcos.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Эспиноса Василита Кристина Микаела</a:t>
            </a:r>
          </a:p>
          <a:p>
            <a:pPr lvl="0"/>
            <a:r>
              <a:rPr/>
              <a:t>студентка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1032224624@pfur.ru</a:t>
            </a:r>
          </a:p>
          <a:p>
            <a:pPr lvl="0"/>
            <a:r>
              <a:rPr>
                <a:hlinkClick r:id="rId3"/>
              </a:rPr>
              <a:t>https://github.com/crisespinosa/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Цель работы</a:t>
            </a:r>
          </a:p>
          <a:p>
            <a:pPr lvl="0" indent="0" marL="0">
              <a:buNone/>
            </a:pPr>
            <a:r>
              <a:rPr/>
              <a:t>Выполнение упражнения по ознакомлению с программой xcos.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Задание</a:t>
            </a:r>
          </a:p>
          <a:p>
            <a:pPr lvl="0" indent="0" marL="0">
              <a:buNone/>
            </a:pPr>
            <a:r>
              <a:rPr/>
              <a:t>Построим с помощью xcos фигуру Лиссажу со следующими параметрами:</a:t>
            </a:r>
          </a:p>
          <a:p>
            <a:pPr lvl="0" indent="-342900" marL="342900">
              <a:buAutoNum type="arabicParenR"/>
            </a:pPr>
            <a:r>
              <a:rPr/>
              <a:t>A = B = 1, a = 2, b = 2, δ = 0; π/4; π/2; 3π/4; π;</a:t>
            </a:r>
          </a:p>
          <a:p>
            <a:pPr lvl="0" indent="-342900" marL="342900">
              <a:buAutoNum type="arabicParenR"/>
            </a:pPr>
            <a:r>
              <a:rPr/>
              <a:t>A = B = 1, a = 2, b = 4, δ = 0; π/4; π/2; 3π/4; π;</a:t>
            </a:r>
          </a:p>
          <a:p>
            <a:pPr lvl="0" indent="-342900" marL="342900">
              <a:buAutoNum type="arabicParenR"/>
            </a:pPr>
            <a:r>
              <a:rPr/>
              <a:t>A = B = 1, a = 2, b = 6, δ = 0; π/4; π/2; 3π/4; π;</a:t>
            </a:r>
          </a:p>
          <a:p>
            <a:pPr lvl="0" indent="-342900" marL="342900">
              <a:buAutoNum type="arabicParenR"/>
            </a:pPr>
            <a:r>
              <a:rPr/>
              <a:t>A = B = 1, a = 2, b = 3, δ = 0; π/4; π/2; 3π/4; π.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Фигура Лассажу</a:t>
                </a:r>
              </a:p>
              <a:p>
                <a:pPr lvl="0" indent="0" marL="0">
                  <a:buNone/>
                </a:pPr>
                <a:r>
                  <a:rPr/>
                  <a:t>Математическое выражение для кривой Лиссажу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A</m:t>
                                </m:r>
                                <m:r>
                                  <m:t>s</m:t>
                                </m:r>
                                <m:r>
                                  <m:t>i</m:t>
                                </m:r>
                                <m:r>
                                  <m:t>n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a</m:t>
                                    </m:r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δ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t>y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B</m:t>
                                </m:r>
                                <m:r>
                                  <m:t>s</m:t>
                                </m:r>
                                <m:r>
                                  <m:t>i</m:t>
                                </m:r>
                                <m:r>
                                  <m:t>n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где A, B — амплитуды колебаний, a, b — частоты, δ — сдвиг фаз.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Блоки в xcos</a:t>
                </a:r>
              </a:p>
              <a:p>
                <a:pPr lvl="0" indent="0" marL="0">
                  <a:buNone/>
                </a:pPr>
                <a:r>
                  <a:rPr/>
                  <a:t>– CLOCK_c — запуск часов модельного времени; – GENSIN_f — блок генератора синусоидального сигнала; – CANIMXY — анимированное регистрирующее устройство для построения графика – TEXT_f — задаёт текст примечаний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int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193800"/>
            <a:ext cx="4991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rec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193800"/>
            <a:ext cx="496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re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1193800"/>
            <a:ext cx="334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19200"/>
            <a:ext cx="82296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выполнению упражнения</dc:title>
  <dc:creator>Эспиноса Василита К.М.</dc:creator>
  <cp:keywords/>
  <dcterms:created xsi:type="dcterms:W3CDTF">2025-03-08T10:45:36Z</dcterms:created>
  <dcterms:modified xsi:type="dcterms:W3CDTF">2025-03-08T10:45:36Z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01 января 1970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Фигура Лиссажу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