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032224624@pfur.ru" TargetMode="External" /><Relationship Id="rId3" Type="http://schemas.openxmlformats.org/officeDocument/2006/relationships/hyperlink" Target="https://github.com/crisespinos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эпидемии (SIR)</a:t>
            </a:r>
            <a:br/>
            <a:br/>
            <a:r>
              <a:rPr/>
              <a:t>Эспиноса Василита К.М.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08/03/2025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Реализация модели в xcos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параметрах верхнего и среднего блока интегрирования необходимо задать начальные значения: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969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Реализация модели в xcos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Реализация модели в xcos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меню Моделирование, Установка зададим конечное время интегрирования, равным времени моделирования, в данном случае 30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04900"/>
            <a:ext cx="51054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Реализация модели в xcos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 моделирования представлен на рисунке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93800"/>
            <a:ext cx="51054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Реализовать модель SIR с помощью блока Modelica в в xcos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Готовая модель SIR представлена на рис Для реализации модели (5.1) с помощью языка Modelica помимо блоков CLOCK_c, CSCOPE, TEXT_f и MUX требуются блоки CONST_m — задаёт константу; MBLOCK (Modelica generic) — блок реализации кода на языке Modelica. Задаём значения переменных β и ν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Реализовать модель SIR с помощью блока Modelica в в xcos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193800"/>
            <a:ext cx="7099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Реализовать модель SIR с помощью блока Modelica в в xcos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Параметры блока Modelica: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Реализовать модель SIR с помощью блока Modelica в в xcos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193800"/>
            <a:ext cx="3098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Реализовать модель SIR с помощью блока Modelica в в xcos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193800"/>
            <a:ext cx="3594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Упражнение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качестве упражнения нам надо построить модель SIR на OpenModelica.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89400" y="203200"/>
            <a:ext cx="40640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Упражнение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задав конечное время 30 с, В результате получаем следующий график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 для самостоятельного выполнения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Предположим, что в модели SIR учитываются демографические процессы, в частности, что смертность в популяции полностью уравновешивает рождаемость, а все рожденные индивидуумы появляются на свет абсолютно здоровыми. Тогда получим следующую систему уравнений: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acc>
                              <m:accPr>
                                <m:chr m:val="̇"/>
                              </m:accPr>
                              <m:e>
                                <m:r>
                                  <m:t>s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β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t>i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μ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</m:accPr>
                              <m:e>
                                <m:r>
                                  <m:t>i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β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t>i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ν</m:t>
                            </m:r>
                            <m:r>
                              <m:t>i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μ</m:t>
                            </m:r>
                            <m:r>
                              <m:t>i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</m:accPr>
                              <m:e>
                                <m:r>
                                  <m:t>r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ν</m:t>
                            </m:r>
                            <m:r>
                              <m:t>i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μ</m:t>
                            </m:r>
                            <m:r>
                              <m:t>r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где μ — константа, которая равна коэффициенту смертности и рождаемости.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Задание для самостоятельного выполнения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Pеализуем модель SIR с учетом демографических процессов в xcos с помощью блоков Modelica</a:t>
            </a:r>
          </a:p>
        </p:txBody>
      </p:sp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Задание для самостоятельного выполнения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следующий график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Задание для самостоятельного выполнения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Реализуем модель SIR с учетом демографических процессов на OpenModelica.</a:t>
            </a:r>
          </a:p>
        </p:txBody>
      </p:sp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работы была построена модель SIR в xcos и OpenModelica.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Эспиноса Василита Кристина Микаела</a:t>
            </a:r>
          </a:p>
          <a:p>
            <a:pPr lvl="0"/>
            <a:r>
              <a:rPr/>
              <a:t>студентка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1032224624@pfur.ru</a:t>
            </a:r>
          </a:p>
          <a:p>
            <a:pPr lvl="0"/>
            <a:r>
              <a:rPr>
                <a:hlinkClick r:id="rId3"/>
              </a:rPr>
              <a:t>https://github.com/crisespinosa/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модель SIR в xcos и OpenModelica.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Реализовать модель SIR в в xcos;</a:t>
            </a:r>
          </a:p>
          <a:p>
            <a:pPr lvl="0"/>
            <a:r>
              <a:rPr/>
              <a:t>Реализовать модель SIR с помощью блока Modelica в в xcos;</a:t>
            </a:r>
          </a:p>
          <a:p>
            <a:pPr lvl="0"/>
            <a:r>
              <a:rPr/>
              <a:t>Реализовать модель SIR в OpenModelica;</a:t>
            </a:r>
          </a:p>
          <a:p>
            <a:pPr lvl="0"/>
            <a:r>
              <a:rPr/>
              <a:t>Реализовать модель SIR с учётом процесса рождения / гибели особей в xcos (в том числе и с использованием блока Modelica), а также в OpenModelica;</a:t>
            </a:r>
          </a:p>
          <a:p>
            <a:pPr lvl="0"/>
            <a:r>
              <a:rPr/>
              <a:t>Построить графики эпидемического порога при различных значениях параметров модели (в частности изменяя параметр μ); -Сделать анализ полученных графиков в зависимости от выбранных значений параметров модели.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Задача о распространении эпидемии описывается системой дифференциальных уравнений: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acc>
                              <m:accPr>
                                <m:chr m:val="̇"/>
                              </m:accPr>
                              <m:e>
                                <m:r>
                                  <m:t>s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β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t>i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</m:accPr>
                              <m:e>
                                <m:r>
                                  <m:t>i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β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t>i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ν</m:t>
                            </m:r>
                            <m:r>
                              <m:t>i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</m:accPr>
                              <m:e>
                                <m:r>
                                  <m:t>r</m:t>
                                </m:r>
                              </m:e>
                            </m:acc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ν</m:t>
                            </m:r>
                            <m:r>
                              <m:t>i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t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где β – скорость заражения, ν– скорость выздоровления.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Реализация модели в xcos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Зафиксируем начальные данные: β = 1, ν= 0.3, s(0)=0.999, i(0)=0.001, r(0)=0</a:t>
            </a:r>
          </a:p>
          <a:p>
            <a:pPr lvl="0" indent="0" marL="0">
              <a:buNone/>
            </a:pPr>
            <a:r>
              <a:rPr/>
              <a:t>В меню Моделирование, Установить контекст зададим значения переменных β и ν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60400"/>
            <a:ext cx="51054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Реализация модели в xcos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реализации модели будем использовать следующие блоки:</a:t>
            </a:r>
          </a:p>
          <a:p>
            <a:pPr lvl="0"/>
            <a:r>
              <a:rPr/>
              <a:t>CLOCK_c – запуск часов модельного времени;</a:t>
            </a:r>
          </a:p>
          <a:p>
            <a:pPr lvl="0"/>
            <a:r>
              <a:rPr/>
              <a:t>CSCOPE – регистрирующее устройство для построения графика;</a:t>
            </a:r>
          </a:p>
          <a:p>
            <a:pPr lvl="0"/>
            <a:r>
              <a:rPr/>
              <a:t>TEXT_f – задаёт текст примечаний;</a:t>
            </a:r>
          </a:p>
          <a:p>
            <a:pPr lvl="0"/>
            <a:r>
              <a:rPr/>
              <a:t>MUX – мультиплексер, позволяющий в данном случае вывести на графике сразу несколько кривых;</a:t>
            </a:r>
          </a:p>
          <a:p>
            <a:pPr lvl="0"/>
            <a:r>
              <a:rPr/>
              <a:t>INTEGRAL_m – блок интегрирования;</a:t>
            </a:r>
          </a:p>
          <a:p>
            <a:pPr lvl="0"/>
            <a:r>
              <a:rPr/>
              <a:t>GAINBLK_f – в данном случае позволяет задать значения коэффициентов β и ν;</a:t>
            </a:r>
          </a:p>
          <a:p>
            <a:pPr lvl="0"/>
            <a:r>
              <a:rPr/>
              <a:t>SUMMATION – блок суммирования;</a:t>
            </a:r>
          </a:p>
          <a:p>
            <a:pPr lvl="0"/>
            <a:r>
              <a:rPr/>
              <a:t>PROD_f – поэлементное произведение двух векторов на входе блока.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Реализация модели в xcos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51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Эспиноса Василита К.М.</dc:creator>
  <cp:keywords/>
  <dcterms:created xsi:type="dcterms:W3CDTF">2025-03-08T17:04:20Z</dcterms:created>
  <dcterms:modified xsi:type="dcterms:W3CDTF">2025-03-08T17:04:20Z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08/03/2025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Модель эпидемии (SIR)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