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27A20-23D4-44E0-A295-54686E2DA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 err="1"/>
              <a:t>poo</a:t>
            </a:r>
            <a:endParaRPr lang="es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EAE890-B85D-4E04-A3FF-070B63433B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3352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88AAB-C5FE-4C2A-9E06-F5852763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Herencia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63871-715C-40E4-AA89-FAE4DD18A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sz="2400" dirty="0" err="1"/>
              <a:t>class</a:t>
            </a:r>
            <a:r>
              <a:rPr lang="es-US" sz="2400" dirty="0"/>
              <a:t> &lt;</a:t>
            </a:r>
            <a:r>
              <a:rPr lang="es-US" sz="2400" dirty="0" err="1"/>
              <a:t>Nombre_Clase_Hija</a:t>
            </a:r>
            <a:r>
              <a:rPr lang="es-US" sz="2400" dirty="0"/>
              <a:t>&gt; : &lt;</a:t>
            </a:r>
            <a:r>
              <a:rPr lang="es-US" sz="2400" dirty="0" err="1"/>
              <a:t>Nombre_Clase_Padre</a:t>
            </a:r>
            <a:r>
              <a:rPr lang="es-US" sz="2400" dirty="0"/>
              <a:t>&gt;</a:t>
            </a:r>
          </a:p>
          <a:p>
            <a:pPr marL="0" indent="0">
              <a:buNone/>
            </a:pPr>
            <a:r>
              <a:rPr lang="es-US" sz="2400" dirty="0"/>
              <a:t>{</a:t>
            </a:r>
          </a:p>
          <a:p>
            <a:endParaRPr lang="es-US" sz="2400" dirty="0"/>
          </a:p>
          <a:p>
            <a:pPr marL="0" indent="0">
              <a:buNone/>
            </a:pPr>
            <a:r>
              <a:rPr lang="es-US" sz="2400" dirty="0"/>
              <a:t>}  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41974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0346D-031C-47F0-B6DB-159B0A38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constructor heredado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E81264-A059-4F0D-B368-84B415505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 err="1"/>
              <a:t>public</a:t>
            </a:r>
            <a:r>
              <a:rPr lang="es-US" sz="2400" dirty="0"/>
              <a:t> &lt;</a:t>
            </a:r>
            <a:r>
              <a:rPr lang="es-US" sz="2400" dirty="0" err="1"/>
              <a:t>Nombre_Clase_Hija</a:t>
            </a:r>
            <a:r>
              <a:rPr lang="es-US" sz="2400" dirty="0"/>
              <a:t>&gt; (parámetros) :  </a:t>
            </a:r>
            <a:r>
              <a:rPr lang="es-US" sz="2400" b="1" dirty="0">
                <a:solidFill>
                  <a:schemeClr val="tx1"/>
                </a:solidFill>
              </a:rPr>
              <a:t>base</a:t>
            </a:r>
            <a:r>
              <a:rPr lang="es-US" sz="2400" dirty="0"/>
              <a:t> (parámetros)</a:t>
            </a:r>
          </a:p>
          <a:p>
            <a:pPr marL="0" indent="0">
              <a:buNone/>
            </a:pPr>
            <a:r>
              <a:rPr lang="es-US" sz="2400" dirty="0"/>
              <a:t>{</a:t>
            </a:r>
          </a:p>
          <a:p>
            <a:endParaRPr lang="es-US" sz="2400" dirty="0"/>
          </a:p>
          <a:p>
            <a:pPr marL="0" indent="0">
              <a:buNone/>
            </a:pPr>
            <a:r>
              <a:rPr lang="es-US" sz="2400" dirty="0"/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340070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C335C-7702-4C10-B438-2E7694AB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Palabra reservada 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08DCA4-EED5-4373-9F60-B86491374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800" dirty="0"/>
              <a:t>base()</a:t>
            </a:r>
          </a:p>
          <a:p>
            <a:pPr marL="0" indent="0">
              <a:buNone/>
            </a:pPr>
            <a:r>
              <a:rPr lang="es-US" sz="2800" dirty="0"/>
              <a:t>base.&lt;Método&gt;()</a:t>
            </a:r>
          </a:p>
          <a:p>
            <a:pPr marL="0" indent="0">
              <a:buNone/>
            </a:pPr>
            <a:r>
              <a:rPr lang="es-US" sz="2800" dirty="0"/>
              <a:t>base.&lt;Atributo&gt; </a:t>
            </a:r>
          </a:p>
        </p:txBody>
      </p:sp>
    </p:spTree>
    <p:extLst>
      <p:ext uri="{BB962C8B-B14F-4D97-AF65-F5344CB8AC3E}">
        <p14:creationId xmlns:p14="http://schemas.microsoft.com/office/powerpoint/2010/main" val="295818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AC49D-3232-4D88-9FF0-C407454A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Métodos virtuales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B6DFA-08E6-4764-BF73-B59942ACA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800" dirty="0"/>
              <a:t>Indica que un método puede ser implementado nuevamente</a:t>
            </a:r>
          </a:p>
        </p:txBody>
      </p:sp>
    </p:spTree>
    <p:extLst>
      <p:ext uri="{BB962C8B-B14F-4D97-AF65-F5344CB8AC3E}">
        <p14:creationId xmlns:p14="http://schemas.microsoft.com/office/powerpoint/2010/main" val="287419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57E80-2A57-4FE4-B27D-742D2B09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override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E0D69B-07DC-42D0-B652-0F6092E3D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800" dirty="0"/>
              <a:t>Implementa nuevamente la función del padre</a:t>
            </a:r>
          </a:p>
        </p:txBody>
      </p:sp>
    </p:spTree>
    <p:extLst>
      <p:ext uri="{BB962C8B-B14F-4D97-AF65-F5344CB8AC3E}">
        <p14:creationId xmlns:p14="http://schemas.microsoft.com/office/powerpoint/2010/main" val="1331944613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425</TotalTime>
  <Words>70</Words>
  <Application>Microsoft Office PowerPoint</Application>
  <PresentationFormat>Panorámica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Distintivo</vt:lpstr>
      <vt:lpstr>poo</vt:lpstr>
      <vt:lpstr>Herencia</vt:lpstr>
      <vt:lpstr>constructor heredado</vt:lpstr>
      <vt:lpstr>Palabra reservada base</vt:lpstr>
      <vt:lpstr>Métodos virtuales</vt:lpstr>
      <vt:lpstr>override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herencia</dc:title>
  <dc:creator>CHRISTIAN LUIS VALOIS JUAREZ MEDINA</dc:creator>
  <cp:lastModifiedBy>CHRISTIAN LUIS VALOIS JUAREZ MEDINA</cp:lastModifiedBy>
  <cp:revision>14</cp:revision>
  <dcterms:created xsi:type="dcterms:W3CDTF">2019-03-18T01:33:12Z</dcterms:created>
  <dcterms:modified xsi:type="dcterms:W3CDTF">2019-03-19T01:30:59Z</dcterms:modified>
</cp:coreProperties>
</file>