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125" d="100"/>
          <a:sy n="125" d="100"/>
        </p:scale>
        <p:origin x="19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80EFE-6BC7-416E-AD82-8FE44972D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 back to </a:t>
            </a:r>
            <a:r>
              <a:rPr lang="es-US" dirty="0" err="1"/>
              <a:t>c#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6F1657-7EA6-435B-8F5E-87AC477FC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637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563B0-9C69-4C45-94DB-102C0712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Visualización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00E7C-45E1-4505-AB59-10B12DB8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200" dirty="0"/>
              <a:t>Aplicaciones de consola</a:t>
            </a:r>
          </a:p>
          <a:p>
            <a:r>
              <a:rPr lang="es-US" sz="3200" dirty="0"/>
              <a:t>Aplicaciones Web</a:t>
            </a:r>
          </a:p>
          <a:p>
            <a:r>
              <a:rPr lang="es-US" sz="3200" dirty="0"/>
              <a:t>Aplicaciones con GUI (</a:t>
            </a:r>
            <a:r>
              <a:rPr lang="es-US" sz="3200" dirty="0" err="1"/>
              <a:t>Graphic</a:t>
            </a:r>
            <a:r>
              <a:rPr lang="es-US" sz="3200" dirty="0"/>
              <a:t> </a:t>
            </a:r>
            <a:r>
              <a:rPr lang="es-US" sz="3200" dirty="0" err="1"/>
              <a:t>User</a:t>
            </a:r>
            <a:r>
              <a:rPr lang="es-US" sz="3200" dirty="0"/>
              <a:t> Interface)</a:t>
            </a:r>
          </a:p>
        </p:txBody>
      </p:sp>
    </p:spTree>
    <p:extLst>
      <p:ext uri="{BB962C8B-B14F-4D97-AF65-F5344CB8AC3E}">
        <p14:creationId xmlns:p14="http://schemas.microsoft.com/office/powerpoint/2010/main" val="274250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FA5A6-56F9-49F1-BE25-457EBD9D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Try - </a:t>
            </a:r>
            <a:r>
              <a:rPr lang="es-US" dirty="0" err="1"/>
              <a:t>finally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9B500-2F1B-4724-9490-FB2DD625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Código que siempre se ejecutará después de que se intente algo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79690E3-A6A6-4060-89F3-81C7413BCA32}"/>
              </a:ext>
            </a:extLst>
          </p:cNvPr>
          <p:cNvSpPr/>
          <p:nvPr/>
        </p:nvSpPr>
        <p:spPr>
          <a:xfrm>
            <a:off x="1493520" y="305905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try 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Código que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podría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 no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causar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una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r>
              <a:rPr 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finally</a:t>
            </a:r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// Este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código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siempre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ejecutará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154139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43CC-C138-4157-8B18-8398E33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using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1B041-5385-4755-BFF0-4919E0D1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/>
              <a:t>Usa un objeto y libera los recursos asociados a él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EFF3E2-0E6B-498F-9B30-8C2857FDD237}"/>
              </a:ext>
            </a:extLst>
          </p:cNvPr>
          <p:cNvSpPr/>
          <p:nvPr/>
        </p:nvSpPr>
        <p:spPr>
          <a:xfrm>
            <a:off x="1343890" y="3280540"/>
            <a:ext cx="7317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using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reader = new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	// Usar </a:t>
            </a:r>
            <a:r>
              <a:rPr lang="es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 aquí</a:t>
            </a:r>
          </a:p>
          <a:p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39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8E00-87AB-49F3-AD57-72D4DCE9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Mejores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CB0E2-1C7B-48C9-A3D1-446B33A0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12264"/>
            <a:ext cx="10178322" cy="3593591"/>
          </a:xfrm>
        </p:spPr>
        <p:txBody>
          <a:bodyPr>
            <a:normAutofit/>
          </a:bodyPr>
          <a:lstStyle/>
          <a:p>
            <a:r>
              <a:rPr lang="es-US" sz="2800" dirty="0"/>
              <a:t>Usar excepciones en situaciones realmente inesperadas ya que consumen tiempo</a:t>
            </a:r>
          </a:p>
          <a:p>
            <a:r>
              <a:rPr lang="es-US" sz="2800" dirty="0"/>
              <a:t>No mostrar excepciones al usuario final</a:t>
            </a:r>
          </a:p>
          <a:p>
            <a:r>
              <a:rPr lang="es-US" sz="2800" dirty="0"/>
              <a:t>Dar un mensaje descriptivo del error</a:t>
            </a:r>
          </a:p>
          <a:p>
            <a:r>
              <a:rPr lang="es-US" sz="2800" dirty="0"/>
              <a:t>No ignorar las excepciones que se capturen</a:t>
            </a:r>
          </a:p>
        </p:txBody>
      </p:sp>
    </p:spTree>
    <p:extLst>
      <p:ext uri="{BB962C8B-B14F-4D97-AF65-F5344CB8AC3E}">
        <p14:creationId xmlns:p14="http://schemas.microsoft.com/office/powerpoint/2010/main" val="5705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C770-3291-4A8E-941B-64521059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Manejo de excepciones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2F578B-E3E8-4753-B42F-BE2BF1F49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7734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A31C-08EE-471A-8843-6C54E474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sz="5400" dirty="0"/>
              <a:t>¿Qué es una excepción?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EDAD-A727-4B8C-8A98-958D2ECA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sz="2800" dirty="0"/>
              <a:t>Aviso de la interrupción de la ejecución normal de un programa</a:t>
            </a:r>
          </a:p>
          <a:p>
            <a:pPr marL="0" indent="0">
              <a:buNone/>
            </a:pPr>
            <a:r>
              <a:rPr lang="es-US" sz="2800" dirty="0"/>
              <a:t>Permite detectar y reaccionar a eventos inesperados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84842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95685-2290-4AB5-AA93-64706199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manejando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A35A8-6980-4D0D-A386-D9085AA1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Mecanismo que permite lanzar y ejecutar excepciones</a:t>
            </a:r>
          </a:p>
          <a:p>
            <a:pPr marL="0" indent="0">
              <a:buNone/>
            </a:pPr>
            <a:r>
              <a:rPr lang="es-US" sz="2400" dirty="0"/>
              <a:t>Procesamiento de errores y situaciones excepcionales centralizado</a:t>
            </a:r>
          </a:p>
          <a:p>
            <a:pPr marL="0" indent="0">
              <a:buNone/>
            </a:pPr>
            <a:r>
              <a:rPr lang="es-US" sz="2400" dirty="0"/>
              <a:t>Es un </a:t>
            </a:r>
            <a:r>
              <a:rPr lang="es-US" sz="2400" b="1" dirty="0"/>
              <a:t>objeto </a:t>
            </a:r>
            <a:r>
              <a:rPr lang="es-US" sz="2400" dirty="0"/>
              <a:t>que contiene:</a:t>
            </a:r>
          </a:p>
          <a:p>
            <a:r>
              <a:rPr lang="es-US" sz="2400" dirty="0"/>
              <a:t>Tipo de error</a:t>
            </a:r>
          </a:p>
          <a:p>
            <a:r>
              <a:rPr lang="es-US" sz="2400" dirty="0"/>
              <a:t>Dónde ocurrió</a:t>
            </a:r>
          </a:p>
          <a:p>
            <a:r>
              <a:rPr lang="es-US" sz="2400" dirty="0"/>
              <a:t>Estado del programa</a:t>
            </a:r>
          </a:p>
        </p:txBody>
      </p:sp>
    </p:spTree>
    <p:extLst>
      <p:ext uri="{BB962C8B-B14F-4D97-AF65-F5344CB8AC3E}">
        <p14:creationId xmlns:p14="http://schemas.microsoft.com/office/powerpoint/2010/main" val="264756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0A0F5-D405-454A-8F95-CA4FB24F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21A74B-440D-4013-9AE2-08FD3FF1F117}"/>
              </a:ext>
            </a:extLst>
          </p:cNvPr>
          <p:cNvSpPr/>
          <p:nvPr/>
        </p:nvSpPr>
        <p:spPr>
          <a:xfrm>
            <a:off x="1251677" y="967025"/>
            <a:ext cx="94921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ExceptionsDemo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"WrongTextFile.txt"; </a:t>
            </a:r>
          </a:p>
          <a:p>
            <a:pPr lvl="2"/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 void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line = </a:t>
            </a:r>
            <a:r>
              <a:rPr lang="es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es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s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(line); </a:t>
            </a:r>
          </a:p>
          <a:p>
            <a:pPr lvl="2"/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050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4C4E1-C97E-4DD9-A750-E7E223A7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resultado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C09368-BE5E-4C57-9169-EB1BFD61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297" y="2066460"/>
            <a:ext cx="6107084" cy="40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1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73968-3030-49D3-8B63-A25E9746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Try - catch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0FA6E8-E28C-4B99-BF2F-3B070594DC1B}"/>
              </a:ext>
            </a:extLst>
          </p:cNvPr>
          <p:cNvSpPr/>
          <p:nvPr/>
        </p:nvSpPr>
        <p:spPr>
          <a:xfrm>
            <a:off x="1251677" y="1995055"/>
            <a:ext cx="8607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 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// Código que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podría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lanzar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una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excepción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ExceptionType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// Código que maneja una excepción</a:t>
            </a:r>
          </a:p>
          <a:p>
            <a:r>
              <a:rPr lang="es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33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ED6AE0-AD35-4DEB-82F2-EE6CFA910E51}"/>
              </a:ext>
            </a:extLst>
          </p:cNvPr>
          <p:cNvSpPr/>
          <p:nvPr/>
        </p:nvSpPr>
        <p:spPr>
          <a:xfrm>
            <a:off x="1429016" y="108585"/>
            <a:ext cx="9084585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Pueden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excepciones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código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dentro de “try”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try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reader = new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line = 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2"/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(line); </a:t>
            </a:r>
          </a:p>
          <a:p>
            <a:pPr lvl="2"/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reader.Close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fnfe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 Manejo de excepción para 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"The file '{0}' is not found.",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catch (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Manejo de excepción de entrada y salida</a:t>
            </a:r>
          </a:p>
          <a:p>
            <a:pPr lvl="2"/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ioe.</a:t>
            </a:r>
            <a:r>
              <a:rPr lang="es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StackTrace</a:t>
            </a:r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</a:p>
          <a:p>
            <a:pPr lvl="1"/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0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49E4-49E1-4903-BFFE-BD6EE30F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Stacktrace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1187B-09D7-488E-AD24-06D0C813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Contiene la información de dónde ocurrió la excepción</a:t>
            </a:r>
          </a:p>
          <a:p>
            <a:r>
              <a:rPr lang="es-US" sz="2800" dirty="0"/>
              <a:t>Nombre de la excepción</a:t>
            </a:r>
          </a:p>
          <a:p>
            <a:r>
              <a:rPr lang="es-US" sz="2800" dirty="0"/>
              <a:t>Mensaje con información adicional sobre el error</a:t>
            </a:r>
          </a:p>
          <a:p>
            <a:r>
              <a:rPr lang="es-US" sz="2800" dirty="0"/>
              <a:t>Información sobre el </a:t>
            </a:r>
            <a:r>
              <a:rPr lang="es-US" sz="2800" dirty="0" err="1"/>
              <a:t>call-stack</a:t>
            </a: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65961078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9228</TotalTime>
  <Words>326</Words>
  <Application>Microsoft Office PowerPoint</Application>
  <PresentationFormat>Panorámica</PresentationFormat>
  <Paragraphs>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Consolas</vt:lpstr>
      <vt:lpstr>Gill Sans MT</vt:lpstr>
      <vt:lpstr>Impact</vt:lpstr>
      <vt:lpstr>Distintivo</vt:lpstr>
      <vt:lpstr> back to c#</vt:lpstr>
      <vt:lpstr>Manejo de excepciones</vt:lpstr>
      <vt:lpstr>¿Qué es una excepción?</vt:lpstr>
      <vt:lpstr>manejando excepciones</vt:lpstr>
      <vt:lpstr>ejemplo</vt:lpstr>
      <vt:lpstr>resultado</vt:lpstr>
      <vt:lpstr>Try - catch</vt:lpstr>
      <vt:lpstr>Presentación de PowerPoint</vt:lpstr>
      <vt:lpstr>Stacktrace</vt:lpstr>
      <vt:lpstr>Visualización de excepciones</vt:lpstr>
      <vt:lpstr>Try - finally</vt:lpstr>
      <vt:lpstr>using</vt:lpstr>
      <vt:lpstr>Mejores prácticas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en c#</dc:title>
  <dc:creator>CHRISTIAN LUIS VALOIS JUAREZ MEDINA</dc:creator>
  <cp:lastModifiedBy>CHRISTIAN LUIS VALOIS JUAREZ MEDINA</cp:lastModifiedBy>
  <cp:revision>25</cp:revision>
  <dcterms:created xsi:type="dcterms:W3CDTF">2019-04-03T00:42:14Z</dcterms:created>
  <dcterms:modified xsi:type="dcterms:W3CDTF">2019-04-09T11:09:32Z</dcterms:modified>
</cp:coreProperties>
</file>