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96F2F-D97E-4DBB-ACB0-C3172019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68F3DF-ED50-4311-8692-CE5DE5BBD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3598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4E86E-3AD2-43E8-BF34-0587F2D2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Ejercicios</a:t>
            </a:r>
            <a:br>
              <a:rPr lang="es-US" dirty="0"/>
            </a:br>
            <a:endParaRPr lang="es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AB261-A3BE-4838-9FB5-3A5F9DBF7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3660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ACAEB-4994-4172-B7B8-3756808B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Cómo hacer un diagrama de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515EA-8D81-4455-A3AA-13BFEEEC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Identificar</a:t>
            </a:r>
            <a:r>
              <a:rPr lang="en-US" sz="2800" dirty="0"/>
              <a:t> las </a:t>
            </a:r>
            <a:r>
              <a:rPr lang="en-US" sz="2800" dirty="0" err="1"/>
              <a:t>clases</a:t>
            </a:r>
            <a:endParaRPr lang="en-US" sz="2800" dirty="0"/>
          </a:p>
          <a:p>
            <a:r>
              <a:rPr lang="en-US" sz="2800" dirty="0" err="1"/>
              <a:t>Dibujarlas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un </a:t>
            </a:r>
            <a:r>
              <a:rPr lang="en-US" sz="2800" dirty="0" err="1"/>
              <a:t>diagrama</a:t>
            </a:r>
            <a:r>
              <a:rPr lang="en-US" sz="2800" dirty="0"/>
              <a:t> de </a:t>
            </a:r>
            <a:r>
              <a:rPr lang="en-US" sz="2800" dirty="0" err="1"/>
              <a:t>clases</a:t>
            </a:r>
            <a:endParaRPr lang="en-US" sz="2800" dirty="0"/>
          </a:p>
          <a:p>
            <a:r>
              <a:rPr lang="en-US" sz="2800" dirty="0" err="1"/>
              <a:t>Identificar</a:t>
            </a:r>
            <a:r>
              <a:rPr lang="en-US" sz="2800" dirty="0"/>
              <a:t> los </a:t>
            </a:r>
            <a:r>
              <a:rPr lang="en-US" sz="2800" dirty="0" err="1"/>
              <a:t>atributos</a:t>
            </a:r>
            <a:r>
              <a:rPr lang="en-US" sz="2800" dirty="0"/>
              <a:t> </a:t>
            </a:r>
            <a:r>
              <a:rPr lang="en-US" sz="2800" dirty="0" err="1"/>
              <a:t>relevantes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Identificar</a:t>
            </a:r>
            <a:r>
              <a:rPr lang="en-US" sz="2800" dirty="0"/>
              <a:t> los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Agregar</a:t>
            </a:r>
            <a:r>
              <a:rPr lang="en-US" sz="2800" dirty="0"/>
              <a:t> las </a:t>
            </a:r>
            <a:r>
              <a:rPr lang="en-US" sz="2800" dirty="0" err="1"/>
              <a:t>asociaciones</a:t>
            </a:r>
            <a:r>
              <a:rPr lang="en-US" sz="2800" dirty="0"/>
              <a:t>, </a:t>
            </a:r>
            <a:r>
              <a:rPr lang="en-US" sz="2800" dirty="0" err="1"/>
              <a:t>generalizaciones</a:t>
            </a:r>
            <a:r>
              <a:rPr lang="en-US" sz="2800" dirty="0"/>
              <a:t>, </a:t>
            </a:r>
            <a:r>
              <a:rPr lang="en-US" sz="2800" dirty="0" err="1"/>
              <a:t>agregaciones</a:t>
            </a:r>
            <a:r>
              <a:rPr lang="en-US" sz="2800" dirty="0"/>
              <a:t> y </a:t>
            </a:r>
            <a:r>
              <a:rPr lang="en-US" sz="2800" dirty="0" err="1"/>
              <a:t>composiciones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Agregar</a:t>
            </a:r>
            <a:r>
              <a:rPr lang="en-US" sz="2800" dirty="0"/>
              <a:t> </a:t>
            </a:r>
            <a:r>
              <a:rPr lang="en-US" sz="2800" dirty="0" err="1"/>
              <a:t>multiplicidad</a:t>
            </a:r>
            <a:endParaRPr lang="es-US" sz="2800" dirty="0"/>
          </a:p>
        </p:txBody>
      </p:sp>
    </p:spTree>
    <p:extLst>
      <p:ext uri="{BB962C8B-B14F-4D97-AF65-F5344CB8AC3E}">
        <p14:creationId xmlns:p14="http://schemas.microsoft.com/office/powerpoint/2010/main" val="148390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E2AFE-2EFD-4C44-9EF9-B34CC043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DD7A1-5673-447F-8ECF-15A4F292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3200" dirty="0"/>
              <a:t>En una casa viven cinco animales: una ballena llamada “Moby Dick”, que no dice nada; un perro fiero llamado “Caín”, que dice “</a:t>
            </a:r>
            <a:r>
              <a:rPr lang="es-US" sz="3200" dirty="0" err="1"/>
              <a:t>Grr</a:t>
            </a:r>
            <a:r>
              <a:rPr lang="es-US" sz="3200" dirty="0"/>
              <a:t>”; un perro manso llamado “Abel” que dice “Guau”; un pingüino llamado “Adela” que no dice nada, y un loro que dice “Viva mi dueño”.</a:t>
            </a:r>
          </a:p>
        </p:txBody>
      </p:sp>
    </p:spTree>
    <p:extLst>
      <p:ext uri="{BB962C8B-B14F-4D97-AF65-F5344CB8AC3E}">
        <p14:creationId xmlns:p14="http://schemas.microsoft.com/office/powerpoint/2010/main" val="2164796263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922</TotalTime>
  <Words>100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Distintivo</vt:lpstr>
      <vt:lpstr>Presentación de PowerPoint</vt:lpstr>
      <vt:lpstr>Ejercicios </vt:lpstr>
      <vt:lpstr>Cómo hacer un diagrama de clases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LUIS VALOIS JUAREZ MEDINA</dc:creator>
  <cp:lastModifiedBy>CHRISTIAN LUIS VALOIS JUAREZ MEDINA</cp:lastModifiedBy>
  <cp:revision>4</cp:revision>
  <dcterms:created xsi:type="dcterms:W3CDTF">2019-03-20T13:06:59Z</dcterms:created>
  <dcterms:modified xsi:type="dcterms:W3CDTF">2019-03-21T04:28:59Z</dcterms:modified>
</cp:coreProperties>
</file>