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59" r:id="rId11"/>
    <p:sldId id="260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11BDA-99F0-44C6-88F4-17117DCB6EA3}" type="datetimeFigureOut">
              <a:rPr lang="es-US" smtClean="0"/>
              <a:t>5/13/2019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14F02-751E-4296-9B09-8CC0771DCE2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321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Usa los valores que vienen de la cabecera de una petición</a:t>
            </a:r>
          </a:p>
          <a:p>
            <a:r>
              <a:rPr lang="es-US" dirty="0"/>
              <a:t>La fuente es un </a:t>
            </a:r>
            <a:r>
              <a:rPr lang="es-US" dirty="0" err="1"/>
              <a:t>query</a:t>
            </a:r>
            <a:r>
              <a:rPr lang="es-US" dirty="0"/>
              <a:t> </a:t>
            </a:r>
            <a:r>
              <a:rPr lang="es-US" dirty="0" err="1"/>
              <a:t>string</a:t>
            </a:r>
            <a:endParaRPr lang="es-US" dirty="0"/>
          </a:p>
          <a:p>
            <a:r>
              <a:rPr lang="es-US" dirty="0"/>
              <a:t>La fuente es de los valores de ruta</a:t>
            </a:r>
          </a:p>
          <a:p>
            <a:r>
              <a:rPr lang="es-US" dirty="0"/>
              <a:t>Usa datos que vienen del formulario que se ha enviado</a:t>
            </a:r>
          </a:p>
          <a:p>
            <a:r>
              <a:rPr lang="es-US" dirty="0"/>
              <a:t>Desde el cuerpo de la petición</a:t>
            </a:r>
          </a:p>
          <a:p>
            <a:r>
              <a:rPr lang="es-US" dirty="0"/>
              <a:t>La fuente son los servicios de la aplicación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14F02-751E-4296-9B09-8CC0771DCE24}" type="slidenum">
              <a:rPr lang="es-US" smtClean="0"/>
              <a:t>17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1003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(Atributo) puede ser reutilizado</a:t>
            </a:r>
          </a:p>
          <a:p>
            <a:r>
              <a:rPr lang="es-US" dirty="0"/>
              <a:t>(Modelo) Accede a todas las propiedades de un modelo para hacer validaciones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14F02-751E-4296-9B09-8CC0771DCE24}" type="slidenum">
              <a:rPr lang="es-US" smtClean="0"/>
              <a:t>21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6021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85/api/autho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8B963-7A49-4A80-8205-E40CDCA82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Web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21D41-763D-4AC5-B454-48702B52E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7513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DC076-7C42-4A82-B124-1386EB0D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 tipos de datos de retorno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EA4E7-6C85-4A5A-B2F9-0B3DAA39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 err="1"/>
              <a:t>ActionResult</a:t>
            </a:r>
            <a:endParaRPr lang="es-US" sz="2400" dirty="0"/>
          </a:p>
          <a:p>
            <a:r>
              <a:rPr lang="es-US" sz="2400" dirty="0"/>
              <a:t>Respuesta a las peticiones </a:t>
            </a:r>
          </a:p>
        </p:txBody>
      </p:sp>
    </p:spTree>
    <p:extLst>
      <p:ext uri="{BB962C8B-B14F-4D97-AF65-F5344CB8AC3E}">
        <p14:creationId xmlns:p14="http://schemas.microsoft.com/office/powerpoint/2010/main" val="213029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91588-4F4D-41B0-8210-79BC761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Programación asíncrona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C3326-B9D2-4EE3-A898-37B9CC41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Hacer otras tareas mientras se está ejecutando otra</a:t>
            </a:r>
          </a:p>
          <a:p>
            <a:r>
              <a:rPr lang="es-US" sz="2400" dirty="0"/>
              <a:t>Dejar en espera el procesamiento de una función y dar inicio a otras</a:t>
            </a:r>
          </a:p>
        </p:txBody>
      </p:sp>
    </p:spTree>
    <p:extLst>
      <p:ext uri="{BB962C8B-B14F-4D97-AF65-F5344CB8AC3E}">
        <p14:creationId xmlns:p14="http://schemas.microsoft.com/office/powerpoint/2010/main" val="338548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FDF81-493D-4DEF-8D80-68FD407A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Model</a:t>
            </a:r>
            <a:r>
              <a:rPr lang="es-US" dirty="0"/>
              <a:t> </a:t>
            </a:r>
            <a:r>
              <a:rPr lang="es-US" dirty="0" err="1"/>
              <a:t>binding</a:t>
            </a:r>
            <a:r>
              <a:rPr lang="es-U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F2C5A-397C-4039-80BD-02C62D80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Mapeo de datos de una petición a los parámetros de una función</a:t>
            </a:r>
          </a:p>
          <a:p>
            <a:r>
              <a:rPr lang="es-US" sz="2400" dirty="0"/>
              <a:t>Un valor de ruta, es el parámetro que se envía en una regla de ruteo</a:t>
            </a:r>
          </a:p>
          <a:p>
            <a:endParaRPr lang="es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8BB6B9-3C10-4006-9FC5-D57DF83C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94" y="3666386"/>
            <a:ext cx="6855812" cy="26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3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A265-F919-4C31-87FB-6F0CC444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Query</a:t>
            </a:r>
            <a:r>
              <a:rPr lang="es-US" dirty="0"/>
              <a:t> </a:t>
            </a:r>
            <a:r>
              <a:rPr lang="es-US" dirty="0" err="1"/>
              <a:t>strings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73932-AB63-4F12-ABE5-18C29D9E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Atributos y valores que se envían a través de un </a:t>
            </a:r>
            <a:r>
              <a:rPr lang="es-US" sz="2400" dirty="0" err="1"/>
              <a:t>endpoint</a:t>
            </a:r>
            <a:endParaRPr lang="es-US" sz="2400" dirty="0"/>
          </a:p>
          <a:p>
            <a:endParaRPr lang="es-U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00CC3B-87DD-4616-B656-1A4A939CA3F1}"/>
              </a:ext>
            </a:extLst>
          </p:cNvPr>
          <p:cNvSpPr txBox="1"/>
          <p:nvPr/>
        </p:nvSpPr>
        <p:spPr>
          <a:xfrm>
            <a:off x="3237268" y="3413621"/>
            <a:ext cx="571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8B323"/>
                </a:solidFill>
              </a:rPr>
              <a:t>Api/authors?id=3&amp;nombre=Chris</a:t>
            </a:r>
          </a:p>
        </p:txBody>
      </p:sp>
    </p:spTree>
    <p:extLst>
      <p:ext uri="{BB962C8B-B14F-4D97-AF65-F5344CB8AC3E}">
        <p14:creationId xmlns:p14="http://schemas.microsoft.com/office/powerpoint/2010/main" val="85161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7310-4993-4AC2-9989-0FE1F216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F92944-28EA-451B-B820-C365A0BE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61" y="2544942"/>
            <a:ext cx="10900756" cy="16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5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7310-4993-4AC2-9989-0FE1F216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F92944-28EA-451B-B820-C365A0BE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61" y="2544942"/>
            <a:ext cx="10900756" cy="161267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DCAFA6E-35A1-4979-8010-2BB778078AFE}"/>
              </a:ext>
            </a:extLst>
          </p:cNvPr>
          <p:cNvSpPr txBox="1"/>
          <p:nvPr/>
        </p:nvSpPr>
        <p:spPr>
          <a:xfrm>
            <a:off x="2108879" y="5117730"/>
            <a:ext cx="846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8B323"/>
                </a:solidFill>
              </a:rPr>
              <a:t>api/</a:t>
            </a:r>
            <a:r>
              <a:rPr lang="es-US" sz="2800" b="1" dirty="0" err="1">
                <a:solidFill>
                  <a:srgbClr val="F8B323"/>
                </a:solidFill>
              </a:rPr>
              <a:t>authors</a:t>
            </a:r>
            <a:r>
              <a:rPr lang="es-US" sz="2800" b="1" dirty="0">
                <a:solidFill>
                  <a:srgbClr val="F8B323"/>
                </a:solidFill>
              </a:rPr>
              <a:t>/</a:t>
            </a:r>
            <a:r>
              <a:rPr lang="es-US" sz="2800" b="1" dirty="0" err="1">
                <a:solidFill>
                  <a:srgbClr val="F8B323"/>
                </a:solidFill>
              </a:rPr>
              <a:t>id?name</a:t>
            </a:r>
            <a:r>
              <a:rPr lang="es-US" sz="2800" b="1" dirty="0">
                <a:solidFill>
                  <a:srgbClr val="F8B323"/>
                </a:solidFill>
              </a:rPr>
              <a:t>=</a:t>
            </a:r>
            <a:r>
              <a:rPr lang="es-US" sz="2800" b="1" dirty="0" err="1">
                <a:solidFill>
                  <a:srgbClr val="F8B323"/>
                </a:solidFill>
              </a:rPr>
              <a:t>Christian&amp;lastName</a:t>
            </a:r>
            <a:r>
              <a:rPr lang="es-US" sz="2800" b="1" dirty="0">
                <a:solidFill>
                  <a:srgbClr val="F8B323"/>
                </a:solidFill>
              </a:rPr>
              <a:t>=</a:t>
            </a:r>
            <a:r>
              <a:rPr lang="es-US" sz="2800" b="1" dirty="0" err="1">
                <a:solidFill>
                  <a:srgbClr val="F8B323"/>
                </a:solidFill>
              </a:rPr>
              <a:t>Juarez</a:t>
            </a:r>
            <a:endParaRPr lang="es-US" sz="2800" b="1" dirty="0">
              <a:solidFill>
                <a:srgbClr val="F8B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3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5095-02FD-4F16-BD94-7B09796C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Valores de formulario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6B00F-F7A2-4F4F-B5C8-2528EB74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Usados para enviar tipos de datos complejos, como objetos</a:t>
            </a:r>
          </a:p>
          <a:p>
            <a:endParaRPr lang="es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91BD7F-EA08-4B91-BEBF-7C1C44B9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4082796"/>
            <a:ext cx="884043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4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0B839-4DBE-4B78-B786-A9F55A5C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Fuentes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4C53D-9F92-4774-AC9A-9E5C5C50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 err="1"/>
              <a:t>FromHeader</a:t>
            </a:r>
            <a:endParaRPr lang="es-US" sz="2400" dirty="0"/>
          </a:p>
          <a:p>
            <a:r>
              <a:rPr lang="es-US" sz="2400" dirty="0" err="1"/>
              <a:t>FromQuery</a:t>
            </a:r>
            <a:endParaRPr lang="es-US" sz="2400" dirty="0"/>
          </a:p>
          <a:p>
            <a:r>
              <a:rPr lang="es-US" sz="2400" dirty="0" err="1"/>
              <a:t>FromRoute</a:t>
            </a:r>
            <a:endParaRPr lang="es-US" sz="2400" dirty="0"/>
          </a:p>
          <a:p>
            <a:r>
              <a:rPr lang="es-US" sz="2400" dirty="0" err="1"/>
              <a:t>FromForm</a:t>
            </a:r>
            <a:endParaRPr lang="es-US" sz="2400" dirty="0"/>
          </a:p>
          <a:p>
            <a:r>
              <a:rPr lang="es-US" sz="2400" dirty="0" err="1"/>
              <a:t>FromBody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203720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A8C77-A51B-4D2E-BD4B-361B1DEC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Configuraciones de </a:t>
            </a:r>
            <a:r>
              <a:rPr lang="es-US" dirty="0" err="1"/>
              <a:t>model</a:t>
            </a:r>
            <a:r>
              <a:rPr lang="es-US" dirty="0"/>
              <a:t> </a:t>
            </a:r>
            <a:r>
              <a:rPr lang="es-US" dirty="0" err="1"/>
              <a:t>binder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A3FED-6659-40E8-AF35-F374E534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Podemos hacer que este funcione o no</a:t>
            </a:r>
          </a:p>
          <a:p>
            <a:r>
              <a:rPr lang="es-US" sz="2400" dirty="0" err="1"/>
              <a:t>BindRequired</a:t>
            </a:r>
            <a:endParaRPr lang="es-US" sz="2400" dirty="0"/>
          </a:p>
          <a:p>
            <a:r>
              <a:rPr lang="es-US" sz="2400" dirty="0" err="1"/>
              <a:t>BindNever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387987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6099-A6FC-42DD-BE14-9F1E9331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Validación de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BD7E2-B08C-4B2C-8C67-5314E873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Podemos utilizar atributos para hacer las validaciones</a:t>
            </a:r>
          </a:p>
        </p:txBody>
      </p:sp>
    </p:spTree>
    <p:extLst>
      <p:ext uri="{BB962C8B-B14F-4D97-AF65-F5344CB8AC3E}">
        <p14:creationId xmlns:p14="http://schemas.microsoft.com/office/powerpoint/2010/main" val="403958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E46DC-F6FF-4504-97E0-4A99612F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Controladores y 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59A22-D8B5-41A1-AE56-F9131E76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r>
              <a:rPr lang="es-US" sz="2400" b="1" dirty="0" err="1"/>
              <a:t>Endpoint</a:t>
            </a:r>
            <a:r>
              <a:rPr lang="es-US" sz="2400" b="1" dirty="0"/>
              <a:t>: </a:t>
            </a:r>
            <a:r>
              <a:rPr lang="es-US" sz="2400" dirty="0" err="1"/>
              <a:t>URLs</a:t>
            </a:r>
            <a:r>
              <a:rPr lang="es-US" sz="2400" dirty="0"/>
              <a:t> de nuestro dominio</a:t>
            </a:r>
          </a:p>
          <a:p>
            <a:endParaRPr lang="es-US" sz="2400" b="1" dirty="0"/>
          </a:p>
          <a:p>
            <a:endParaRPr lang="es-US" sz="2400" b="1" dirty="0"/>
          </a:p>
          <a:p>
            <a:r>
              <a:rPr lang="es-US" sz="2400" b="1" dirty="0"/>
              <a:t>Controlador: </a:t>
            </a:r>
            <a:r>
              <a:rPr lang="es-US" sz="2400" dirty="0"/>
              <a:t>Clase que contiene un conjunto de acciones</a:t>
            </a:r>
            <a:endParaRPr lang="es-US" sz="2400" b="1" dirty="0"/>
          </a:p>
          <a:p>
            <a:r>
              <a:rPr lang="es-US" sz="2400" b="1" dirty="0"/>
              <a:t>Acción: </a:t>
            </a:r>
            <a:r>
              <a:rPr lang="es-US" sz="2400" dirty="0"/>
              <a:t>Función de un controlador que responde a una petición</a:t>
            </a:r>
            <a:endParaRPr lang="es-US" sz="2400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885EB3-BCE2-4C20-9081-FB0DFAD4E2CD}"/>
              </a:ext>
            </a:extLst>
          </p:cNvPr>
          <p:cNvSpPr/>
          <p:nvPr/>
        </p:nvSpPr>
        <p:spPr>
          <a:xfrm>
            <a:off x="3853943" y="2892520"/>
            <a:ext cx="4484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sz="2400" dirty="0">
                <a:hlinkClick r:id="rId2"/>
              </a:rPr>
              <a:t>https://localhost:44385/api/authors</a:t>
            </a:r>
            <a:endParaRPr lang="es-U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9E5F20-0BF6-4E26-A340-01BCED6122D3}"/>
              </a:ext>
            </a:extLst>
          </p:cNvPr>
          <p:cNvSpPr/>
          <p:nvPr/>
        </p:nvSpPr>
        <p:spPr>
          <a:xfrm>
            <a:off x="3615576" y="5131415"/>
            <a:ext cx="496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sz="2400" b="1" dirty="0"/>
              <a:t>&lt;</a:t>
            </a:r>
            <a:r>
              <a:rPr lang="es-US" sz="2400" b="1" dirty="0" err="1"/>
              <a:t>nombre_recurso</a:t>
            </a:r>
            <a:r>
              <a:rPr lang="es-US" sz="2400" b="1" dirty="0"/>
              <a:t>&gt;+”</a:t>
            </a:r>
            <a:r>
              <a:rPr lang="es-US" sz="2400" b="1" dirty="0" err="1"/>
              <a:t>Controller</a:t>
            </a:r>
            <a:r>
              <a:rPr lang="es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76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7FAF6-3766-4CB7-916F-80D5FB99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Validación por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C3F1FB-F4AA-4377-9C87-5DE6181A7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es-US" sz="2400" dirty="0" err="1"/>
              <a:t>Required</a:t>
            </a:r>
            <a:endParaRPr lang="es-US" sz="2400" dirty="0"/>
          </a:p>
          <a:p>
            <a:r>
              <a:rPr lang="es-US" sz="2400" dirty="0" err="1"/>
              <a:t>StringLength</a:t>
            </a:r>
            <a:endParaRPr lang="es-US" sz="2400" dirty="0"/>
          </a:p>
          <a:p>
            <a:r>
              <a:rPr lang="es-US" sz="2400" dirty="0" err="1"/>
              <a:t>Range</a:t>
            </a:r>
            <a:endParaRPr lang="es-US" sz="2400" dirty="0"/>
          </a:p>
          <a:p>
            <a:r>
              <a:rPr lang="es-US" sz="2400" dirty="0" err="1"/>
              <a:t>CreditCard</a:t>
            </a:r>
            <a:endParaRPr lang="es-US" sz="2400" dirty="0"/>
          </a:p>
          <a:p>
            <a:r>
              <a:rPr lang="es-US" sz="2400" dirty="0"/>
              <a:t>Compare</a:t>
            </a:r>
          </a:p>
          <a:p>
            <a:r>
              <a:rPr lang="es-US" sz="2400" dirty="0" err="1"/>
              <a:t>Phone</a:t>
            </a:r>
            <a:endParaRPr lang="es-US" sz="2400" dirty="0"/>
          </a:p>
          <a:p>
            <a:r>
              <a:rPr lang="es-US" sz="2400" dirty="0" err="1"/>
              <a:t>RegularExpression</a:t>
            </a:r>
            <a:endParaRPr lang="es-US" sz="2400" dirty="0"/>
          </a:p>
          <a:p>
            <a:r>
              <a:rPr lang="es-US" sz="2400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57033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2C3C-D16C-4994-96C4-7C8E52C8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Validaciones personalizadas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F57ED-3D97-4F37-A96B-82C08BA2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Validación por atributo</a:t>
            </a:r>
          </a:p>
          <a:p>
            <a:r>
              <a:rPr lang="es-US" sz="2400" dirty="0"/>
              <a:t>Validación por modelo</a:t>
            </a:r>
          </a:p>
        </p:txBody>
      </p:sp>
    </p:spTree>
    <p:extLst>
      <p:ext uri="{BB962C8B-B14F-4D97-AF65-F5344CB8AC3E}">
        <p14:creationId xmlns:p14="http://schemas.microsoft.com/office/powerpoint/2010/main" val="41396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6F4CF-C8EE-40B3-A24D-E33BDEC4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Reglas de ruteo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9B8FC-3DAF-476F-9F10-E27C339E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Reglas que nos permiten relacionar un </a:t>
            </a:r>
            <a:r>
              <a:rPr lang="es-US" sz="2400" dirty="0" err="1"/>
              <a:t>endpoint</a:t>
            </a:r>
            <a:r>
              <a:rPr lang="es-US" sz="2400" dirty="0"/>
              <a:t> con una acción</a:t>
            </a:r>
          </a:p>
          <a:p>
            <a:pPr marL="0" indent="0">
              <a:buNone/>
            </a:pPr>
            <a:r>
              <a:rPr lang="es-US" sz="2400" dirty="0"/>
              <a:t>Tipos</a:t>
            </a:r>
          </a:p>
          <a:p>
            <a:r>
              <a:rPr lang="es-US" sz="2400" dirty="0"/>
              <a:t>Ruteo convencional</a:t>
            </a:r>
          </a:p>
          <a:p>
            <a:r>
              <a:rPr lang="es-US" sz="2400" dirty="0"/>
              <a:t>Ruteo por atributo</a:t>
            </a:r>
          </a:p>
        </p:txBody>
      </p:sp>
    </p:spTree>
    <p:extLst>
      <p:ext uri="{BB962C8B-B14F-4D97-AF65-F5344CB8AC3E}">
        <p14:creationId xmlns:p14="http://schemas.microsoft.com/office/powerpoint/2010/main" val="203484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9167-7789-4BFF-86C7-B7112018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Ruteo por atributo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66066-5D1E-4F4F-90E3-64EA3D18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65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Indica el </a:t>
            </a:r>
            <a:r>
              <a:rPr lang="es-US" sz="2400" dirty="0" err="1"/>
              <a:t>endpoint</a:t>
            </a:r>
            <a:r>
              <a:rPr lang="es-US" sz="2400" dirty="0"/>
              <a:t> base del controlador</a:t>
            </a:r>
          </a:p>
          <a:p>
            <a:pPr marL="0" indent="0">
              <a:buNone/>
            </a:pPr>
            <a:endParaRPr lang="es-US" sz="2400" dirty="0"/>
          </a:p>
          <a:p>
            <a:pPr marL="0" indent="0">
              <a:buNone/>
            </a:pPr>
            <a:endParaRPr lang="es-US" sz="2400" dirty="0"/>
          </a:p>
          <a:p>
            <a:pPr marL="0" indent="0">
              <a:buNone/>
            </a:pPr>
            <a:endParaRPr lang="es-US" sz="2400" dirty="0"/>
          </a:p>
          <a:p>
            <a:pPr marL="0" indent="0">
              <a:buNone/>
            </a:pPr>
            <a:endParaRPr lang="es-US" sz="2400" dirty="0"/>
          </a:p>
          <a:p>
            <a:pPr marL="0" indent="0">
              <a:buNone/>
            </a:pPr>
            <a:endParaRPr lang="es-US" sz="2400" dirty="0"/>
          </a:p>
          <a:p>
            <a:pPr marL="0" indent="0">
              <a:buNone/>
            </a:pPr>
            <a:endParaRPr lang="es-US" sz="2400" dirty="0"/>
          </a:p>
          <a:p>
            <a:pPr marL="0" indent="0">
              <a:buNone/>
            </a:pPr>
            <a:r>
              <a:rPr lang="es-US" sz="2400" dirty="0"/>
              <a:t>Cambiamos el </a:t>
            </a:r>
            <a:r>
              <a:rPr lang="es-US" sz="2400" dirty="0" err="1"/>
              <a:t>endpoint</a:t>
            </a:r>
            <a:r>
              <a:rPr lang="es-US" sz="2400" dirty="0"/>
              <a:t> de cada uno de los métodos en el verbo HTTP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D25F1C-FFA2-4724-9D1E-6E2AA53F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00" y="3429000"/>
            <a:ext cx="6892000" cy="16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2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C05F-4F2B-4B3F-88DB-43805312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Ruteo por atributo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6D3CE-E436-462C-8AF6-870E7681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sz="2400" dirty="0"/>
              <a:t>Combinación</a:t>
            </a:r>
            <a:endParaRPr lang="es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252C27-6134-43D8-8EA0-686F50C3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68" y="3778425"/>
            <a:ext cx="6528264" cy="21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C05F-4F2B-4B3F-88DB-43805312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Ruteo por atributo 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6D3CE-E436-462C-8AF6-870E7681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Ignorar ruta base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F896E1-92CF-41FF-991E-92ED3721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19" y="3859658"/>
            <a:ext cx="7376162" cy="20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5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C05F-4F2B-4B3F-88DB-43805312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Ruteo por atributo (IV)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6D3CE-E436-462C-8AF6-870E7681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Responder a más rutas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79DEBA-EA34-4938-8B54-C8FC92F9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2" y="3726820"/>
            <a:ext cx="6511636" cy="21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0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C05F-4F2B-4B3F-88DB-43805312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Ruteo por atributo (V)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6D3CE-E436-462C-8AF6-870E7681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Enviar parámetros al método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DD24E2-33A4-4D4F-9874-F3B59A6A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25" y="3263322"/>
            <a:ext cx="6062750" cy="30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9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C05F-4F2B-4B3F-88DB-43805312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Ruteo por atributo (VI)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6D3CE-E436-462C-8AF6-870E7681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Enviar múltiples parámetros al método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8BB0D6-CFBA-45A9-89DE-CAE6BB47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95" y="3263570"/>
            <a:ext cx="8190810" cy="30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259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5702</TotalTime>
  <Words>375</Words>
  <Application>Microsoft Office PowerPoint</Application>
  <PresentationFormat>Panorámica</PresentationFormat>
  <Paragraphs>84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Distintivo</vt:lpstr>
      <vt:lpstr>Web api</vt:lpstr>
      <vt:lpstr>Controladores y acciones</vt:lpstr>
      <vt:lpstr>Reglas de ruteo</vt:lpstr>
      <vt:lpstr>Ruteo por atributo (I)</vt:lpstr>
      <vt:lpstr>Ruteo por atributo (II)</vt:lpstr>
      <vt:lpstr>Ruteo por atributo (III)</vt:lpstr>
      <vt:lpstr>Ruteo por atributo (IV)</vt:lpstr>
      <vt:lpstr>Ruteo por atributo (V)</vt:lpstr>
      <vt:lpstr>Ruteo por atributo (VI)</vt:lpstr>
      <vt:lpstr> tipos de datos de retorno</vt:lpstr>
      <vt:lpstr>Programación asíncrona</vt:lpstr>
      <vt:lpstr>Model binding </vt:lpstr>
      <vt:lpstr>Query strings</vt:lpstr>
      <vt:lpstr>ejemplo</vt:lpstr>
      <vt:lpstr>ejemplo</vt:lpstr>
      <vt:lpstr>Valores de formulario</vt:lpstr>
      <vt:lpstr>Fuentes de datos</vt:lpstr>
      <vt:lpstr>Configuraciones de model binder</vt:lpstr>
      <vt:lpstr>Validación de modelos</vt:lpstr>
      <vt:lpstr>Validación por atributos</vt:lpstr>
      <vt:lpstr>Validaciones personalizadas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</dc:title>
  <dc:creator>CHRISTIAN LUIS VALOIS JUAREZ MEDINA</dc:creator>
  <cp:lastModifiedBy>CHRISTIAN LUIS VALOIS JUAREZ MEDINA</cp:lastModifiedBy>
  <cp:revision>19</cp:revision>
  <dcterms:created xsi:type="dcterms:W3CDTF">2019-05-10T02:53:03Z</dcterms:created>
  <dcterms:modified xsi:type="dcterms:W3CDTF">2019-05-14T01:55:36Z</dcterms:modified>
</cp:coreProperties>
</file>