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9B13F-24FB-41B9-867C-ECF5A588A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err="1"/>
              <a:t>Code</a:t>
            </a:r>
            <a:r>
              <a:rPr lang="es-US" dirty="0"/>
              <a:t> </a:t>
            </a:r>
            <a:r>
              <a:rPr lang="es-US" dirty="0" err="1"/>
              <a:t>first</a:t>
            </a:r>
            <a:r>
              <a:rPr lang="es-US" dirty="0"/>
              <a:t> con base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68DBE5-75F2-4FE5-B17D-9DD799688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1749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C9E16-054D-4E9B-8490-12A0192C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linqpad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D91D6-AAC4-4DE1-B86A-3395FD6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Software para hacer consultas directamente a una base de datos usando LINQ</a:t>
            </a:r>
          </a:p>
          <a:p>
            <a:pPr marL="0" indent="0">
              <a:buNone/>
            </a:pP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188036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66FE-156A-408F-8B3A-D6A3B592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¿Qué permite?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C69309-D934-44AF-BB60-DA49C7DA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Tener control y </a:t>
            </a:r>
            <a:r>
              <a:rPr lang="es-US" sz="2800" dirty="0" err="1"/>
              <a:t>versionamiento</a:t>
            </a:r>
            <a:r>
              <a:rPr lang="es-US" sz="2800" dirty="0"/>
              <a:t>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68632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FB3C5-D91E-4F5D-850A-DE5B5D3E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migrations</a:t>
            </a:r>
            <a:endParaRPr lang="es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2F2A59-377C-4D61-ABD3-400808F12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1947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39767-D5DE-4B21-89E1-7578BA05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migrations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405E0C-8BF5-4CE3-A65F-7EAFDC8A2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 err="1"/>
              <a:t>Versionamiento</a:t>
            </a:r>
            <a:r>
              <a:rPr lang="es-US" sz="2800" dirty="0"/>
              <a:t> de la base de datos</a:t>
            </a:r>
          </a:p>
          <a:p>
            <a:pPr marL="0" indent="0">
              <a:buNone/>
            </a:pPr>
            <a:r>
              <a:rPr lang="es-US" sz="2800" dirty="0"/>
              <a:t>Navegar entre versiones</a:t>
            </a:r>
          </a:p>
          <a:p>
            <a:pPr marL="0" indent="0">
              <a:buNone/>
            </a:pPr>
            <a:r>
              <a:rPr lang="es-US" sz="2800" b="1" dirty="0" err="1"/>
              <a:t>enable-migrations</a:t>
            </a:r>
            <a:endParaRPr lang="es-US" sz="2800" b="1" dirty="0"/>
          </a:p>
        </p:txBody>
      </p:sp>
    </p:spTree>
    <p:extLst>
      <p:ext uri="{BB962C8B-B14F-4D97-AF65-F5344CB8AC3E}">
        <p14:creationId xmlns:p14="http://schemas.microsoft.com/office/powerpoint/2010/main" val="46601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C4A73-50E8-454E-B9D6-03CAD78C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Añadir </a:t>
            </a:r>
            <a:r>
              <a:rPr lang="es-US" dirty="0" err="1"/>
              <a:t>migrations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CC627-53F3-4841-8CF2-F5E40968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b="1" dirty="0" err="1"/>
              <a:t>Add-migration</a:t>
            </a:r>
            <a:r>
              <a:rPr lang="es-US" sz="2400" dirty="0"/>
              <a:t> &lt;</a:t>
            </a:r>
            <a:r>
              <a:rPr lang="es-US" sz="2400" dirty="0" err="1"/>
              <a:t>Nombre_migration</a:t>
            </a:r>
            <a:r>
              <a:rPr lang="es-US" sz="2400" dirty="0"/>
              <a:t>&gt; </a:t>
            </a:r>
          </a:p>
          <a:p>
            <a:pPr marL="0" indent="0">
              <a:buNone/>
            </a:pPr>
            <a:r>
              <a:rPr lang="es-US" sz="2400" dirty="0"/>
              <a:t>(Usar nombres como si se hablase de una base de datos)</a:t>
            </a:r>
          </a:p>
          <a:p>
            <a:pPr marL="0" indent="0">
              <a:buNone/>
            </a:pPr>
            <a:endParaRPr lang="es-US" sz="2400" dirty="0"/>
          </a:p>
          <a:p>
            <a:pPr marL="0" indent="0">
              <a:buNone/>
            </a:pPr>
            <a:r>
              <a:rPr lang="es-US" sz="2400" dirty="0"/>
              <a:t>Parámetros:</a:t>
            </a:r>
          </a:p>
          <a:p>
            <a:r>
              <a:rPr lang="es-US" sz="2400" dirty="0"/>
              <a:t>-</a:t>
            </a:r>
            <a:r>
              <a:rPr lang="es-US" sz="2400" b="1" dirty="0" err="1"/>
              <a:t>ignorechanges</a:t>
            </a:r>
            <a:r>
              <a:rPr lang="es-US" sz="2400" dirty="0"/>
              <a:t>: no incluye los cambios realizados</a:t>
            </a:r>
          </a:p>
          <a:p>
            <a:r>
              <a:rPr lang="es-US" sz="2400" dirty="0"/>
              <a:t>-</a:t>
            </a:r>
            <a:r>
              <a:rPr lang="es-US" sz="2400" b="1" dirty="0" err="1"/>
              <a:t>force</a:t>
            </a:r>
            <a:r>
              <a:rPr lang="es-US" sz="2400" dirty="0"/>
              <a:t>: sobrescribe una </a:t>
            </a:r>
            <a:r>
              <a:rPr lang="es-US" sz="2400" dirty="0" err="1"/>
              <a:t>migration</a:t>
            </a:r>
            <a:r>
              <a:rPr lang="es-US" sz="2400" dirty="0"/>
              <a:t> existente</a:t>
            </a:r>
          </a:p>
        </p:txBody>
      </p:sp>
    </p:spTree>
    <p:extLst>
      <p:ext uri="{BB962C8B-B14F-4D97-AF65-F5344CB8AC3E}">
        <p14:creationId xmlns:p14="http://schemas.microsoft.com/office/powerpoint/2010/main" val="240306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CCBC1-0388-4CF0-A14E-5A792A17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Aplicar </a:t>
            </a:r>
            <a:r>
              <a:rPr lang="es-US" dirty="0" err="1"/>
              <a:t>migration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4DC3B-666F-418B-B23A-90F7222A2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b="1" dirty="0" err="1"/>
              <a:t>Update-database</a:t>
            </a:r>
            <a:r>
              <a:rPr lang="es-US" sz="2400" dirty="0"/>
              <a:t>: aplica los cambios a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134858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8C02C-8F2D-409A-8E12-BDB5C887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Cambiar versión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3D2F1-9CE9-433E-A054-E90D0032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b="1" dirty="0" err="1"/>
              <a:t>Update-database</a:t>
            </a:r>
            <a:r>
              <a:rPr lang="es-US" sz="2400" b="1" dirty="0"/>
              <a:t> -</a:t>
            </a:r>
            <a:r>
              <a:rPr lang="es-US" sz="2400" b="1" dirty="0" err="1"/>
              <a:t>TargetMigration</a:t>
            </a:r>
            <a:r>
              <a:rPr lang="es-US" sz="2400" dirty="0"/>
              <a:t>:&lt;</a:t>
            </a:r>
            <a:r>
              <a:rPr lang="es-US" sz="2400" dirty="0" err="1"/>
              <a:t>Nombre_migration</a:t>
            </a:r>
            <a:r>
              <a:rPr lang="es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6199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BB0D8-869E-4C0E-ACF5-ACA0151D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seeding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A31DA-51D9-4ACA-BF9B-2E3195EF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Método que se ejecuta cuando estamos en la última versión de la base de datos</a:t>
            </a:r>
          </a:p>
          <a:p>
            <a:pPr marL="0" indent="0">
              <a:buNone/>
            </a:pPr>
            <a:r>
              <a:rPr lang="es-US" sz="2400" dirty="0"/>
              <a:t>Permite llenar la base de datos con datos de prueba</a:t>
            </a:r>
          </a:p>
        </p:txBody>
      </p:sp>
    </p:spTree>
    <p:extLst>
      <p:ext uri="{BB962C8B-B14F-4D97-AF65-F5344CB8AC3E}">
        <p14:creationId xmlns:p14="http://schemas.microsoft.com/office/powerpoint/2010/main" val="301118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40004-F10A-46D5-952B-63E0A6BA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Change </a:t>
            </a:r>
            <a:r>
              <a:rPr lang="es-US" dirty="0" err="1"/>
              <a:t>tracker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AE1B0-10CB-49F5-BDDB-A0CE8E82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Se encarga de monitorear el cambio de los estados de los objetos en </a:t>
            </a:r>
            <a:r>
              <a:rPr lang="es-US" sz="2400" dirty="0" err="1"/>
              <a:t>DbContext</a:t>
            </a:r>
            <a:endParaRPr lang="es-US" sz="24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DF11577-2BD0-4293-885B-1B3861AB05E9}"/>
              </a:ext>
            </a:extLst>
          </p:cNvPr>
          <p:cNvSpPr/>
          <p:nvPr/>
        </p:nvSpPr>
        <p:spPr>
          <a:xfrm>
            <a:off x="3770722" y="3349913"/>
            <a:ext cx="3591612" cy="2941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ADD7731-E564-4F83-88CA-2A084073EA76}"/>
              </a:ext>
            </a:extLst>
          </p:cNvPr>
          <p:cNvSpPr/>
          <p:nvPr/>
        </p:nvSpPr>
        <p:spPr>
          <a:xfrm>
            <a:off x="4619134" y="3707755"/>
            <a:ext cx="1894788" cy="6410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 err="1"/>
              <a:t>Added</a:t>
            </a:r>
            <a:endParaRPr lang="es-U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2ED1A94-5CD4-482E-812B-2C329C34FF9D}"/>
              </a:ext>
            </a:extLst>
          </p:cNvPr>
          <p:cNvSpPr/>
          <p:nvPr/>
        </p:nvSpPr>
        <p:spPr>
          <a:xfrm>
            <a:off x="4619134" y="4547398"/>
            <a:ext cx="1894788" cy="6410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 err="1"/>
              <a:t>Modified</a:t>
            </a:r>
            <a:endParaRPr lang="es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453F7BC-C976-4E94-B835-042E5001836B}"/>
              </a:ext>
            </a:extLst>
          </p:cNvPr>
          <p:cNvSpPr/>
          <p:nvPr/>
        </p:nvSpPr>
        <p:spPr>
          <a:xfrm>
            <a:off x="4619134" y="5393486"/>
            <a:ext cx="1894788" cy="641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 err="1"/>
              <a:t>Deleted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175381973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9498</TotalTime>
  <Words>155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Distintivo</vt:lpstr>
      <vt:lpstr>Code first con base de datos</vt:lpstr>
      <vt:lpstr>¿Qué permite?</vt:lpstr>
      <vt:lpstr>migrations</vt:lpstr>
      <vt:lpstr>migrations</vt:lpstr>
      <vt:lpstr>Añadir migrations</vt:lpstr>
      <vt:lpstr>Aplicar migration</vt:lpstr>
      <vt:lpstr>Cambiar versión de la base de datos</vt:lpstr>
      <vt:lpstr>seeding</vt:lpstr>
      <vt:lpstr>Change tracker</vt:lpstr>
      <vt:lpstr>linqpad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first con base de datos</dc:title>
  <dc:creator>CHRISTIAN LUIS VALOIS JUAREZ MEDINA</dc:creator>
  <cp:lastModifiedBy>CHRISTIAN LUIS VALOIS JUAREZ MEDINA</cp:lastModifiedBy>
  <cp:revision>12</cp:revision>
  <dcterms:created xsi:type="dcterms:W3CDTF">2019-04-26T12:07:15Z</dcterms:created>
  <dcterms:modified xsi:type="dcterms:W3CDTF">2019-05-03T02:26:11Z</dcterms:modified>
</cp:coreProperties>
</file>