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4" r:id="rId4"/>
    <p:sldId id="263" r:id="rId5"/>
    <p:sldId id="275" r:id="rId6"/>
    <p:sldId id="259" r:id="rId7"/>
    <p:sldId id="258" r:id="rId8"/>
    <p:sldId id="260" r:id="rId9"/>
    <p:sldId id="264" r:id="rId10"/>
    <p:sldId id="267" r:id="rId11"/>
    <p:sldId id="272" r:id="rId12"/>
    <p:sldId id="273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1E9FC-A0CB-4C8C-87D7-926E4DA7A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Poo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11897-CF11-4E17-84A0-FBC6CCCC1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5599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A5D78-26CA-497A-9B24-6DD6E655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Generalización (herencia)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26036-49F3-466A-807F-E6F1D8F4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88558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Representa la relación que tienen las clases hijas con su clase padre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2A41A5-4612-44AB-8F70-DCD1989E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03" y="2152997"/>
            <a:ext cx="562053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7B3F-1429-4880-A927-EF06F40F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asociación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9421DE-B310-46C3-A899-31921EE38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2400" dirty="0"/>
              <a:t>unidireccional</a:t>
            </a:r>
            <a:endParaRPr lang="es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BE82B-160D-4B98-9131-A6D886A55C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Una clase conoce a la otra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689F-2A3F-4507-B4D1-ABB808A31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sz="2400" dirty="0"/>
              <a:t>bidireccional</a:t>
            </a:r>
            <a:endParaRPr lang="es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773D0D-084C-4990-AE05-24DCE02899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Ambas clases se conocen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BF1901-1C8B-4F64-9962-953899A4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866747"/>
            <a:ext cx="4553585" cy="1209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64B2477-DB98-46A8-8BF4-793F9B09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56" y="3740288"/>
            <a:ext cx="4979016" cy="14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7B3F-1429-4880-A927-EF06F40F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Agregación vs. composición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9421DE-B310-46C3-A899-31921EE38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2400" dirty="0"/>
              <a:t>agregación</a:t>
            </a:r>
            <a:endParaRPr lang="es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BE82B-160D-4B98-9131-A6D886A55C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Asociación con relación </a:t>
            </a:r>
            <a:r>
              <a:rPr lang="es-US" sz="2400" b="1" dirty="0"/>
              <a:t>todo-parte</a:t>
            </a:r>
          </a:p>
          <a:p>
            <a:pPr marL="0" indent="0">
              <a:buNone/>
            </a:pPr>
            <a:r>
              <a:rPr lang="es-US" sz="2400" dirty="0" err="1"/>
              <a:t>ClaseB</a:t>
            </a:r>
            <a:r>
              <a:rPr lang="es-US" sz="2400" dirty="0"/>
              <a:t> es parte de </a:t>
            </a:r>
            <a:r>
              <a:rPr lang="es-US" sz="2400" dirty="0" err="1"/>
              <a:t>ClaseA</a:t>
            </a:r>
            <a:endParaRPr lang="es-US" sz="2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689F-2A3F-4507-B4D1-ABB808A31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sz="2400" dirty="0"/>
              <a:t>composición</a:t>
            </a:r>
            <a:endParaRPr lang="es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773D0D-084C-4990-AE05-24DCE02899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Agregación donde la </a:t>
            </a:r>
            <a:r>
              <a:rPr lang="es-US" sz="2400" b="1" dirty="0"/>
              <a:t>parte</a:t>
            </a:r>
            <a:r>
              <a:rPr lang="es-US" sz="2400" dirty="0"/>
              <a:t> depende del </a:t>
            </a:r>
            <a:r>
              <a:rPr lang="es-US" sz="2400" b="1" dirty="0"/>
              <a:t>todo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140A32-51A8-40AD-BD75-BBF1348F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55" y="4172227"/>
            <a:ext cx="4963218" cy="9907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3E5C6C-E9B5-4617-9732-03D80598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" y="4172227"/>
            <a:ext cx="498227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616D-C770-4FF7-985C-2672D771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multiplicidad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279E4-5CA5-41A8-B98D-3B81B70C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Número de elementos en una relación</a:t>
            </a:r>
          </a:p>
        </p:txBody>
      </p:sp>
    </p:spTree>
    <p:extLst>
      <p:ext uri="{BB962C8B-B14F-4D97-AF65-F5344CB8AC3E}">
        <p14:creationId xmlns:p14="http://schemas.microsoft.com/office/powerpoint/2010/main" val="349199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E2355-4ACE-429B-8E99-E72CFAF5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C707E-1870-44BB-9822-F16ECA60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55A66E-45CE-49EA-97EB-8DF459B9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79" y="1322043"/>
            <a:ext cx="9589119" cy="51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E9DB8-4E00-41F2-B463-053D15E8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Encapsulación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8D586-F403-421F-A00C-5801CE7C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Ocultar detalles innecesarios</a:t>
            </a:r>
          </a:p>
          <a:p>
            <a:pPr marL="0" indent="0">
              <a:buNone/>
            </a:pPr>
            <a:r>
              <a:rPr lang="es-US" sz="2800" dirty="0"/>
              <a:t>Se hace uso de modificadores de acceso</a:t>
            </a:r>
          </a:p>
        </p:txBody>
      </p:sp>
    </p:spTree>
    <p:extLst>
      <p:ext uri="{BB962C8B-B14F-4D97-AF65-F5344CB8AC3E}">
        <p14:creationId xmlns:p14="http://schemas.microsoft.com/office/powerpoint/2010/main" val="17457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BE6F-7787-4690-8AC4-CFA82ED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35F82-89BD-4D60-8841-4B1AA1E9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Reescritura del comportamiento de un objeto de una clase hija para que actúe de manera diferente.</a:t>
            </a:r>
          </a:p>
        </p:txBody>
      </p:sp>
    </p:spTree>
    <p:extLst>
      <p:ext uri="{BB962C8B-B14F-4D97-AF65-F5344CB8AC3E}">
        <p14:creationId xmlns:p14="http://schemas.microsoft.com/office/powerpoint/2010/main" val="37950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921B-3D76-4626-A566-0D91F3E6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abstracción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0CBD4-02AC-44EF-B835-9DA499DC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Aislar conceptualmente una propiedad o función concreta de un objeto</a:t>
            </a:r>
          </a:p>
        </p:txBody>
      </p:sp>
    </p:spTree>
    <p:extLst>
      <p:ext uri="{BB962C8B-B14F-4D97-AF65-F5344CB8AC3E}">
        <p14:creationId xmlns:p14="http://schemas.microsoft.com/office/powerpoint/2010/main" val="278239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14AFD-316C-4458-AA93-C33549F7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Clases abstractas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6A73E-1E87-4131-9D9B-C9D5FAE6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Clases incompletas</a:t>
            </a:r>
          </a:p>
        </p:txBody>
      </p:sp>
    </p:spTree>
    <p:extLst>
      <p:ext uri="{BB962C8B-B14F-4D97-AF65-F5344CB8AC3E}">
        <p14:creationId xmlns:p14="http://schemas.microsoft.com/office/powerpoint/2010/main" val="34584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3D92C-0D32-4647-AA71-E6825F79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uml</a:t>
            </a:r>
            <a:endParaRPr lang="es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2A7506-8654-4FDD-95CF-5E61E854A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0932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6170F-71F5-4A53-9845-A40120DF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Lenguaje de modelado unificado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EAE10-8DCF-43AB-947A-FA763DB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Estándar para la representación de procesos de software a través de esquemas y diagramas.</a:t>
            </a:r>
          </a:p>
        </p:txBody>
      </p:sp>
    </p:spTree>
    <p:extLst>
      <p:ext uri="{BB962C8B-B14F-4D97-AF65-F5344CB8AC3E}">
        <p14:creationId xmlns:p14="http://schemas.microsoft.com/office/powerpoint/2010/main" val="212593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6170F-71F5-4A53-9845-A40120DF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EAE10-8DCF-43AB-947A-FA763DB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Diagrama de estructura estática</a:t>
            </a:r>
          </a:p>
          <a:p>
            <a:pPr marL="0" indent="0">
              <a:buNone/>
            </a:pPr>
            <a:r>
              <a:rPr lang="es-US" sz="2400" dirty="0"/>
              <a:t>Describe la estructura de un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AC3963-6B84-47AA-85D1-166D1CE8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grainSize="2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6685" y="1959429"/>
            <a:ext cx="3359268" cy="2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3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59CF-F417-4B38-A79F-C159136E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Relación entre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E04A9-F954-4BC6-A919-4D5FAF06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Generalización</a:t>
            </a:r>
          </a:p>
          <a:p>
            <a:r>
              <a:rPr lang="es-US" sz="2400" dirty="0"/>
              <a:t>Asociación</a:t>
            </a:r>
          </a:p>
          <a:p>
            <a:r>
              <a:rPr lang="es-US" sz="2400" dirty="0"/>
              <a:t>Agregación</a:t>
            </a:r>
          </a:p>
          <a:p>
            <a:r>
              <a:rPr lang="es-US" sz="2400" dirty="0"/>
              <a:t>Composición</a:t>
            </a:r>
          </a:p>
        </p:txBody>
      </p:sp>
    </p:spTree>
    <p:extLst>
      <p:ext uri="{BB962C8B-B14F-4D97-AF65-F5344CB8AC3E}">
        <p14:creationId xmlns:p14="http://schemas.microsoft.com/office/powerpoint/2010/main" val="295732384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1004</TotalTime>
  <Words>144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Distintivo</vt:lpstr>
      <vt:lpstr>Poo</vt:lpstr>
      <vt:lpstr>Encapsulación</vt:lpstr>
      <vt:lpstr>polimorfismo</vt:lpstr>
      <vt:lpstr>abstracción</vt:lpstr>
      <vt:lpstr>Clases abstractas</vt:lpstr>
      <vt:lpstr>uml</vt:lpstr>
      <vt:lpstr>Lenguaje de modelado unificado</vt:lpstr>
      <vt:lpstr>Diagrama de clases</vt:lpstr>
      <vt:lpstr>Relación entre clases</vt:lpstr>
      <vt:lpstr>Generalización (herencia)</vt:lpstr>
      <vt:lpstr>asociación</vt:lpstr>
      <vt:lpstr>Agregación vs. composición</vt:lpstr>
      <vt:lpstr>multiplicidad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CHRISTIAN LUIS VALOIS JUAREZ MEDINA</dc:creator>
  <cp:lastModifiedBy>CHRISTIAN LUIS VALOIS JUAREZ MEDINA</cp:lastModifiedBy>
  <cp:revision>15</cp:revision>
  <dcterms:created xsi:type="dcterms:W3CDTF">2019-03-19T01:29:54Z</dcterms:created>
  <dcterms:modified xsi:type="dcterms:W3CDTF">2019-03-19T18:14:21Z</dcterms:modified>
</cp:coreProperties>
</file>