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65" r:id="rId4"/>
    <p:sldId id="266" r:id="rId5"/>
    <p:sldId id="267" r:id="rId6"/>
    <p:sldId id="271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5DCB6-BA07-42F4-A6EB-B33F7B2E42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S" dirty="0" err="1"/>
              <a:t>poo</a:t>
            </a:r>
            <a:endParaRPr lang="es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3EE597-760F-4F82-BCD0-75AD23A640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312082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DE72A-246C-43F1-8B02-0D48A05E6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/>
              <a:t>Get</a:t>
            </a:r>
            <a:r>
              <a:rPr lang="es-US" dirty="0"/>
              <a:t> y set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DF3191-BA63-4B4A-BFD7-10C7C9AD3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800" dirty="0"/>
              <a:t>Sirven para obtener y establecer el valor de un atributo</a:t>
            </a:r>
          </a:p>
        </p:txBody>
      </p:sp>
    </p:spTree>
    <p:extLst>
      <p:ext uri="{BB962C8B-B14F-4D97-AF65-F5344CB8AC3E}">
        <p14:creationId xmlns:p14="http://schemas.microsoft.com/office/powerpoint/2010/main" val="114705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A85D5-A3AF-4B1C-B5D9-9B3B8BBF3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Clases del sistema</a:t>
            </a:r>
            <a:br>
              <a:rPr lang="es-US" dirty="0"/>
            </a:br>
            <a:r>
              <a:rPr lang="es-US" sz="4000" dirty="0" err="1"/>
              <a:t>System.Environment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951581-62CA-4B42-804F-2F21843B1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US" sz="2800" dirty="0" err="1"/>
              <a:t>Environment.Tickcount</a:t>
            </a:r>
            <a:endParaRPr lang="es-US" sz="2800" dirty="0"/>
          </a:p>
          <a:p>
            <a:pPr marL="0" indent="0">
              <a:buNone/>
            </a:pPr>
            <a:r>
              <a:rPr lang="es-US" sz="2800" dirty="0"/>
              <a:t>…</a:t>
            </a:r>
          </a:p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3738879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A85D5-A3AF-4B1C-B5D9-9B3B8BBF3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Clases del sistema</a:t>
            </a:r>
            <a:br>
              <a:rPr lang="es-US" dirty="0"/>
            </a:br>
            <a:r>
              <a:rPr lang="es-US" sz="4000" dirty="0" err="1"/>
              <a:t>System.math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951581-62CA-4B42-804F-2F21843B1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sz="2800" dirty="0" err="1"/>
              <a:t>Math.PI</a:t>
            </a:r>
            <a:endParaRPr lang="es-US" sz="2800" dirty="0"/>
          </a:p>
          <a:p>
            <a:r>
              <a:rPr lang="es-US" sz="2800" dirty="0" err="1"/>
              <a:t>Math.Abs</a:t>
            </a:r>
            <a:endParaRPr lang="es-US" sz="2800" dirty="0"/>
          </a:p>
          <a:p>
            <a:r>
              <a:rPr lang="es-US" sz="2800" dirty="0" err="1"/>
              <a:t>Math.Sin</a:t>
            </a:r>
            <a:endParaRPr lang="es-US" sz="2800" dirty="0"/>
          </a:p>
          <a:p>
            <a:r>
              <a:rPr lang="es-US" sz="2800" dirty="0"/>
              <a:t>…</a:t>
            </a:r>
          </a:p>
          <a:p>
            <a:endParaRPr lang="es-US" dirty="0"/>
          </a:p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31470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A85D5-A3AF-4B1C-B5D9-9B3B8BBF3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Clases del sistema</a:t>
            </a:r>
            <a:br>
              <a:rPr lang="es-US" dirty="0"/>
            </a:br>
            <a:r>
              <a:rPr lang="es-US" sz="4000" dirty="0" err="1"/>
              <a:t>System.random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951581-62CA-4B42-804F-2F21843B1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US" sz="2800" dirty="0" err="1"/>
              <a:t>Random.Next</a:t>
            </a:r>
            <a:r>
              <a:rPr lang="es-US" sz="2800" dirty="0"/>
              <a:t>()</a:t>
            </a:r>
            <a:endParaRPr lang="es-US" dirty="0"/>
          </a:p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11317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06965-F099-46EB-B9EF-E1D61B0DE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Pilares de la </a:t>
            </a:r>
            <a:r>
              <a:rPr lang="es-US" dirty="0" err="1"/>
              <a:t>poo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C4636B-14D1-4597-BB81-2A163BF02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sz="2800" dirty="0"/>
              <a:t>Abstracción</a:t>
            </a:r>
          </a:p>
          <a:p>
            <a:r>
              <a:rPr lang="es-US" sz="2800" dirty="0"/>
              <a:t>Polimorfismo</a:t>
            </a:r>
          </a:p>
          <a:p>
            <a:r>
              <a:rPr lang="es-US" sz="2800" dirty="0"/>
              <a:t>Encapsulamiento</a:t>
            </a:r>
          </a:p>
          <a:p>
            <a:r>
              <a:rPr lang="es-US" sz="2800" dirty="0"/>
              <a:t>Herencia</a:t>
            </a:r>
          </a:p>
        </p:txBody>
      </p:sp>
    </p:spTree>
    <p:extLst>
      <p:ext uri="{BB962C8B-B14F-4D97-AF65-F5344CB8AC3E}">
        <p14:creationId xmlns:p14="http://schemas.microsoft.com/office/powerpoint/2010/main" val="825793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82BAB-A4D9-451F-9AFA-F8DC79A22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Herencia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48AD54-4E33-4EC2-AB39-D3378D173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800" dirty="0"/>
              <a:t>Permite definir nuevas clases desde otras ya definidas.</a:t>
            </a:r>
          </a:p>
          <a:p>
            <a:pPr marL="0" indent="0">
              <a:buNone/>
            </a:pPr>
            <a:r>
              <a:rPr lang="es-US" sz="2800" dirty="0"/>
              <a:t>Estas nuevas clases heredan la información de su clase padre.</a:t>
            </a:r>
          </a:p>
        </p:txBody>
      </p:sp>
    </p:spTree>
    <p:extLst>
      <p:ext uri="{BB962C8B-B14F-4D97-AF65-F5344CB8AC3E}">
        <p14:creationId xmlns:p14="http://schemas.microsoft.com/office/powerpoint/2010/main" val="2414535257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Distintivo</Template>
  <TotalTime>5340</TotalTime>
  <Words>70</Words>
  <Application>Microsoft Office PowerPoint</Application>
  <PresentationFormat>Panorámica</PresentationFormat>
  <Paragraphs>21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Distintivo</vt:lpstr>
      <vt:lpstr>poo</vt:lpstr>
      <vt:lpstr>Get y set</vt:lpstr>
      <vt:lpstr>Clases del sistema System.Environment</vt:lpstr>
      <vt:lpstr>Clases del sistema System.math</vt:lpstr>
      <vt:lpstr>Clases del sistema System.random</vt:lpstr>
      <vt:lpstr>Pilares de la poo</vt:lpstr>
      <vt:lpstr>Herencia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</dc:title>
  <dc:creator>CHRISTIAN LUIS VALOIS JUAREZ MEDINA</dc:creator>
  <cp:lastModifiedBy>CHRISTIAN LUIS VALOIS JUAREZ MEDINA</cp:lastModifiedBy>
  <cp:revision>12</cp:revision>
  <dcterms:created xsi:type="dcterms:W3CDTF">2019-03-13T00:39:44Z</dcterms:created>
  <dcterms:modified xsi:type="dcterms:W3CDTF">2019-03-17T03:29:03Z</dcterms:modified>
</cp:coreProperties>
</file>