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3" r:id="rId8"/>
    <p:sldId id="261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8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834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2460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2796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12684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063223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06663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3621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4827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60543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5392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390A08-228B-405D-9729-76BE80B041AD}" type="datetimeFigureOut">
              <a:rPr lang="es-US" smtClean="0"/>
              <a:t>2/27/2019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555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CD87D-5108-43BD-81EC-CAF8FBE1B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E37C52-E1A0-40A7-AA5E-EFCB9A738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/>
              <a:t>continuación</a:t>
            </a:r>
          </a:p>
        </p:txBody>
      </p:sp>
    </p:spTree>
    <p:extLst>
      <p:ext uri="{BB962C8B-B14F-4D97-AF65-F5344CB8AC3E}">
        <p14:creationId xmlns:p14="http://schemas.microsoft.com/office/powerpoint/2010/main" val="378213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1F9B7-D472-4FF2-90AE-B76CD316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Operaciones LÓGICAS (</a:t>
            </a:r>
            <a:r>
              <a:rPr lang="es-US" dirty="0" err="1"/>
              <a:t>iii</a:t>
            </a:r>
            <a:r>
              <a:rPr lang="es-U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96DFD-951F-4615-B614-3D9A510EF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US" sz="2800" dirty="0" err="1"/>
              <a:t>Segun</a:t>
            </a:r>
            <a:r>
              <a:rPr lang="es-US" sz="2800" dirty="0"/>
              <a:t> &lt;VARIABLE_NUMERICA&gt; Hacer</a:t>
            </a:r>
          </a:p>
          <a:p>
            <a:pPr marL="0" indent="0">
              <a:buNone/>
            </a:pPr>
            <a:r>
              <a:rPr lang="es-US" sz="2800" dirty="0"/>
              <a:t>	&lt;opcion_1&gt;:</a:t>
            </a:r>
          </a:p>
          <a:p>
            <a:pPr marL="0" indent="0">
              <a:buNone/>
            </a:pPr>
            <a:r>
              <a:rPr lang="es-US" sz="2800" dirty="0"/>
              <a:t>		&lt;ACCIONES_PARA_1&gt;</a:t>
            </a:r>
          </a:p>
          <a:p>
            <a:pPr marL="0" indent="0">
              <a:buNone/>
            </a:pPr>
            <a:r>
              <a:rPr lang="es-US" sz="2800" dirty="0"/>
              <a:t>	&lt;opcion_2&gt;:</a:t>
            </a:r>
          </a:p>
          <a:p>
            <a:pPr marL="0" indent="0">
              <a:buNone/>
            </a:pPr>
            <a:r>
              <a:rPr lang="es-US" sz="2800" dirty="0"/>
              <a:t>		&lt;ACCIONES_PARA_2&gt;</a:t>
            </a:r>
          </a:p>
          <a:p>
            <a:pPr marL="0" indent="0">
              <a:buNone/>
            </a:pPr>
            <a:r>
              <a:rPr lang="es-US" sz="2800" dirty="0"/>
              <a:t>	De Otro Modo:</a:t>
            </a:r>
          </a:p>
          <a:p>
            <a:pPr marL="0" indent="0">
              <a:buNone/>
            </a:pPr>
            <a:r>
              <a:rPr lang="es-US" sz="2800" dirty="0"/>
              <a:t>		&lt;ACCIONES_PARA_DOM&gt;</a:t>
            </a:r>
          </a:p>
          <a:p>
            <a:pPr marL="0" indent="0">
              <a:buNone/>
            </a:pPr>
            <a:r>
              <a:rPr lang="es-US" sz="2800" dirty="0"/>
              <a:t>Fin </a:t>
            </a:r>
            <a:r>
              <a:rPr lang="es-US" sz="2800" dirty="0" err="1"/>
              <a:t>Segun</a:t>
            </a:r>
            <a:endParaRPr lang="es-US" sz="2800" dirty="0"/>
          </a:p>
        </p:txBody>
      </p:sp>
    </p:spTree>
    <p:extLst>
      <p:ext uri="{BB962C8B-B14F-4D97-AF65-F5344CB8AC3E}">
        <p14:creationId xmlns:p14="http://schemas.microsoft.com/office/powerpoint/2010/main" val="373849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1F9B7-D472-4FF2-90AE-B76CD316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Operaciones DE REPETICIÓN (i)</a:t>
            </a:r>
            <a:br>
              <a:rPr lang="es-US" dirty="0"/>
            </a:br>
            <a:r>
              <a:rPr lang="es-US" i="1" dirty="0"/>
              <a:t>MIENTRAS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96DFD-951F-4615-B614-3D9A510EF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Mientras &lt;EXPRESION_LOGICA&gt; Hacer</a:t>
            </a:r>
          </a:p>
          <a:p>
            <a:pPr marL="0" indent="0">
              <a:buNone/>
            </a:pPr>
            <a:r>
              <a:rPr lang="es-US" sz="2800" dirty="0"/>
              <a:t>	&lt;OPERACIONES&gt;</a:t>
            </a:r>
          </a:p>
          <a:p>
            <a:pPr marL="0" indent="0">
              <a:buNone/>
            </a:pPr>
            <a:r>
              <a:rPr lang="es-US" sz="2800" dirty="0"/>
              <a:t>Fin Mientras</a:t>
            </a:r>
          </a:p>
        </p:txBody>
      </p:sp>
    </p:spTree>
    <p:extLst>
      <p:ext uri="{BB962C8B-B14F-4D97-AF65-F5344CB8AC3E}">
        <p14:creationId xmlns:p14="http://schemas.microsoft.com/office/powerpoint/2010/main" val="29452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1F9B7-D472-4FF2-90AE-B76CD316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Operaciones DE REPETICIÓN (</a:t>
            </a:r>
            <a:r>
              <a:rPr lang="es-US" dirty="0" err="1"/>
              <a:t>iI</a:t>
            </a:r>
            <a:r>
              <a:rPr lang="es-US" dirty="0"/>
              <a:t>)</a:t>
            </a:r>
            <a:br>
              <a:rPr lang="es-US" dirty="0"/>
            </a:br>
            <a:r>
              <a:rPr lang="es-US" i="1" dirty="0"/>
              <a:t>REPETIR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96DFD-951F-4615-B614-3D9A510EF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Repetir</a:t>
            </a:r>
          </a:p>
          <a:p>
            <a:pPr marL="0" indent="0">
              <a:buNone/>
            </a:pPr>
            <a:r>
              <a:rPr lang="es-US" sz="2800" dirty="0"/>
              <a:t>	&lt;OPERACIONES&gt;</a:t>
            </a:r>
          </a:p>
          <a:p>
            <a:pPr marL="0" indent="0">
              <a:buNone/>
            </a:pPr>
            <a:r>
              <a:rPr lang="es-US" sz="2800" dirty="0"/>
              <a:t>Mientras Que &lt;EXPRESION_LOGICA&gt;</a:t>
            </a:r>
          </a:p>
        </p:txBody>
      </p:sp>
    </p:spTree>
    <p:extLst>
      <p:ext uri="{BB962C8B-B14F-4D97-AF65-F5344CB8AC3E}">
        <p14:creationId xmlns:p14="http://schemas.microsoft.com/office/powerpoint/2010/main" val="8585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6CD07-46FD-4E0E-BBE9-6CBE1611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pseudocódigo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38B4FD-0B25-484F-AB6C-10678AB3D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2119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CD35C-44AD-4C82-AA2E-B27B9F07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Declaración e inicialización de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F015B-446B-4848-9EA1-E24EFF12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800" dirty="0"/>
              <a:t>Definir &lt;VARIABLE&gt; como &lt;TIPO DE DATO&gt;</a:t>
            </a:r>
          </a:p>
        </p:txBody>
      </p:sp>
    </p:spTree>
    <p:extLst>
      <p:ext uri="{BB962C8B-B14F-4D97-AF65-F5344CB8AC3E}">
        <p14:creationId xmlns:p14="http://schemas.microsoft.com/office/powerpoint/2010/main" val="231448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943FC-5F44-4DCC-9C3F-C982874E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Operaciones de entrada y salida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3B5A6B-0349-40EB-851E-985C7514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LEER</a:t>
            </a:r>
          </a:p>
          <a:p>
            <a:pPr marL="0" indent="0">
              <a:buNone/>
            </a:pPr>
            <a:endParaRPr lang="es-US" sz="2800" dirty="0"/>
          </a:p>
          <a:p>
            <a:pPr marL="0" indent="0">
              <a:buNone/>
            </a:pPr>
            <a:endParaRPr lang="es-US" sz="2800" dirty="0"/>
          </a:p>
          <a:p>
            <a:pPr marL="0" indent="0">
              <a:buNone/>
            </a:pPr>
            <a:r>
              <a:rPr lang="es-US" sz="2800" dirty="0"/>
              <a:t>ESCRIBIR</a:t>
            </a:r>
          </a:p>
        </p:txBody>
      </p:sp>
    </p:spTree>
    <p:extLst>
      <p:ext uri="{BB962C8B-B14F-4D97-AF65-F5344CB8AC3E}">
        <p14:creationId xmlns:p14="http://schemas.microsoft.com/office/powerpoint/2010/main" val="232848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2D86F-38AA-4C67-89E7-5B0EB30B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45627-EAC6-4C93-A0AF-0FB7D5591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SUMA</a:t>
            </a:r>
          </a:p>
          <a:p>
            <a:pPr marL="0" indent="0">
              <a:buNone/>
            </a:pPr>
            <a:r>
              <a:rPr lang="es-US" sz="2800" dirty="0"/>
              <a:t>RESTA</a:t>
            </a:r>
          </a:p>
          <a:p>
            <a:pPr marL="0" indent="0">
              <a:buNone/>
            </a:pPr>
            <a:r>
              <a:rPr lang="es-US" sz="2800" dirty="0"/>
              <a:t>MULTIPLICACIÓN</a:t>
            </a:r>
          </a:p>
          <a:p>
            <a:pPr marL="0" indent="0">
              <a:buNone/>
            </a:pPr>
            <a:r>
              <a:rPr lang="es-US" sz="2800" dirty="0"/>
              <a:t>DIVISIÓN</a:t>
            </a:r>
          </a:p>
          <a:p>
            <a:pPr marL="0" indent="0">
              <a:buNone/>
            </a:pPr>
            <a:r>
              <a:rPr lang="es-US" sz="2800" dirty="0"/>
              <a:t>POTENCIA</a:t>
            </a:r>
          </a:p>
          <a:p>
            <a:pPr marL="0" indent="0">
              <a:buNone/>
            </a:pPr>
            <a:r>
              <a:rPr lang="es-US" sz="2800" dirty="0"/>
              <a:t>MÓDULO</a:t>
            </a:r>
          </a:p>
        </p:txBody>
      </p:sp>
    </p:spTree>
    <p:extLst>
      <p:ext uri="{BB962C8B-B14F-4D97-AF65-F5344CB8AC3E}">
        <p14:creationId xmlns:p14="http://schemas.microsoft.com/office/powerpoint/2010/main" val="346348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D1FE7-32B2-45BC-BF51-580FD40E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Operadores DE COMPARACIÓN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EA891-B235-4DC9-ADDA-117D3969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MAYOR QUE</a:t>
            </a:r>
          </a:p>
          <a:p>
            <a:pPr marL="0" indent="0">
              <a:buNone/>
            </a:pPr>
            <a:r>
              <a:rPr lang="es-US" sz="2800" dirty="0"/>
              <a:t>MENOR QUE</a:t>
            </a:r>
          </a:p>
          <a:p>
            <a:pPr marL="0" indent="0">
              <a:buNone/>
            </a:pPr>
            <a:r>
              <a:rPr lang="es-US" sz="2800" dirty="0"/>
              <a:t>MAYOR O IGUAL QUE</a:t>
            </a:r>
          </a:p>
          <a:p>
            <a:pPr marL="0" indent="0">
              <a:buNone/>
            </a:pPr>
            <a:r>
              <a:rPr lang="es-US" sz="2800" dirty="0"/>
              <a:t>MENOR O IGUAL QUE</a:t>
            </a:r>
          </a:p>
          <a:p>
            <a:pPr marL="0" indent="0">
              <a:buNone/>
            </a:pPr>
            <a:r>
              <a:rPr lang="es-US" sz="2800" dirty="0"/>
              <a:t>IGUAL QUE</a:t>
            </a:r>
          </a:p>
          <a:p>
            <a:pPr marL="0" indent="0">
              <a:buNone/>
            </a:pPr>
            <a:r>
              <a:rPr lang="es-US" sz="2800" dirty="0"/>
              <a:t>DISTINTO QUE</a:t>
            </a:r>
          </a:p>
        </p:txBody>
      </p:sp>
    </p:spTree>
    <p:extLst>
      <p:ext uri="{BB962C8B-B14F-4D97-AF65-F5344CB8AC3E}">
        <p14:creationId xmlns:p14="http://schemas.microsoft.com/office/powerpoint/2010/main" val="290199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F6657-2555-478A-8D92-1E931E2A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OPERADORES LÓGICOS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A15BC-28BE-4DB7-A32F-44A67B49B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CONJUNCIÓN</a:t>
            </a:r>
          </a:p>
          <a:p>
            <a:pPr marL="0" indent="0">
              <a:buNone/>
            </a:pPr>
            <a:r>
              <a:rPr lang="es-US" sz="2800" dirty="0"/>
              <a:t>DISYUNCIÓN</a:t>
            </a:r>
          </a:p>
          <a:p>
            <a:pPr marL="0" indent="0">
              <a:buNone/>
            </a:pPr>
            <a:r>
              <a:rPr lang="es-US" sz="2800" dirty="0"/>
              <a:t>NEGACIÓN</a:t>
            </a:r>
          </a:p>
        </p:txBody>
      </p:sp>
    </p:spTree>
    <p:extLst>
      <p:ext uri="{BB962C8B-B14F-4D97-AF65-F5344CB8AC3E}">
        <p14:creationId xmlns:p14="http://schemas.microsoft.com/office/powerpoint/2010/main" val="68619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1F9B7-D472-4FF2-90AE-B76CD316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Operaciones LÓGICAS (i)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96DFD-951F-4615-B614-3D9A510EF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Si &lt;CONDICIÓN&gt; Entonces</a:t>
            </a:r>
          </a:p>
          <a:p>
            <a:pPr marL="0" indent="0">
              <a:buNone/>
            </a:pPr>
            <a:r>
              <a:rPr lang="es-US" sz="2800" dirty="0"/>
              <a:t>	&lt;OPERACIONES&gt;</a:t>
            </a:r>
          </a:p>
          <a:p>
            <a:pPr marL="0" indent="0">
              <a:buNone/>
            </a:pPr>
            <a:r>
              <a:rPr lang="es-US" sz="2800" dirty="0"/>
              <a:t>Fin Si</a:t>
            </a:r>
          </a:p>
        </p:txBody>
      </p:sp>
    </p:spTree>
    <p:extLst>
      <p:ext uri="{BB962C8B-B14F-4D97-AF65-F5344CB8AC3E}">
        <p14:creationId xmlns:p14="http://schemas.microsoft.com/office/powerpoint/2010/main" val="87510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1F9B7-D472-4FF2-90AE-B76CD316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Operaciones LÓGICAS (</a:t>
            </a:r>
            <a:r>
              <a:rPr lang="es-US" dirty="0" err="1"/>
              <a:t>ii</a:t>
            </a:r>
            <a:r>
              <a:rPr lang="es-U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96DFD-951F-4615-B614-3D9A510EF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Si &lt;CONDICIÓN&gt; Entonces</a:t>
            </a:r>
          </a:p>
          <a:p>
            <a:pPr marL="0" indent="0">
              <a:buNone/>
            </a:pPr>
            <a:r>
              <a:rPr lang="es-US" sz="2800" dirty="0"/>
              <a:t>	&lt;OPERACIONES&gt;</a:t>
            </a:r>
          </a:p>
          <a:p>
            <a:pPr marL="0" indent="0">
              <a:buNone/>
            </a:pPr>
            <a:r>
              <a:rPr lang="es-US" sz="2800" dirty="0" err="1"/>
              <a:t>SiNo</a:t>
            </a:r>
            <a:endParaRPr lang="es-US" sz="2800" dirty="0"/>
          </a:p>
          <a:p>
            <a:pPr marL="0" indent="0">
              <a:buNone/>
            </a:pPr>
            <a:r>
              <a:rPr lang="es-US" sz="2800" dirty="0"/>
              <a:t>	Si &lt;CONDICIÓN&gt; Entonces</a:t>
            </a:r>
          </a:p>
          <a:p>
            <a:pPr marL="0" indent="0">
              <a:buNone/>
            </a:pPr>
            <a:r>
              <a:rPr lang="es-US" sz="2800" dirty="0"/>
              <a:t>		&lt;OPERACIONES&gt;</a:t>
            </a:r>
          </a:p>
          <a:p>
            <a:pPr marL="0" indent="0">
              <a:buNone/>
            </a:pPr>
            <a:r>
              <a:rPr lang="es-US" sz="2800" dirty="0"/>
              <a:t>	</a:t>
            </a:r>
            <a:r>
              <a:rPr lang="es-US" sz="2800" dirty="0" err="1"/>
              <a:t>SiNo</a:t>
            </a:r>
            <a:endParaRPr lang="es-US" sz="2800" dirty="0"/>
          </a:p>
          <a:p>
            <a:pPr marL="0" indent="0">
              <a:buNone/>
            </a:pPr>
            <a:r>
              <a:rPr lang="es-US" sz="2800" dirty="0"/>
              <a:t>		// MÁS CONDICIONES</a:t>
            </a:r>
          </a:p>
          <a:p>
            <a:pPr marL="0" indent="0">
              <a:buNone/>
            </a:pPr>
            <a:endParaRPr lang="es-US" sz="2800" dirty="0"/>
          </a:p>
        </p:txBody>
      </p:sp>
    </p:spTree>
    <p:extLst>
      <p:ext uri="{BB962C8B-B14F-4D97-AF65-F5344CB8AC3E}">
        <p14:creationId xmlns:p14="http://schemas.microsoft.com/office/powerpoint/2010/main" val="1078144916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296</TotalTime>
  <Words>109</Words>
  <Application>Microsoft Office PowerPoint</Application>
  <PresentationFormat>Panorámica</PresentationFormat>
  <Paragraphs>57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Distintivo</vt:lpstr>
      <vt:lpstr>programación</vt:lpstr>
      <vt:lpstr>pseudocódigo</vt:lpstr>
      <vt:lpstr>Declaración e inicialización de variables</vt:lpstr>
      <vt:lpstr>Operaciones de entrada y salida</vt:lpstr>
      <vt:lpstr>Operadores aritméticos</vt:lpstr>
      <vt:lpstr>Operadores DE COMPARACIÓN</vt:lpstr>
      <vt:lpstr>OPERADORES LÓGICOS</vt:lpstr>
      <vt:lpstr>Operaciones LÓGICAS (i)</vt:lpstr>
      <vt:lpstr>Operaciones LÓGICAS (ii)</vt:lpstr>
      <vt:lpstr>Operaciones LÓGICAS (iii)</vt:lpstr>
      <vt:lpstr>Operaciones DE REPETICIÓN (i) MIENTRAS</vt:lpstr>
      <vt:lpstr>Operaciones DE REPETICIÓN (iI) REPETIR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</dc:title>
  <dc:creator>CHRISTIAN LUIS VALOIS JUAREZ MEDINA</dc:creator>
  <cp:lastModifiedBy>CHRISTIAN LUIS VALOIS JUAREZ MEDINA</cp:lastModifiedBy>
  <cp:revision>13</cp:revision>
  <dcterms:created xsi:type="dcterms:W3CDTF">2019-02-27T13:27:05Z</dcterms:created>
  <dcterms:modified xsi:type="dcterms:W3CDTF">2019-02-27T18:23:17Z</dcterms:modified>
</cp:coreProperties>
</file>