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A390A08-228B-405D-9729-76BE80B041AD}" type="datetimeFigureOut">
              <a:rPr lang="es-US" smtClean="0"/>
              <a:t>2/27/2019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9D9A982-1DB4-4884-9E19-1D4DF76BEC70}" type="slidenum">
              <a:rPr lang="es-US" smtClean="0"/>
              <a:t>‹Nº›</a:t>
            </a:fld>
            <a:endParaRPr lang="es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80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0A08-228B-405D-9729-76BE80B041AD}" type="datetimeFigureOut">
              <a:rPr lang="es-US" smtClean="0"/>
              <a:t>2/27/2019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A982-1DB4-4884-9E19-1D4DF76BEC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5834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0A08-228B-405D-9729-76BE80B041AD}" type="datetimeFigureOut">
              <a:rPr lang="es-US" smtClean="0"/>
              <a:t>2/27/2019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A982-1DB4-4884-9E19-1D4DF76BEC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42460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0A08-228B-405D-9729-76BE80B041AD}" type="datetimeFigureOut">
              <a:rPr lang="es-US" smtClean="0"/>
              <a:t>2/27/2019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A982-1DB4-4884-9E19-1D4DF76BEC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02796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390A08-228B-405D-9729-76BE80B041AD}" type="datetimeFigureOut">
              <a:rPr lang="es-US" smtClean="0"/>
              <a:t>2/27/2019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9D9A982-1DB4-4884-9E19-1D4DF76BEC70}" type="slidenum">
              <a:rPr lang="es-US" smtClean="0"/>
              <a:t>‹Nº›</a:t>
            </a:fld>
            <a:endParaRPr lang="es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12684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0A08-228B-405D-9729-76BE80B041AD}" type="datetimeFigureOut">
              <a:rPr lang="es-US" smtClean="0"/>
              <a:t>2/27/2019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A982-1DB4-4884-9E19-1D4DF76BEC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7063223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0A08-228B-405D-9729-76BE80B041AD}" type="datetimeFigureOut">
              <a:rPr lang="es-US" smtClean="0"/>
              <a:t>2/27/2019</a:t>
            </a:fld>
            <a:endParaRPr lang="es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A982-1DB4-4884-9E19-1D4DF76BEC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206663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0A08-228B-405D-9729-76BE80B041AD}" type="datetimeFigureOut">
              <a:rPr lang="es-US" smtClean="0"/>
              <a:t>2/27/2019</a:t>
            </a:fld>
            <a:endParaRPr lang="es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A982-1DB4-4884-9E19-1D4DF76BEC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73621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0A08-228B-405D-9729-76BE80B041AD}" type="datetimeFigureOut">
              <a:rPr lang="es-US" smtClean="0"/>
              <a:t>2/27/2019</a:t>
            </a:fld>
            <a:endParaRPr lang="es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A982-1DB4-4884-9E19-1D4DF76BEC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94827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A390A08-228B-405D-9729-76BE80B041AD}" type="datetimeFigureOut">
              <a:rPr lang="es-US" smtClean="0"/>
              <a:t>2/27/2019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9D9A982-1DB4-4884-9E19-1D4DF76BEC70}" type="slidenum">
              <a:rPr lang="es-US" smtClean="0"/>
              <a:t>‹Nº›</a:t>
            </a:fld>
            <a:endParaRPr lang="es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60543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A390A08-228B-405D-9729-76BE80B041AD}" type="datetimeFigureOut">
              <a:rPr lang="es-US" smtClean="0"/>
              <a:t>2/27/2019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9D9A982-1DB4-4884-9E19-1D4DF76BEC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85392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A390A08-228B-405D-9729-76BE80B041AD}" type="datetimeFigureOut">
              <a:rPr lang="es-US" smtClean="0"/>
              <a:t>2/27/2019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9D9A982-1DB4-4884-9E19-1D4DF76BEC70}" type="slidenum">
              <a:rPr lang="es-US" smtClean="0"/>
              <a:t>‹Nº›</a:t>
            </a:fld>
            <a:endParaRPr lang="es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555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CD87D-5108-43BD-81EC-CAF8FBE1B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 dirty="0"/>
              <a:t>programación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E37C52-E1A0-40A7-AA5E-EFCB9A7384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US" dirty="0"/>
              <a:t>continuación</a:t>
            </a:r>
          </a:p>
        </p:txBody>
      </p:sp>
    </p:spTree>
    <p:extLst>
      <p:ext uri="{BB962C8B-B14F-4D97-AF65-F5344CB8AC3E}">
        <p14:creationId xmlns:p14="http://schemas.microsoft.com/office/powerpoint/2010/main" val="378213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1F9B7-D472-4FF2-90AE-B76CD316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Operaciones DE REPETICIÓN (i)</a:t>
            </a:r>
            <a:br>
              <a:rPr lang="es-US" dirty="0"/>
            </a:br>
            <a:r>
              <a:rPr lang="es-US" i="1" dirty="0"/>
              <a:t>MIENTRAS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A96DFD-951F-4615-B614-3D9A510EF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800" dirty="0"/>
              <a:t>Mientras &lt;EXPRESION_LOGICA&gt; Hacer</a:t>
            </a:r>
          </a:p>
          <a:p>
            <a:pPr marL="0" indent="0">
              <a:buNone/>
            </a:pPr>
            <a:r>
              <a:rPr lang="es-US" sz="2800" dirty="0"/>
              <a:t>	&lt;OPERACIONES&gt;</a:t>
            </a:r>
          </a:p>
          <a:p>
            <a:pPr marL="0" indent="0">
              <a:buNone/>
            </a:pPr>
            <a:r>
              <a:rPr lang="es-US" sz="2800" dirty="0"/>
              <a:t>Fin Mientras</a:t>
            </a:r>
          </a:p>
        </p:txBody>
      </p:sp>
    </p:spTree>
    <p:extLst>
      <p:ext uri="{BB962C8B-B14F-4D97-AF65-F5344CB8AC3E}">
        <p14:creationId xmlns:p14="http://schemas.microsoft.com/office/powerpoint/2010/main" val="29452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1F9B7-D472-4FF2-90AE-B76CD316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Operaciones DE REPETICIÓN (</a:t>
            </a:r>
            <a:r>
              <a:rPr lang="es-US" dirty="0" err="1"/>
              <a:t>iI</a:t>
            </a:r>
            <a:r>
              <a:rPr lang="es-US" dirty="0"/>
              <a:t>)</a:t>
            </a:r>
            <a:br>
              <a:rPr lang="es-US" dirty="0"/>
            </a:br>
            <a:r>
              <a:rPr lang="es-US" i="1" dirty="0"/>
              <a:t>REPETIR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A96DFD-951F-4615-B614-3D9A510EF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800" dirty="0"/>
              <a:t>Repetir</a:t>
            </a:r>
          </a:p>
          <a:p>
            <a:pPr marL="0" indent="0">
              <a:buNone/>
            </a:pPr>
            <a:r>
              <a:rPr lang="es-US" sz="2800" dirty="0"/>
              <a:t>	&lt;OPERACIONES&gt;</a:t>
            </a:r>
          </a:p>
          <a:p>
            <a:pPr marL="0" indent="0">
              <a:buNone/>
            </a:pPr>
            <a:r>
              <a:rPr lang="es-US" sz="2800" dirty="0"/>
              <a:t>Mientras Que &lt;EXPRESION_LOGICA&gt;</a:t>
            </a:r>
          </a:p>
        </p:txBody>
      </p:sp>
    </p:spTree>
    <p:extLst>
      <p:ext uri="{BB962C8B-B14F-4D97-AF65-F5344CB8AC3E}">
        <p14:creationId xmlns:p14="http://schemas.microsoft.com/office/powerpoint/2010/main" val="85854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1F9B7-D472-4FF2-90AE-B76CD316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Operaciones DE REPETICIÓN (</a:t>
            </a:r>
            <a:r>
              <a:rPr lang="es-US" dirty="0" err="1"/>
              <a:t>IiI</a:t>
            </a:r>
            <a:r>
              <a:rPr lang="es-US" dirty="0"/>
              <a:t>)</a:t>
            </a:r>
            <a:br>
              <a:rPr lang="es-US" dirty="0"/>
            </a:br>
            <a:r>
              <a:rPr lang="es-US" i="1" dirty="0"/>
              <a:t>para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A96DFD-951F-4615-B614-3D9A510EF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800" dirty="0"/>
              <a:t>Para &lt;VARIABLE&gt;&lt;-&lt;VALOR_INICIAL&gt; Hasta &lt;VALOR_FINAL&gt; Con Paso &lt;VALOR&gt; Hacer</a:t>
            </a:r>
          </a:p>
          <a:p>
            <a:pPr marL="0" indent="0">
              <a:buNone/>
            </a:pPr>
            <a:r>
              <a:rPr lang="es-US" sz="2800" dirty="0"/>
              <a:t>	&lt;OPERACIONES&gt;</a:t>
            </a:r>
          </a:p>
          <a:p>
            <a:pPr marL="0" indent="0">
              <a:buNone/>
            </a:pPr>
            <a:r>
              <a:rPr lang="es-US" sz="2800" dirty="0"/>
              <a:t>Fin Para</a:t>
            </a:r>
          </a:p>
        </p:txBody>
      </p:sp>
    </p:spTree>
    <p:extLst>
      <p:ext uri="{BB962C8B-B14F-4D97-AF65-F5344CB8AC3E}">
        <p14:creationId xmlns:p14="http://schemas.microsoft.com/office/powerpoint/2010/main" val="391309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49CC0-CC10-40CA-A584-62099AD8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arreglos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CD1162-4019-461E-B662-D97E492BA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28072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1F9B7-D472-4FF2-90AE-B76CD316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Arreglos unidimensionales</a:t>
            </a:r>
            <a:endParaRPr lang="es-US" i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A96DFD-951F-4615-B614-3D9A510EF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800" dirty="0"/>
              <a:t>Definir &lt;NOMBRE_ARREGLO&gt; como &lt;TIPO_DE_DATO&gt;</a:t>
            </a:r>
          </a:p>
          <a:p>
            <a:pPr marL="0" indent="0">
              <a:buNone/>
            </a:pPr>
            <a:r>
              <a:rPr lang="es-US" sz="2800" dirty="0" err="1"/>
              <a:t>Dimension</a:t>
            </a:r>
            <a:r>
              <a:rPr lang="es-US" sz="2800" dirty="0"/>
              <a:t> &lt;NOMBRE_ARREGLO&gt;[&lt;TAMAÑO&gt;]</a:t>
            </a:r>
          </a:p>
        </p:txBody>
      </p:sp>
    </p:spTree>
    <p:extLst>
      <p:ext uri="{BB962C8B-B14F-4D97-AF65-F5344CB8AC3E}">
        <p14:creationId xmlns:p14="http://schemas.microsoft.com/office/powerpoint/2010/main" val="736004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FA4F8-44F2-4113-BAE5-A5621904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C#?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274985-2CE0-4C27-BFF6-4460CB4E1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996863730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7783</TotalTime>
  <Words>75</Words>
  <Application>Microsoft Office PowerPoint</Application>
  <PresentationFormat>Panorámica</PresentationFormat>
  <Paragraphs>19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Distintivo</vt:lpstr>
      <vt:lpstr>programación</vt:lpstr>
      <vt:lpstr>Operaciones DE REPETICIÓN (i) MIENTRAS</vt:lpstr>
      <vt:lpstr>Operaciones DE REPETICIÓN (iI) REPETIR</vt:lpstr>
      <vt:lpstr>Operaciones DE REPETICIÓN (IiI) para</vt:lpstr>
      <vt:lpstr>arreglos</vt:lpstr>
      <vt:lpstr>Arreglos unidimensionales</vt:lpstr>
      <vt:lpstr>C#?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</dc:title>
  <dc:creator>CHRISTIAN LUIS VALOIS JUAREZ MEDINA</dc:creator>
  <cp:lastModifiedBy>CHRISTIAN LUIS VALOIS JUAREZ MEDINA</cp:lastModifiedBy>
  <cp:revision>20</cp:revision>
  <dcterms:created xsi:type="dcterms:W3CDTF">2019-02-27T13:27:05Z</dcterms:created>
  <dcterms:modified xsi:type="dcterms:W3CDTF">2019-03-04T23:10:11Z</dcterms:modified>
</cp:coreProperties>
</file>