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0" r:id="rId3"/>
    <p:sldId id="274" r:id="rId4"/>
    <p:sldId id="275" r:id="rId5"/>
    <p:sldId id="273" r:id="rId6"/>
    <p:sldId id="276" r:id="rId7"/>
    <p:sldId id="27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A390A08-228B-405D-9729-76BE80B041AD}" type="datetimeFigureOut">
              <a:rPr lang="es-US" smtClean="0"/>
              <a:t>3/7/2019</a:t>
            </a:fld>
            <a:endParaRPr lang="es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s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9D9A982-1DB4-4884-9E19-1D4DF76BEC70}" type="slidenum">
              <a:rPr lang="es-US" smtClean="0"/>
              <a:t>‹Nº›</a:t>
            </a:fld>
            <a:endParaRPr lang="es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5807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90A08-228B-405D-9729-76BE80B041AD}" type="datetimeFigureOut">
              <a:rPr lang="es-US" smtClean="0"/>
              <a:t>3/7/2019</a:t>
            </a:fld>
            <a:endParaRPr lang="es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9A982-1DB4-4884-9E19-1D4DF76BEC70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58340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90A08-228B-405D-9729-76BE80B041AD}" type="datetimeFigureOut">
              <a:rPr lang="es-US" smtClean="0"/>
              <a:t>3/7/2019</a:t>
            </a:fld>
            <a:endParaRPr lang="es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9A982-1DB4-4884-9E19-1D4DF76BEC70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424601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90A08-228B-405D-9729-76BE80B041AD}" type="datetimeFigureOut">
              <a:rPr lang="es-US" smtClean="0"/>
              <a:t>3/7/2019</a:t>
            </a:fld>
            <a:endParaRPr lang="es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9A982-1DB4-4884-9E19-1D4DF76BEC70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027969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A390A08-228B-405D-9729-76BE80B041AD}" type="datetimeFigureOut">
              <a:rPr lang="es-US" smtClean="0"/>
              <a:t>3/7/2019</a:t>
            </a:fld>
            <a:endParaRPr lang="es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s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9D9A982-1DB4-4884-9E19-1D4DF76BEC70}" type="slidenum">
              <a:rPr lang="es-US" smtClean="0"/>
              <a:t>‹Nº›</a:t>
            </a:fld>
            <a:endParaRPr lang="es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5126848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90A08-228B-405D-9729-76BE80B041AD}" type="datetimeFigureOut">
              <a:rPr lang="es-US" smtClean="0"/>
              <a:t>3/7/2019</a:t>
            </a:fld>
            <a:endParaRPr lang="es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9A982-1DB4-4884-9E19-1D4DF76BEC70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70632238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90A08-228B-405D-9729-76BE80B041AD}" type="datetimeFigureOut">
              <a:rPr lang="es-US" smtClean="0"/>
              <a:t>3/7/2019</a:t>
            </a:fld>
            <a:endParaRPr lang="es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9A982-1DB4-4884-9E19-1D4DF76BEC70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2066633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90A08-228B-405D-9729-76BE80B041AD}" type="datetimeFigureOut">
              <a:rPr lang="es-US" smtClean="0"/>
              <a:t>3/7/2019</a:t>
            </a:fld>
            <a:endParaRPr lang="es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9A982-1DB4-4884-9E19-1D4DF76BEC70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736217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90A08-228B-405D-9729-76BE80B041AD}" type="datetimeFigureOut">
              <a:rPr lang="es-US" smtClean="0"/>
              <a:t>3/7/2019</a:t>
            </a:fld>
            <a:endParaRPr lang="es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9A982-1DB4-4884-9E19-1D4DF76BEC70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948277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3A390A08-228B-405D-9729-76BE80B041AD}" type="datetimeFigureOut">
              <a:rPr lang="es-US" smtClean="0"/>
              <a:t>3/7/2019</a:t>
            </a:fld>
            <a:endParaRPr lang="es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s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59D9A982-1DB4-4884-9E19-1D4DF76BEC70}" type="slidenum">
              <a:rPr lang="es-US" smtClean="0"/>
              <a:t>‹Nº›</a:t>
            </a:fld>
            <a:endParaRPr lang="es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2605434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3A390A08-228B-405D-9729-76BE80B041AD}" type="datetimeFigureOut">
              <a:rPr lang="es-US" smtClean="0"/>
              <a:t>3/7/2019</a:t>
            </a:fld>
            <a:endParaRPr lang="es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s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59D9A982-1DB4-4884-9E19-1D4DF76BEC70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853926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A390A08-228B-405D-9729-76BE80B041AD}" type="datetimeFigureOut">
              <a:rPr lang="es-US" smtClean="0"/>
              <a:t>3/7/2019</a:t>
            </a:fld>
            <a:endParaRPr lang="es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s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9D9A982-1DB4-4884-9E19-1D4DF76BEC70}" type="slidenum">
              <a:rPr lang="es-US" smtClean="0"/>
              <a:t>‹Nº›</a:t>
            </a:fld>
            <a:endParaRPr lang="es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55550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3CD87D-5108-43BD-81EC-CAF8FBE1B3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US" dirty="0"/>
              <a:t>C#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5E37C52-E1A0-40A7-AA5E-EFCB9A7384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US" dirty="0"/>
          </a:p>
        </p:txBody>
      </p:sp>
    </p:spTree>
    <p:extLst>
      <p:ext uri="{BB962C8B-B14F-4D97-AF65-F5344CB8AC3E}">
        <p14:creationId xmlns:p14="http://schemas.microsoft.com/office/powerpoint/2010/main" val="3782130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749CC0-CC10-40CA-A584-62099AD89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Lenguajes de programación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CCD1162-4019-461E-B662-D97E492BAA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280721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6D4AB1-1571-4AA0-B8F5-7D628E92F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clasificación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243EB5C-BCCD-4BA9-BCA5-C4CC6154A5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US" sz="2800" dirty="0"/>
              <a:t>Tipado fuerte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DB2399A-5E96-47A3-BEA0-A00BAE0E1F6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US" sz="2400" dirty="0"/>
              <a:t>Las operaciones con variables son dependientes del tipo de dato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8A0F143-DD29-4A67-8648-B836E71EDD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US" sz="2800" dirty="0"/>
              <a:t>Tipado débil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9B9CCE1-15E6-4DEA-91A6-4929EC0BF93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US" sz="2400" dirty="0"/>
              <a:t>Conversiones automáticas de tipo</a:t>
            </a:r>
          </a:p>
        </p:txBody>
      </p:sp>
    </p:spTree>
    <p:extLst>
      <p:ext uri="{BB962C8B-B14F-4D97-AF65-F5344CB8AC3E}">
        <p14:creationId xmlns:p14="http://schemas.microsoft.com/office/powerpoint/2010/main" val="499422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6D4AB1-1571-4AA0-B8F5-7D628E92F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clasificación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243EB5C-BCCD-4BA9-BCA5-C4CC6154A5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US" sz="2800" dirty="0"/>
              <a:t>Tipado estático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DB2399A-5E96-47A3-BEA0-A00BAE0E1F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57299" y="2909102"/>
            <a:ext cx="5068685" cy="29963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US" sz="2400" dirty="0"/>
              <a:t>Se sabe el tipo de dato de las variables</a:t>
            </a:r>
          </a:p>
          <a:p>
            <a:pPr marL="0" indent="0">
              <a:buNone/>
            </a:pPr>
            <a:r>
              <a:rPr lang="es-US" sz="2400" dirty="0"/>
              <a:t>La variable está sujeta a su tipo de dato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8A0F143-DD29-4A67-8648-B836E71EDD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US" sz="2800" dirty="0"/>
              <a:t>Tipado dinámico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9B9CCE1-15E6-4DEA-91A6-4929EC0BF93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US" sz="2400" dirty="0"/>
              <a:t>Su tipo de dato puede cambiar</a:t>
            </a:r>
          </a:p>
          <a:p>
            <a:pPr marL="0" indent="0">
              <a:buNone/>
            </a:pPr>
            <a:r>
              <a:rPr lang="es-US" sz="2400" dirty="0"/>
              <a:t>El valor está sujeto a su tipo de dato</a:t>
            </a:r>
          </a:p>
        </p:txBody>
      </p:sp>
    </p:spTree>
    <p:extLst>
      <p:ext uri="{BB962C8B-B14F-4D97-AF65-F5344CB8AC3E}">
        <p14:creationId xmlns:p14="http://schemas.microsoft.com/office/powerpoint/2010/main" val="2082913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Resultado de imagen para strongly typed vs weakly typed">
            <a:extLst>
              <a:ext uri="{FF2B5EF4-FFF2-40B4-BE49-F238E27FC236}">
                <a16:creationId xmlns:a16="http://schemas.microsoft.com/office/drawing/2014/main" id="{7B777828-8132-4EED-BBD5-9B79D0B7FA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7675"/>
            <a:ext cx="12192000" cy="596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4727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DB4794-64CE-49FA-96B0-224586357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etapas de un programa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D9CDD30-49E1-41C2-8278-8D008EF983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US" sz="2400" dirty="0"/>
              <a:t>Tiempo de compilación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05AEF73-F9D6-4EFC-BB92-07179B0479C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US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BF1D72E-9893-43C6-A622-67300B825F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US" sz="2400" dirty="0"/>
              <a:t>Tiempo de ejecución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309EA77-478E-469C-B40D-A01E14EB16B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618679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749CC0-CC10-40CA-A584-62099AD89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sintaxis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CCD1162-4019-461E-B662-D97E492BAA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04001179"/>
      </p:ext>
    </p:extLst>
  </p:cSld>
  <p:clrMapOvr>
    <a:masterClrMapping/>
  </p:clrMapOvr>
</p:sld>
</file>

<file path=ppt/theme/theme1.xml><?xml version="1.0" encoding="utf-8"?>
<a:theme xmlns:a="http://schemas.openxmlformats.org/drawingml/2006/main" name="Distintivo">
  <a:themeElements>
    <a:clrScheme name="Distintivo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Distintivo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stintiv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Distintivo</Template>
  <TotalTime>7883</TotalTime>
  <Words>73</Words>
  <Application>Microsoft Office PowerPoint</Application>
  <PresentationFormat>Panorámica</PresentationFormat>
  <Paragraphs>18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Gill Sans MT</vt:lpstr>
      <vt:lpstr>Impact</vt:lpstr>
      <vt:lpstr>Distintivo</vt:lpstr>
      <vt:lpstr>C#</vt:lpstr>
      <vt:lpstr>Lenguajes de programación</vt:lpstr>
      <vt:lpstr>clasificación</vt:lpstr>
      <vt:lpstr>clasificación</vt:lpstr>
      <vt:lpstr>Presentación de PowerPoint</vt:lpstr>
      <vt:lpstr>etapas de un programa</vt:lpstr>
      <vt:lpstr>sintaxis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</dc:title>
  <dc:creator>CHRISTIAN LUIS VALOIS JUAREZ MEDINA</dc:creator>
  <cp:lastModifiedBy>CHRISTIAN LUIS VALOIS JUAREZ MEDINA</cp:lastModifiedBy>
  <cp:revision>27</cp:revision>
  <dcterms:created xsi:type="dcterms:W3CDTF">2019-02-27T13:27:05Z</dcterms:created>
  <dcterms:modified xsi:type="dcterms:W3CDTF">2019-03-07T18:53:25Z</dcterms:modified>
</cp:coreProperties>
</file>