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46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79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268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0632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66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62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482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054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39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90A08-228B-405D-9729-76BE80B041AD}" type="datetimeFigureOut">
              <a:rPr lang="es-US" smtClean="0"/>
              <a:t>3/7/2019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9A982-1DB4-4884-9E19-1D4DF76BEC70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5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D87D-5108-43BD-81EC-CAF8FBE1B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7C52-E1A0-40A7-AA5E-EFCB9A73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8213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B9685-34C9-49C8-A104-EB6A85F4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Devolver resultados de un método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899C3-AECD-4A58-B06A-A561FC43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715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9CC0-CC10-40CA-A584-62099AD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D1162-4019-461E-B662-D97E492B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807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FC3EE-987E-4C19-9953-73AE3D14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¿funciones o Métodos?</a:t>
            </a:r>
            <a:br>
              <a:rPr lang="es-US" dirty="0"/>
            </a:br>
            <a:r>
              <a:rPr lang="es-US" sz="3600" dirty="0"/>
              <a:t>¿y Porqué usarlos?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0D203-2A98-4756-8FC5-0EE94A5B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Código estructurado y fácil de entender</a:t>
            </a:r>
          </a:p>
          <a:p>
            <a:pPr marL="0" indent="0">
              <a:buNone/>
            </a:pPr>
            <a:r>
              <a:rPr lang="es-US" sz="2800" dirty="0"/>
              <a:t>Evitar código duplicado</a:t>
            </a:r>
          </a:p>
          <a:p>
            <a:pPr marL="0" indent="0">
              <a:buNone/>
            </a:pPr>
            <a:r>
              <a:rPr lang="es-US" sz="2800" dirty="0"/>
              <a:t>Reusar código</a:t>
            </a:r>
          </a:p>
        </p:txBody>
      </p:sp>
    </p:spTree>
    <p:extLst>
      <p:ext uri="{BB962C8B-B14F-4D97-AF65-F5344CB8AC3E}">
        <p14:creationId xmlns:p14="http://schemas.microsoft.com/office/powerpoint/2010/main" val="8724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3A14-174C-45A9-B474-84F9E97D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Declaración e invocación de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DDEB2-577B-4DCB-B6A5-523D8885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3620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6184-B175-4054-BB6B-5A04B10E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con Parámetros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2BA07-43DA-40FF-AA8C-667A4C2D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29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E40B4-11B9-4E5D-8000-ECF5B17A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Paso por valor</a:t>
            </a:r>
            <a:br>
              <a:rPr lang="es-US" dirty="0"/>
            </a:br>
            <a:r>
              <a:rPr lang="es-US" dirty="0"/>
              <a:t>paso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D33F2-15B4-4176-8004-D28BD08F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994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6CE4-03BE-41D3-8F68-9FD8474C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Número de argumentos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70EAA-8E7B-4CD1-A52D-42978534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970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0C296-B09F-4267-A434-9393F28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Parámetros opcionales y parámetros nombrados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D88C2-89F2-4E11-A1D0-CCB6C274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382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88CB-5533-4D61-A63A-98475C2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Sobrecarga de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1CA20-0478-46B1-B926-9E7FF259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6540959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13359</TotalTime>
  <Words>47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C#</vt:lpstr>
      <vt:lpstr>funciones</vt:lpstr>
      <vt:lpstr>¿funciones o Métodos? ¿y Porqué usarlos?</vt:lpstr>
      <vt:lpstr>Declaración e invocación de métodos</vt:lpstr>
      <vt:lpstr>Métodos con Parámetros </vt:lpstr>
      <vt:lpstr>Paso por valor paso por referencia</vt:lpstr>
      <vt:lpstr>Número de argumentos variables</vt:lpstr>
      <vt:lpstr>Parámetros opcionales y parámetros nombrados</vt:lpstr>
      <vt:lpstr>Sobrecarga de métodos</vt:lpstr>
      <vt:lpstr>Devolver resultados de un método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CHRISTIAN LUIS VALOIS JUAREZ MEDINA</dc:creator>
  <cp:lastModifiedBy>CHRISTIAN LUIS VALOIS JUAREZ MEDINA</cp:lastModifiedBy>
  <cp:revision>46</cp:revision>
  <dcterms:created xsi:type="dcterms:W3CDTF">2019-02-27T13:27:05Z</dcterms:created>
  <dcterms:modified xsi:type="dcterms:W3CDTF">2019-03-11T14:09:40Z</dcterms:modified>
</cp:coreProperties>
</file>