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1C074-7A99-4919-BA66-E1FD96421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err="1"/>
              <a:t>poo</a:t>
            </a:r>
            <a:endParaRPr lang="es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9DDB27-2573-4CD9-AE72-D84DD08C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2243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78CD3-6B08-45D1-97CF-25D23B3B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¿Qué es programación orientada a objetos?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57E91-0F74-4BD6-8052-5E69561C6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Paradigma de programación moderno </a:t>
            </a:r>
          </a:p>
          <a:p>
            <a:pPr marL="0" indent="0">
              <a:buNone/>
            </a:pPr>
            <a:r>
              <a:rPr lang="es-US" sz="2800" dirty="0"/>
              <a:t>Todo es considerado un objeto y es representado como tal en un programa.</a:t>
            </a:r>
          </a:p>
          <a:p>
            <a:pPr marL="0" indent="0">
              <a:buNone/>
            </a:pPr>
            <a:endParaRPr lang="es-US" sz="2800" dirty="0"/>
          </a:p>
        </p:txBody>
      </p:sp>
    </p:spTree>
    <p:extLst>
      <p:ext uri="{BB962C8B-B14F-4D97-AF65-F5344CB8AC3E}">
        <p14:creationId xmlns:p14="http://schemas.microsoft.com/office/powerpoint/2010/main" val="112904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FF7A8-6AE7-40F3-A8A5-73297A4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¿Qué es un objeto?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26EFE-6368-4758-91AA-08079938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Todo es un objeto</a:t>
            </a:r>
          </a:p>
          <a:p>
            <a:r>
              <a:rPr lang="es-US" sz="2800" dirty="0"/>
              <a:t>Modelan objetos del mundo real</a:t>
            </a:r>
          </a:p>
          <a:p>
            <a:r>
              <a:rPr lang="es-US" sz="2800" dirty="0"/>
              <a:t>Estados (datos) y comportamiento (métodos)</a:t>
            </a:r>
          </a:p>
        </p:txBody>
      </p:sp>
    </p:spTree>
    <p:extLst>
      <p:ext uri="{BB962C8B-B14F-4D97-AF65-F5344CB8AC3E}">
        <p14:creationId xmlns:p14="http://schemas.microsoft.com/office/powerpoint/2010/main" val="54630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375CD-1BBB-45D5-A3A1-20735C02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¿Qué es una clase?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E4E3C-B459-419E-8525-7CDBC71B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3200" dirty="0"/>
              <a:t>Es una estructura o patrón para crear un objeto</a:t>
            </a:r>
          </a:p>
          <a:p>
            <a:r>
              <a:rPr lang="es-US" sz="3200" dirty="0"/>
              <a:t>Son los pilares de la POO</a:t>
            </a:r>
          </a:p>
        </p:txBody>
      </p:sp>
    </p:spTree>
    <p:extLst>
      <p:ext uri="{BB962C8B-B14F-4D97-AF65-F5344CB8AC3E}">
        <p14:creationId xmlns:p14="http://schemas.microsoft.com/office/powerpoint/2010/main" val="40878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01275-0A46-402C-90F9-FE24B1F7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8099F9D-3214-4E17-8FBC-2439FCE72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147" y="1345034"/>
            <a:ext cx="2887054" cy="5130581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3C83BE1-F831-40CD-BBC4-FB43FCE59074}"/>
              </a:ext>
            </a:extLst>
          </p:cNvPr>
          <p:cNvSpPr txBox="1">
            <a:spLocks/>
          </p:cNvSpPr>
          <p:nvPr/>
        </p:nvSpPr>
        <p:spPr>
          <a:xfrm>
            <a:off x="5694218" y="1629295"/>
            <a:ext cx="5735782" cy="438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US" sz="2800" dirty="0" err="1"/>
              <a:t>class</a:t>
            </a:r>
            <a:r>
              <a:rPr lang="es-US" sz="2800" dirty="0"/>
              <a:t> Gato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US" sz="28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US" sz="2800" dirty="0"/>
              <a:t>	//Características (atributos)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US" sz="2800" dirty="0"/>
              <a:t>	//Métodos (funciones)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US" sz="2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558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441AF-02D5-458C-AEDC-C197458A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Atributos y comportamiento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9CFF3-8331-49FD-954B-97A3C7DBE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2800" dirty="0"/>
              <a:t>Todo objeto tiene características y un comportamiento</a:t>
            </a:r>
          </a:p>
          <a:p>
            <a:pPr marL="0" indent="0">
              <a:buNone/>
            </a:pPr>
            <a:r>
              <a:rPr lang="es-US" sz="2800" dirty="0"/>
              <a:t>En programación estos son los atributos (variables) y los métodos (funciones)</a:t>
            </a:r>
          </a:p>
        </p:txBody>
      </p:sp>
    </p:spTree>
    <p:extLst>
      <p:ext uri="{BB962C8B-B14F-4D97-AF65-F5344CB8AC3E}">
        <p14:creationId xmlns:p14="http://schemas.microsoft.com/office/powerpoint/2010/main" val="398614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904C9-8ED7-4068-9613-9488B80F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Constructor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865763-C458-4856-B2EA-A62729AB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Método especial que se invoca al crear un objeto</a:t>
            </a:r>
          </a:p>
          <a:p>
            <a:r>
              <a:rPr lang="es-US" sz="2800" dirty="0"/>
              <a:t>Inicializa los datos del objeto</a:t>
            </a:r>
          </a:p>
        </p:txBody>
      </p:sp>
    </p:spTree>
    <p:extLst>
      <p:ext uri="{BB962C8B-B14F-4D97-AF65-F5344CB8AC3E}">
        <p14:creationId xmlns:p14="http://schemas.microsoft.com/office/powerpoint/2010/main" val="291561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E332E-8AEC-4BBF-976E-749832F1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Constructor con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D6087-1DD3-4D7E-8623-6DF7E75FE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Recibe parámetros como cualquier otro método</a:t>
            </a:r>
          </a:p>
        </p:txBody>
      </p:sp>
    </p:spTree>
    <p:extLst>
      <p:ext uri="{BB962C8B-B14F-4D97-AF65-F5344CB8AC3E}">
        <p14:creationId xmlns:p14="http://schemas.microsoft.com/office/powerpoint/2010/main" val="95577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F803F-0E91-4D31-AC00-293B10F9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Campos y métodos estáticos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3C3DF-1B51-4B3C-B7FB-7F74A7B5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Se usan sin crear una instancia de una clase</a:t>
            </a:r>
          </a:p>
        </p:txBody>
      </p:sp>
    </p:spTree>
    <p:extLst>
      <p:ext uri="{BB962C8B-B14F-4D97-AF65-F5344CB8AC3E}">
        <p14:creationId xmlns:p14="http://schemas.microsoft.com/office/powerpoint/2010/main" val="297610423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1372</TotalTime>
  <Words>138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Distintivo</vt:lpstr>
      <vt:lpstr>poo</vt:lpstr>
      <vt:lpstr>¿Qué es programación orientada a objetos?</vt:lpstr>
      <vt:lpstr>¿Qué es un objeto?</vt:lpstr>
      <vt:lpstr>¿Qué es una clase?</vt:lpstr>
      <vt:lpstr>ejemplo</vt:lpstr>
      <vt:lpstr>Atributos y comportamiento</vt:lpstr>
      <vt:lpstr>Constructor</vt:lpstr>
      <vt:lpstr>Constructor con parámetros</vt:lpstr>
      <vt:lpstr>Campos y métodos estáticos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</dc:title>
  <dc:creator>CHRISTIAN LUIS VALOIS JUAREZ MEDINA</dc:creator>
  <cp:lastModifiedBy>CHRISTIAN LUIS VALOIS JUAREZ MEDINA</cp:lastModifiedBy>
  <cp:revision>15</cp:revision>
  <dcterms:created xsi:type="dcterms:W3CDTF">2019-03-12T02:10:59Z</dcterms:created>
  <dcterms:modified xsi:type="dcterms:W3CDTF">2019-03-13T01:03:09Z</dcterms:modified>
</cp:coreProperties>
</file>