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57" r:id="rId5"/>
    <p:sldId id="260" r:id="rId6"/>
    <p:sldId id="261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9EF7F-9508-48F4-9DC6-0AC631D0A671}" type="datetimeFigureOut">
              <a:rPr lang="es-PE" smtClean="0"/>
              <a:t>27/03/2019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2B1ED-6DD4-4FFE-BD20-6B983CE336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8939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Lenguaje de definición de datos</a:t>
            </a:r>
          </a:p>
          <a:p>
            <a:r>
              <a:rPr lang="es-PE" dirty="0" err="1"/>
              <a:t>Nombre_campo</a:t>
            </a:r>
            <a:r>
              <a:rPr lang="es-PE" dirty="0"/>
              <a:t> </a:t>
            </a:r>
            <a:r>
              <a:rPr lang="es-PE" dirty="0" err="1"/>
              <a:t>tipo_de_dato</a:t>
            </a:r>
            <a:r>
              <a:rPr lang="es-PE" dirty="0"/>
              <a:t> </a:t>
            </a:r>
            <a:r>
              <a:rPr lang="es-PE" dirty="0" err="1"/>
              <a:t>not</a:t>
            </a:r>
            <a:r>
              <a:rPr lang="es-PE" dirty="0"/>
              <a:t> </a:t>
            </a:r>
            <a:r>
              <a:rPr lang="es-PE" dirty="0" err="1"/>
              <a:t>null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B1ED-6DD4-4FFE-BD20-6B983CE336C1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225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B1ED-6DD4-4FFE-BD20-6B983CE336C1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6440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B1ED-6DD4-4FFE-BD20-6B983CE336C1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3482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Lenguaje de manipulación de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B1ED-6DD4-4FFE-BD20-6B983CE336C1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794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195E-4122-4E02-8A41-A20624A6F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/>
              <a:t>mysql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9E8025-70F5-40EB-9EB2-5DCB8E386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541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34FFA-002E-4BC5-B398-20708288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Recordar…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8C54F6-B4E1-431F-BBA2-1F332A170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2000" dirty="0"/>
              <a:t>Modelo entidad relación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5D1C4F-A9D3-43FC-906F-C92F891758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PE" sz="2400" dirty="0"/>
              <a:t>Entidad o relación</a:t>
            </a:r>
          </a:p>
          <a:p>
            <a:r>
              <a:rPr lang="es-PE" sz="2400" dirty="0"/>
              <a:t>Atributo</a:t>
            </a:r>
          </a:p>
          <a:p>
            <a:r>
              <a:rPr lang="es-PE" sz="2400" dirty="0"/>
              <a:t>Identificador único</a:t>
            </a:r>
          </a:p>
          <a:p>
            <a:r>
              <a:rPr lang="es-PE" sz="2400" dirty="0"/>
              <a:t>Objetos o instancias de una entidad/relación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D3A008-7F45-424C-809E-C70EFF104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sz="2000" dirty="0"/>
              <a:t>Modelo relacional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A46669-9A2C-40C5-8B3E-584F4AC5A35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PE" sz="2400" dirty="0"/>
              <a:t>Tabla</a:t>
            </a:r>
          </a:p>
          <a:p>
            <a:r>
              <a:rPr lang="es-PE" sz="2400" dirty="0"/>
              <a:t>Columna/Campo</a:t>
            </a:r>
          </a:p>
          <a:p>
            <a:r>
              <a:rPr lang="es-PE" sz="2400" dirty="0"/>
              <a:t>Clave primaria (PK)</a:t>
            </a:r>
          </a:p>
          <a:p>
            <a:r>
              <a:rPr lang="es-PE" sz="2400" dirty="0"/>
              <a:t>Fila/Tupla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193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27704-33D8-4C60-8F71-B7745966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Considerar también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F42D21-3329-4039-B9F5-87B1C0846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2000" dirty="0"/>
              <a:t>Modelo entidad relación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71396D-7568-4679-9AA0-A708D1324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3567898"/>
          </a:xfrm>
        </p:spPr>
        <p:txBody>
          <a:bodyPr>
            <a:normAutofit/>
          </a:bodyPr>
          <a:lstStyle/>
          <a:p>
            <a:r>
              <a:rPr lang="es-PE" sz="2400" dirty="0"/>
              <a:t>Relación N:M (muchos a muchos)</a:t>
            </a:r>
            <a:br>
              <a:rPr lang="es-PE" sz="2400" dirty="0"/>
            </a:br>
            <a:endParaRPr lang="es-PE" sz="2400" dirty="0"/>
          </a:p>
          <a:p>
            <a:r>
              <a:rPr lang="es-PE" sz="2400" dirty="0"/>
              <a:t>Relación 1:N</a:t>
            </a:r>
            <a:br>
              <a:rPr lang="es-PE" sz="2400" dirty="0"/>
            </a:br>
            <a:endParaRPr lang="es-PE" sz="2400" dirty="0"/>
          </a:p>
          <a:p>
            <a:r>
              <a:rPr lang="es-PE" sz="2400" dirty="0"/>
              <a:t>Relación 1:1</a:t>
            </a:r>
          </a:p>
          <a:p>
            <a:endParaRPr lang="es-PE" dirty="0"/>
          </a:p>
          <a:p>
            <a:r>
              <a:rPr lang="es-PE" sz="2400" dirty="0"/>
              <a:t>Generalización (Especialización)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D03C7F-2C8C-4A05-A00F-CEC10BF07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sz="2000" dirty="0"/>
              <a:t>Modelo relacional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907DAA-5A48-47EC-84A6-2217420FF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64" y="2909101"/>
            <a:ext cx="4800600" cy="3567899"/>
          </a:xfrm>
        </p:spPr>
        <p:txBody>
          <a:bodyPr>
            <a:normAutofit/>
          </a:bodyPr>
          <a:lstStyle/>
          <a:p>
            <a:r>
              <a:rPr lang="es-PE" sz="2400" dirty="0"/>
              <a:t>Se crea una nueva tabla y la PK de ambas tablas estarán en esta</a:t>
            </a:r>
          </a:p>
          <a:p>
            <a:r>
              <a:rPr lang="es-PE" sz="2400" dirty="0"/>
              <a:t>Se toma la PK de la primera tabla y se inserta en la segunda</a:t>
            </a:r>
          </a:p>
          <a:p>
            <a:r>
              <a:rPr lang="es-PE" sz="2400" dirty="0"/>
              <a:t>Se toma la PK de la tabla fuerte y se ingresa en la tabla débil</a:t>
            </a:r>
          </a:p>
          <a:p>
            <a:r>
              <a:rPr lang="es-PE" sz="2400" dirty="0"/>
              <a:t>La PK de la tabla padre estará en las tablas hijas</a:t>
            </a:r>
          </a:p>
        </p:txBody>
      </p:sp>
    </p:spTree>
    <p:extLst>
      <p:ext uri="{BB962C8B-B14F-4D97-AF65-F5344CB8AC3E}">
        <p14:creationId xmlns:p14="http://schemas.microsoft.com/office/powerpoint/2010/main" val="141200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C4074-2D01-4FB2-AD96-E44A7D9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Mysql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798ED1-D551-405C-A42C-A338F87D4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2400" dirty="0"/>
              <a:t>Es un </a:t>
            </a:r>
            <a:r>
              <a:rPr lang="es-PE" sz="2400" b="1" dirty="0"/>
              <a:t>RDBMS</a:t>
            </a:r>
          </a:p>
          <a:p>
            <a:pPr marL="0" indent="0">
              <a:buNone/>
            </a:pPr>
            <a:r>
              <a:rPr lang="es-PE" sz="2400" dirty="0"/>
              <a:t>Utiliza </a:t>
            </a:r>
            <a:r>
              <a:rPr lang="es-PE" sz="2400" b="1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97937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1F846-9D43-49A8-B9A9-BF214705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468148-3F7F-4F96-8A4F-7BEBAF87A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dirty="0" err="1"/>
              <a:t>Structured</a:t>
            </a:r>
            <a:r>
              <a:rPr lang="es-PE" sz="2400" dirty="0"/>
              <a:t> </a:t>
            </a:r>
            <a:r>
              <a:rPr lang="es-PE" sz="2400" dirty="0" err="1"/>
              <a:t>Query</a:t>
            </a:r>
            <a:r>
              <a:rPr lang="es-PE" sz="2400" dirty="0"/>
              <a:t> </a:t>
            </a:r>
            <a:r>
              <a:rPr lang="es-PE" sz="2400" dirty="0" err="1"/>
              <a:t>Language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93467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018BB-49EC-466D-B9E2-E6A1737D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Comandos </a:t>
            </a:r>
            <a:r>
              <a:rPr lang="es-PE" dirty="0" err="1"/>
              <a:t>ddl</a:t>
            </a:r>
            <a:br>
              <a:rPr lang="es-PE" dirty="0"/>
            </a:br>
            <a:r>
              <a:rPr lang="es-PE" sz="4000" dirty="0" err="1"/>
              <a:t>create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6F1C35-30F4-451A-BA66-65FAF4D3E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CREATE TABLE &lt;NOMBRE_TABLA&gt; (</a:t>
            </a:r>
          </a:p>
          <a:p>
            <a:pPr marL="457200" lvl="1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126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018BB-49EC-466D-B9E2-E6A1737D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Comandos </a:t>
            </a:r>
            <a:r>
              <a:rPr lang="es-PE" dirty="0" err="1"/>
              <a:t>ddl</a:t>
            </a:r>
            <a:br>
              <a:rPr lang="es-PE" dirty="0"/>
            </a:br>
            <a:r>
              <a:rPr lang="es-PE" sz="4000" dirty="0"/>
              <a:t>ALTER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6F1C35-30F4-451A-BA66-65FAF4D3E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ALTER TABLE &lt;NOMBRE_TABLA&gt; </a:t>
            </a:r>
          </a:p>
          <a:p>
            <a:r>
              <a:rPr lang="es-PE" dirty="0"/>
              <a:t>ADD PRIMARY KEY (&lt;NOMBRE_CAMPO&gt;)</a:t>
            </a:r>
          </a:p>
          <a:p>
            <a:r>
              <a:rPr lang="es-PE" dirty="0"/>
              <a:t>ADD &lt;NOMBRE_CAMPO&gt; &lt;TIPO_DE_DATO&gt;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4023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018BB-49EC-466D-B9E2-E6A1737D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Comandos </a:t>
            </a:r>
            <a:r>
              <a:rPr lang="es-PE" dirty="0" err="1"/>
              <a:t>ddl</a:t>
            </a:r>
            <a:br>
              <a:rPr lang="es-PE" dirty="0"/>
            </a:br>
            <a:r>
              <a:rPr lang="es-PE" sz="4000" dirty="0"/>
              <a:t>DROP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6F1C35-30F4-451A-BA66-65FAF4D3E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DROP TABLE &lt;NOMBRE_TABLA&gt;</a:t>
            </a:r>
          </a:p>
        </p:txBody>
      </p:sp>
    </p:spTree>
    <p:extLst>
      <p:ext uri="{BB962C8B-B14F-4D97-AF65-F5344CB8AC3E}">
        <p14:creationId xmlns:p14="http://schemas.microsoft.com/office/powerpoint/2010/main" val="351868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018BB-49EC-466D-B9E2-E6A1737D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Comandos DML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6F1C35-30F4-451A-BA66-65FAF4D3E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2400" dirty="0"/>
              <a:t>SELECT</a:t>
            </a:r>
          </a:p>
          <a:p>
            <a:pPr marL="0" indent="0">
              <a:buNone/>
            </a:pPr>
            <a:r>
              <a:rPr lang="es-PE" sz="2400" dirty="0"/>
              <a:t>INSERT</a:t>
            </a:r>
          </a:p>
          <a:p>
            <a:pPr marL="0" indent="0">
              <a:buNone/>
            </a:pPr>
            <a:r>
              <a:rPr lang="es-PE" sz="2400" dirty="0"/>
              <a:t>UPDATE</a:t>
            </a:r>
          </a:p>
          <a:p>
            <a:pPr marL="0" indent="0">
              <a:buNone/>
            </a:pPr>
            <a:r>
              <a:rPr lang="es-PE" sz="24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434660048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7330</TotalTime>
  <Words>194</Words>
  <Application>Microsoft Office PowerPoint</Application>
  <PresentationFormat>Panorámica</PresentationFormat>
  <Paragraphs>51</Paragraphs>
  <Slides>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Impact</vt:lpstr>
      <vt:lpstr>Distintivo</vt:lpstr>
      <vt:lpstr>mysql</vt:lpstr>
      <vt:lpstr>Recordar…</vt:lpstr>
      <vt:lpstr>Considerar también</vt:lpstr>
      <vt:lpstr>Mysql</vt:lpstr>
      <vt:lpstr>SQL</vt:lpstr>
      <vt:lpstr>Comandos ddl create</vt:lpstr>
      <vt:lpstr>Comandos ddl ALTER</vt:lpstr>
      <vt:lpstr>Comandos ddl DROP</vt:lpstr>
      <vt:lpstr>Comandos DML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Ale</dc:creator>
  <cp:lastModifiedBy>CHRISTIAN LUIS VALOIS JUAREZ MEDINA</cp:lastModifiedBy>
  <cp:revision>9</cp:revision>
  <dcterms:created xsi:type="dcterms:W3CDTF">2019-03-27T03:33:53Z</dcterms:created>
  <dcterms:modified xsi:type="dcterms:W3CDTF">2019-04-01T14:17:13Z</dcterms:modified>
</cp:coreProperties>
</file>