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86134-FD87-43D2-AB24-A39748682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014FCD-618C-46B9-BAE4-DF00CAE2D0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8871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D97FB-907E-4781-9537-B40E43F32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Repositorio genérico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4D8C42-D320-4D0F-AA7B-530D89170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6063522" cy="3593591"/>
          </a:xfrm>
        </p:spPr>
        <p:txBody>
          <a:bodyPr>
            <a:normAutofit/>
          </a:bodyPr>
          <a:lstStyle/>
          <a:p>
            <a:r>
              <a:rPr lang="es-PE" sz="2400" dirty="0"/>
              <a:t>Repositorio para cualquier tipo de entidad</a:t>
            </a:r>
          </a:p>
          <a:p>
            <a:r>
              <a:rPr lang="es-PE" sz="2400" dirty="0"/>
              <a:t>Podemos reusar esta interfaz y su implementación</a:t>
            </a:r>
          </a:p>
          <a:p>
            <a:r>
              <a:rPr lang="es-PE" sz="2400" dirty="0"/>
              <a:t>Contiene las funciones básicas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7EBABE8-9529-4863-B73B-D5C9D77F95FC}"/>
              </a:ext>
            </a:extLst>
          </p:cNvPr>
          <p:cNvSpPr/>
          <p:nvPr/>
        </p:nvSpPr>
        <p:spPr>
          <a:xfrm>
            <a:off x="8623842" y="2720342"/>
            <a:ext cx="2316480" cy="822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err="1"/>
              <a:t>IRepository</a:t>
            </a:r>
            <a:endParaRPr lang="es-PE" sz="2000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EBB7D3D7-2673-4E25-AA88-C1F38B0FA04C}"/>
              </a:ext>
            </a:extLst>
          </p:cNvPr>
          <p:cNvSpPr/>
          <p:nvPr/>
        </p:nvSpPr>
        <p:spPr>
          <a:xfrm>
            <a:off x="8623842" y="4160524"/>
            <a:ext cx="2316480" cy="8229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dirty="0" err="1"/>
              <a:t>Repository</a:t>
            </a:r>
            <a:endParaRPr lang="es-PE" sz="2000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74EFD3A-42E6-4E72-835A-32D8690BA966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9782082" y="3543302"/>
            <a:ext cx="0" cy="617222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066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C56D8-8EC2-42C9-BA29-EE552EC9F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Repositorio para las entidades de </a:t>
            </a:r>
            <a:r>
              <a:rPr lang="es-PE" dirty="0" err="1"/>
              <a:t>bikestores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0A2EE7-0AA5-49C6-BE67-E6D3E2834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6520721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2400" dirty="0"/>
              <a:t>Aquí se establecen las funciones más usadas específicas de la entidad</a:t>
            </a:r>
          </a:p>
          <a:p>
            <a:r>
              <a:rPr lang="es-PE" sz="2400" dirty="0" err="1"/>
              <a:t>GetProductoMasVendido</a:t>
            </a:r>
            <a:r>
              <a:rPr lang="es-PE" sz="2400" dirty="0"/>
              <a:t>()</a:t>
            </a:r>
          </a:p>
          <a:p>
            <a:r>
              <a:rPr lang="es-PE" sz="2400" dirty="0" err="1"/>
              <a:t>GetClientesSinCompras</a:t>
            </a:r>
            <a:r>
              <a:rPr lang="es-PE" sz="2400" dirty="0"/>
              <a:t>()</a:t>
            </a:r>
          </a:p>
          <a:p>
            <a:r>
              <a:rPr lang="es-PE" sz="2400" dirty="0" err="1"/>
              <a:t>GetTiendaConProductos</a:t>
            </a:r>
            <a:r>
              <a:rPr lang="es-PE" sz="2400" dirty="0"/>
              <a:t>()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AF710BB-D723-4794-946C-2B9DE509460E}"/>
              </a:ext>
            </a:extLst>
          </p:cNvPr>
          <p:cNvSpPr/>
          <p:nvPr/>
        </p:nvSpPr>
        <p:spPr>
          <a:xfrm>
            <a:off x="8623842" y="2720342"/>
            <a:ext cx="2316480" cy="8229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err="1"/>
              <a:t>IProductRepository</a:t>
            </a:r>
            <a:endParaRPr lang="es-PE" sz="2000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39D5AFA-9495-49F9-9C67-18F3383B452C}"/>
              </a:ext>
            </a:extLst>
          </p:cNvPr>
          <p:cNvSpPr/>
          <p:nvPr/>
        </p:nvSpPr>
        <p:spPr>
          <a:xfrm>
            <a:off x="8623842" y="4160524"/>
            <a:ext cx="2316480" cy="8229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dirty="0" err="1"/>
              <a:t>ProductRepository</a:t>
            </a:r>
            <a:endParaRPr lang="es-PE" sz="2000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293753C-B9A2-4DF3-B425-80FA999890AC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9782082" y="3543302"/>
            <a:ext cx="0" cy="617222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82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F858E-E741-4C20-8CC5-9EFF04AE7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F2AAA2D-F8AD-465D-941E-1DD55CB672CA}"/>
              </a:ext>
            </a:extLst>
          </p:cNvPr>
          <p:cNvSpPr/>
          <p:nvPr/>
        </p:nvSpPr>
        <p:spPr>
          <a:xfrm>
            <a:off x="3149559" y="2285997"/>
            <a:ext cx="2316480" cy="822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err="1"/>
              <a:t>IRepository</a:t>
            </a:r>
            <a:endParaRPr lang="es-PE" sz="2000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2D13484-3761-4866-87C8-9AA0FE4A604E}"/>
              </a:ext>
            </a:extLst>
          </p:cNvPr>
          <p:cNvSpPr/>
          <p:nvPr/>
        </p:nvSpPr>
        <p:spPr>
          <a:xfrm>
            <a:off x="3149559" y="4335786"/>
            <a:ext cx="2316480" cy="8229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dirty="0" err="1"/>
              <a:t>Repository</a:t>
            </a:r>
            <a:endParaRPr lang="es-PE" sz="2000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3C7F6D24-1B8F-4D41-9D3C-F445C19B85CB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307799" y="3108957"/>
            <a:ext cx="0" cy="1226829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10D9F7F-CB07-4258-B0F0-C46CE70A30C4}"/>
              </a:ext>
            </a:extLst>
          </p:cNvPr>
          <p:cNvSpPr/>
          <p:nvPr/>
        </p:nvSpPr>
        <p:spPr>
          <a:xfrm>
            <a:off x="7363919" y="2285997"/>
            <a:ext cx="2316480" cy="8229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err="1"/>
              <a:t>IProductRepository</a:t>
            </a:r>
            <a:endParaRPr lang="es-PE" sz="2000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3DBFF36-2C1F-46C5-83F4-2770045D41F5}"/>
              </a:ext>
            </a:extLst>
          </p:cNvPr>
          <p:cNvSpPr/>
          <p:nvPr/>
        </p:nvSpPr>
        <p:spPr>
          <a:xfrm>
            <a:off x="7363919" y="4335786"/>
            <a:ext cx="2316480" cy="8229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dirty="0" err="1"/>
              <a:t>ProductRepository</a:t>
            </a:r>
            <a:endParaRPr lang="es-PE" sz="2000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1078421-D47E-4E71-81E4-240E813E66E9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8522159" y="3108957"/>
            <a:ext cx="0" cy="1226829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D4A158E-B60C-4B2A-9034-8E9043594B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466039" y="2697477"/>
            <a:ext cx="189788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4BF0316D-15A9-41E7-8648-EF2759B82615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466039" y="4747266"/>
            <a:ext cx="189788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29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A7D98-B409-4EE6-9E5F-84B7A266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Unit</a:t>
            </a:r>
            <a:r>
              <a:rPr lang="es-PE" dirty="0"/>
              <a:t> </a:t>
            </a:r>
            <a:r>
              <a:rPr lang="es-PE" dirty="0" err="1"/>
              <a:t>of</a:t>
            </a:r>
            <a:r>
              <a:rPr lang="es-PE" dirty="0"/>
              <a:t> </a:t>
            </a:r>
            <a:r>
              <a:rPr lang="es-PE" dirty="0" err="1"/>
              <a:t>work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0D1E7E-BB34-4855-87A6-612BAE54D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400" dirty="0"/>
              <a:t>Encargado de tener los repositorios de cada entidad</a:t>
            </a:r>
          </a:p>
          <a:p>
            <a:r>
              <a:rPr lang="es-PE" sz="2400" dirty="0"/>
              <a:t>También guarda los cambios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E44DCAE2-12E2-4E67-978A-52905D5D517C}"/>
              </a:ext>
            </a:extLst>
          </p:cNvPr>
          <p:cNvSpPr/>
          <p:nvPr/>
        </p:nvSpPr>
        <p:spPr>
          <a:xfrm>
            <a:off x="8623842" y="2720342"/>
            <a:ext cx="2316480" cy="8229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err="1"/>
              <a:t>IUnitOfWork</a:t>
            </a:r>
            <a:endParaRPr lang="es-PE" sz="2000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44DE5F1-56F0-4058-AF6A-6243A0175CE6}"/>
              </a:ext>
            </a:extLst>
          </p:cNvPr>
          <p:cNvSpPr/>
          <p:nvPr/>
        </p:nvSpPr>
        <p:spPr>
          <a:xfrm>
            <a:off x="8623842" y="4160524"/>
            <a:ext cx="2316480" cy="8229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dirty="0" err="1"/>
              <a:t>UnitOfWork</a:t>
            </a:r>
            <a:endParaRPr lang="es-PE" sz="2000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C342B545-E45C-4DED-90EA-5ECD38A679F6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9782082" y="3543302"/>
            <a:ext cx="0" cy="617222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549173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444</TotalTime>
  <Words>67</Words>
  <Application>Microsoft Office PowerPoint</Application>
  <PresentationFormat>Panorámica</PresentationFormat>
  <Paragraphs>22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Impact</vt:lpstr>
      <vt:lpstr>Distintivo</vt:lpstr>
      <vt:lpstr>Presentación de PowerPoint</vt:lpstr>
      <vt:lpstr>Repositorio genérico</vt:lpstr>
      <vt:lpstr>Repositorio para las entidades de bikestores</vt:lpstr>
      <vt:lpstr>Presentación de PowerPoint</vt:lpstr>
      <vt:lpstr>Unit of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</dc:creator>
  <cp:lastModifiedBy>CHRISTIAN LUIS VALOIS JUAREZ MEDINA</cp:lastModifiedBy>
  <cp:revision>6</cp:revision>
  <dcterms:created xsi:type="dcterms:W3CDTF">2019-05-07T17:15:09Z</dcterms:created>
  <dcterms:modified xsi:type="dcterms:W3CDTF">2019-05-09T02:07:11Z</dcterms:modified>
</cp:coreProperties>
</file>