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5"/>
    <p:sldMasterId id="214748371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9753600" cx="13004800"/>
  <p:notesSz cx="6858000" cy="9144000"/>
  <p:embeddedFontLst>
    <p:embeddedFont>
      <p:font typeface="Barlow ExtraLight"/>
      <p:regular r:id="rId49"/>
      <p:bold r:id="rId50"/>
      <p:italic r:id="rId51"/>
      <p:boldItalic r:id="rId52"/>
    </p:embeddedFont>
    <p:embeddedFont>
      <p:font typeface="Caveat"/>
      <p:regular r:id="rId53"/>
      <p:bold r:id="rId54"/>
    </p:embeddedFont>
    <p:embeddedFont>
      <p:font typeface="Hepta Slab Medium"/>
      <p:regular r:id="rId55"/>
      <p:bold r:id="rId56"/>
    </p:embeddedFont>
    <p:embeddedFont>
      <p:font typeface="Hepta Slab Light"/>
      <p:regular r:id="rId57"/>
      <p:bold r:id="rId58"/>
    </p:embeddedFont>
    <p:embeddedFont>
      <p:font typeface="Hepta Slab"/>
      <p:regular r:id="rId59"/>
      <p:bold r:id="rId60"/>
    </p:embeddedFont>
    <p:embeddedFont>
      <p:font typeface="Barlow Medium"/>
      <p:regular r:id="rId61"/>
      <p:bold r:id="rId62"/>
      <p:italic r:id="rId63"/>
      <p:boldItalic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Barlow Light"/>
      <p:regular r:id="rId69"/>
      <p:bold r:id="rId70"/>
      <p:italic r:id="rId71"/>
      <p:boldItalic r:id="rId72"/>
    </p:embeddedFont>
    <p:embeddedFont>
      <p:font typeface="Barlow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ris Gu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BarlowExtra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Barlow-regular.fntdata"/><Relationship Id="rId72" Type="http://schemas.openxmlformats.org/officeDocument/2006/relationships/font" Target="fonts/BarlowLight-boldItalic.fntdata"/><Relationship Id="rId31" Type="http://schemas.openxmlformats.org/officeDocument/2006/relationships/slide" Target="slides/slide24.xml"/><Relationship Id="rId75" Type="http://schemas.openxmlformats.org/officeDocument/2006/relationships/font" Target="fonts/Barlow-italic.fntdata"/><Relationship Id="rId30" Type="http://schemas.openxmlformats.org/officeDocument/2006/relationships/slide" Target="slides/slide23.xml"/><Relationship Id="rId74" Type="http://schemas.openxmlformats.org/officeDocument/2006/relationships/font" Target="fonts/Barlow-bold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76" Type="http://schemas.openxmlformats.org/officeDocument/2006/relationships/font" Target="fonts/Barlow-bold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BarlowLight-italic.fntdata"/><Relationship Id="rId70" Type="http://schemas.openxmlformats.org/officeDocument/2006/relationships/font" Target="fonts/BarlowLight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BarlowMedium-bold.fntdata"/><Relationship Id="rId61" Type="http://schemas.openxmlformats.org/officeDocument/2006/relationships/font" Target="fonts/BarlowMedium-regular.fntdata"/><Relationship Id="rId20" Type="http://schemas.openxmlformats.org/officeDocument/2006/relationships/slide" Target="slides/slide13.xml"/><Relationship Id="rId64" Type="http://schemas.openxmlformats.org/officeDocument/2006/relationships/font" Target="fonts/BarlowMedium-boldItalic.fntdata"/><Relationship Id="rId63" Type="http://schemas.openxmlformats.org/officeDocument/2006/relationships/font" Target="fonts/BarlowMedium-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italic.fntdata"/><Relationship Id="rId60" Type="http://schemas.openxmlformats.org/officeDocument/2006/relationships/font" Target="fonts/HeptaSlab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BarlowLight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BarlowExtraLight-italic.fntdata"/><Relationship Id="rId50" Type="http://schemas.openxmlformats.org/officeDocument/2006/relationships/font" Target="fonts/BarlowExtraLight-bold.fntdata"/><Relationship Id="rId53" Type="http://schemas.openxmlformats.org/officeDocument/2006/relationships/font" Target="fonts/Caveat-regular.fntdata"/><Relationship Id="rId52" Type="http://schemas.openxmlformats.org/officeDocument/2006/relationships/font" Target="fonts/BarlowExtraLight-boldItalic.fntdata"/><Relationship Id="rId11" Type="http://schemas.openxmlformats.org/officeDocument/2006/relationships/slide" Target="slides/slide4.xml"/><Relationship Id="rId55" Type="http://schemas.openxmlformats.org/officeDocument/2006/relationships/font" Target="fonts/HeptaSlabMedium-regular.fntdata"/><Relationship Id="rId10" Type="http://schemas.openxmlformats.org/officeDocument/2006/relationships/slide" Target="slides/slide3.xml"/><Relationship Id="rId54" Type="http://schemas.openxmlformats.org/officeDocument/2006/relationships/font" Target="fonts/Caveat-bold.fntdata"/><Relationship Id="rId13" Type="http://schemas.openxmlformats.org/officeDocument/2006/relationships/slide" Target="slides/slide6.xml"/><Relationship Id="rId57" Type="http://schemas.openxmlformats.org/officeDocument/2006/relationships/font" Target="fonts/HeptaSlabLight-regular.fntdata"/><Relationship Id="rId12" Type="http://schemas.openxmlformats.org/officeDocument/2006/relationships/slide" Target="slides/slide5.xml"/><Relationship Id="rId56" Type="http://schemas.openxmlformats.org/officeDocument/2006/relationships/font" Target="fonts/HeptaSlabMedium-bold.fntdata"/><Relationship Id="rId15" Type="http://schemas.openxmlformats.org/officeDocument/2006/relationships/slide" Target="slides/slide8.xml"/><Relationship Id="rId59" Type="http://schemas.openxmlformats.org/officeDocument/2006/relationships/font" Target="fonts/HeptaSlab-regular.fntdata"/><Relationship Id="rId14" Type="http://schemas.openxmlformats.org/officeDocument/2006/relationships/slide" Target="slides/slide7.xml"/><Relationship Id="rId58" Type="http://schemas.openxmlformats.org/officeDocument/2006/relationships/font" Target="fonts/HeptaSlabLight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5T22:27:46.224">
    <p:pos x="6000" y="0"/>
    <p:text>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2-05T22:27:36.876">
    <p:pos x="6000" y="0"/>
    <p:text>1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c779464e8_2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c779464e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475ca9ba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475ca9ba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75ca9ba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75ca9baf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c779464e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c779464e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0c89151c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0c89151c1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0c89151c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0c89151c1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befb7c02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g31befb7c02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1300c813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11300c813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befb7c02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befb7c02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befb7c020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1befb7c020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c779464e8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c779464e8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c779464e8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c779464e8_2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1300c813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1300c813b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c779464e8_2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c779464e8_2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c779464e8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1c779464e8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befb7c02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befb7c02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befb7c02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1befb7c02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c779464e8_2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1c779464e8_2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efb7c02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efb7c020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c779464e8_2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31c779464e8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0057303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0057303e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0057303ea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10057303ea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c779464e8_2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1c779464e8_2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c779464e8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1c779464e8_2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1c779464e8_2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1c779464e8_2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1c779464e8_2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1c779464e8_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10057303ea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10057303ea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befb7c020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31befb7c02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10057303e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10057303ea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c779464e8_2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1c779464e8_2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befb7c020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31befb7c02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0c89151c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0c89151c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0c89151c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0c89151c1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b="0" i="0" sz="144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bg>
      <p:bgPr>
        <a:solidFill>
          <a:srgbClr val="22222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>
            <p:ph idx="2" type="pic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5290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15290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5289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15289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15289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bg>
      <p:bgPr>
        <a:solidFill>
          <a:srgbClr val="2222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2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bg>
      <p:bgPr>
        <a:solidFill>
          <a:srgbClr val="22222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>
            <p:ph idx="2" type="pic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/>
          <p:nvPr>
            <p:ph idx="3" type="pic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3"/>
          <p:cNvSpPr/>
          <p:nvPr>
            <p:ph idx="4" type="pic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rgbClr val="22222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 flipH="1" rot="10800000">
            <a:off x="406400" y="993123"/>
            <a:ext cx="12192000" cy="300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4" name="Google Shape;64;p14"/>
          <p:cNvSpPr/>
          <p:nvPr/>
        </p:nvSpPr>
        <p:spPr>
          <a:xfrm>
            <a:off x="469900" y="2362200"/>
            <a:ext cx="12065100" cy="52293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b="0" i="0" sz="9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Alt" showMasterSp="0">
  <p:cSld name="Quote Alt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b="0" i="0" sz="9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3" type="body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bg>
      <p:bgPr>
        <a:solidFill>
          <a:srgbClr val="2222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22222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43307" y="4078649"/>
            <a:ext cx="12118200" cy="159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Al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697244" y="853618"/>
            <a:ext cx="9056400" cy="7757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6502400" y="-237"/>
            <a:ext cx="6502500" cy="975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77600" y="5315461"/>
            <a:ext cx="5753100" cy="2342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7025067" y="1373061"/>
            <a:ext cx="5457000" cy="70071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43307" y="8022424"/>
            <a:ext cx="8531700" cy="11475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hasCustomPrompt="1" type="title"/>
          </p:nvPr>
        </p:nvSpPr>
        <p:spPr>
          <a:xfrm>
            <a:off x="443307" y="2097541"/>
            <a:ext cx="12118200" cy="37233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43307" y="5977553"/>
            <a:ext cx="12118200" cy="2466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963307" y="3475484"/>
            <a:ext cx="4575600" cy="2814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30"/>
          <p:cNvSpPr txBox="1"/>
          <p:nvPr>
            <p:ph idx="1" type="subTitle"/>
          </p:nvPr>
        </p:nvSpPr>
        <p:spPr>
          <a:xfrm>
            <a:off x="6267236" y="746667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8" name="Google Shape;128;p30"/>
          <p:cNvSpPr txBox="1"/>
          <p:nvPr>
            <p:ph idx="2" type="subTitle"/>
          </p:nvPr>
        </p:nvSpPr>
        <p:spPr>
          <a:xfrm>
            <a:off x="6267236" y="2183974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9" name="Google Shape;129;p30"/>
          <p:cNvSpPr txBox="1"/>
          <p:nvPr>
            <p:ph idx="3" type="subTitle"/>
          </p:nvPr>
        </p:nvSpPr>
        <p:spPr>
          <a:xfrm>
            <a:off x="6267236" y="6495896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0" name="Google Shape;130;p30"/>
          <p:cNvSpPr txBox="1"/>
          <p:nvPr>
            <p:ph idx="4" type="subTitle"/>
          </p:nvPr>
        </p:nvSpPr>
        <p:spPr>
          <a:xfrm>
            <a:off x="6267236" y="3621281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1" name="Google Shape;131;p30"/>
          <p:cNvSpPr txBox="1"/>
          <p:nvPr>
            <p:ph idx="5" type="subTitle"/>
          </p:nvPr>
        </p:nvSpPr>
        <p:spPr>
          <a:xfrm>
            <a:off x="6267236" y="7933203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2" name="Google Shape;132;p30"/>
          <p:cNvSpPr txBox="1"/>
          <p:nvPr>
            <p:ph idx="6" type="subTitle"/>
          </p:nvPr>
        </p:nvSpPr>
        <p:spPr>
          <a:xfrm>
            <a:off x="6267236" y="5058588"/>
            <a:ext cx="62715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43307" y="2185434"/>
            <a:ext cx="63630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31"/>
          <p:cNvSpPr/>
          <p:nvPr>
            <p:ph idx="2" type="pic"/>
          </p:nvPr>
        </p:nvSpPr>
        <p:spPr>
          <a:xfrm>
            <a:off x="7099768" y="2186003"/>
            <a:ext cx="5461800" cy="6478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lt" showMasterSp="0">
  <p:cSld name="Blank 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687182" y="853381"/>
            <a:ext cx="11640300" cy="1437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87147" y="4243508"/>
            <a:ext cx="5148300" cy="4500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2" type="body"/>
          </p:nvPr>
        </p:nvSpPr>
        <p:spPr>
          <a:xfrm>
            <a:off x="7179378" y="4243508"/>
            <a:ext cx="5148300" cy="4500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3" type="subTitle"/>
          </p:nvPr>
        </p:nvSpPr>
        <p:spPr>
          <a:xfrm>
            <a:off x="687147" y="2533757"/>
            <a:ext cx="51483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4" name="Google Shape;144;p32"/>
          <p:cNvSpPr txBox="1"/>
          <p:nvPr>
            <p:ph idx="4" type="subTitle"/>
          </p:nvPr>
        </p:nvSpPr>
        <p:spPr>
          <a:xfrm>
            <a:off x="7179378" y="2533757"/>
            <a:ext cx="5148300" cy="1029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687182" y="4584296"/>
            <a:ext cx="3492300" cy="4500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2" type="body"/>
          </p:nvPr>
        </p:nvSpPr>
        <p:spPr>
          <a:xfrm>
            <a:off x="4761209" y="4584296"/>
            <a:ext cx="3492300" cy="4500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3" type="body"/>
          </p:nvPr>
        </p:nvSpPr>
        <p:spPr>
          <a:xfrm>
            <a:off x="8835236" y="4584296"/>
            <a:ext cx="3492300" cy="4500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type="title"/>
          </p:nvPr>
        </p:nvSpPr>
        <p:spPr>
          <a:xfrm>
            <a:off x="687182" y="853381"/>
            <a:ext cx="11640300" cy="1437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51" name="Google Shape;151;p33"/>
          <p:cNvSpPr txBox="1"/>
          <p:nvPr>
            <p:ph idx="4" type="subTitle"/>
          </p:nvPr>
        </p:nvSpPr>
        <p:spPr>
          <a:xfrm>
            <a:off x="687182" y="2533736"/>
            <a:ext cx="3492300" cy="1476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2" name="Google Shape;152;p33"/>
          <p:cNvSpPr txBox="1"/>
          <p:nvPr>
            <p:ph idx="5" type="subTitle"/>
          </p:nvPr>
        </p:nvSpPr>
        <p:spPr>
          <a:xfrm>
            <a:off x="4761209" y="2533736"/>
            <a:ext cx="3492300" cy="1476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3" name="Google Shape;153;p33"/>
          <p:cNvSpPr txBox="1"/>
          <p:nvPr>
            <p:ph idx="6" type="subTitle"/>
          </p:nvPr>
        </p:nvSpPr>
        <p:spPr>
          <a:xfrm>
            <a:off x="8835236" y="2533736"/>
            <a:ext cx="3492300" cy="1476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521564" y="3335762"/>
            <a:ext cx="5459100" cy="215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2" type="body"/>
          </p:nvPr>
        </p:nvSpPr>
        <p:spPr>
          <a:xfrm>
            <a:off x="7023964" y="3335762"/>
            <a:ext cx="5459100" cy="215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3" type="body"/>
          </p:nvPr>
        </p:nvSpPr>
        <p:spPr>
          <a:xfrm>
            <a:off x="521600" y="6918779"/>
            <a:ext cx="5459100" cy="215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4" type="body"/>
          </p:nvPr>
        </p:nvSpPr>
        <p:spPr>
          <a:xfrm>
            <a:off x="7024000" y="6918779"/>
            <a:ext cx="5459100" cy="215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type="title"/>
          </p:nvPr>
        </p:nvSpPr>
        <p:spPr>
          <a:xfrm>
            <a:off x="521600" y="853381"/>
            <a:ext cx="11640300" cy="1437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61" name="Google Shape;161;p34"/>
          <p:cNvSpPr txBox="1"/>
          <p:nvPr>
            <p:ph idx="5" type="subTitle"/>
          </p:nvPr>
        </p:nvSpPr>
        <p:spPr>
          <a:xfrm>
            <a:off x="521618" y="2423290"/>
            <a:ext cx="54591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34"/>
          <p:cNvSpPr txBox="1"/>
          <p:nvPr>
            <p:ph idx="6" type="subTitle"/>
          </p:nvPr>
        </p:nvSpPr>
        <p:spPr>
          <a:xfrm>
            <a:off x="7023982" y="2423290"/>
            <a:ext cx="54591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3" name="Google Shape;163;p34"/>
          <p:cNvSpPr txBox="1"/>
          <p:nvPr>
            <p:ph idx="7" type="subTitle"/>
          </p:nvPr>
        </p:nvSpPr>
        <p:spPr>
          <a:xfrm>
            <a:off x="7024015" y="6006258"/>
            <a:ext cx="54591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4" name="Google Shape;164;p34"/>
          <p:cNvSpPr txBox="1"/>
          <p:nvPr>
            <p:ph idx="8" type="subTitle"/>
          </p:nvPr>
        </p:nvSpPr>
        <p:spPr>
          <a:xfrm>
            <a:off x="521600" y="6006258"/>
            <a:ext cx="54591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5"/>
          <p:cNvSpPr/>
          <p:nvPr>
            <p:ph idx="2" type="pic"/>
          </p:nvPr>
        </p:nvSpPr>
        <p:spPr>
          <a:xfrm>
            <a:off x="443307" y="2219473"/>
            <a:ext cx="12118200" cy="6623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43307" y="7737316"/>
            <a:ext cx="5727900" cy="17562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71" name="Google Shape;171;p36"/>
          <p:cNvSpPr/>
          <p:nvPr>
            <p:ph idx="2" type="pic"/>
          </p:nvPr>
        </p:nvSpPr>
        <p:spPr>
          <a:xfrm>
            <a:off x="6833529" y="2149072"/>
            <a:ext cx="5727900" cy="45375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6"/>
          <p:cNvSpPr/>
          <p:nvPr>
            <p:ph idx="3" type="pic"/>
          </p:nvPr>
        </p:nvSpPr>
        <p:spPr>
          <a:xfrm>
            <a:off x="443342" y="2149072"/>
            <a:ext cx="5727900" cy="4537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6"/>
          <p:cNvSpPr txBox="1"/>
          <p:nvPr>
            <p:ph idx="4" type="body"/>
          </p:nvPr>
        </p:nvSpPr>
        <p:spPr>
          <a:xfrm>
            <a:off x="6833529" y="7737316"/>
            <a:ext cx="5727900" cy="17562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5" type="subTitle"/>
          </p:nvPr>
        </p:nvSpPr>
        <p:spPr>
          <a:xfrm>
            <a:off x="443342" y="6794240"/>
            <a:ext cx="57279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36"/>
          <p:cNvSpPr txBox="1"/>
          <p:nvPr>
            <p:ph idx="6" type="subTitle"/>
          </p:nvPr>
        </p:nvSpPr>
        <p:spPr>
          <a:xfrm>
            <a:off x="6833529" y="6794240"/>
            <a:ext cx="57279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443307" y="7417742"/>
            <a:ext cx="3736200" cy="1931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80" name="Google Shape;180;p37"/>
          <p:cNvSpPr/>
          <p:nvPr>
            <p:ph idx="2" type="pic"/>
          </p:nvPr>
        </p:nvSpPr>
        <p:spPr>
          <a:xfrm>
            <a:off x="8825209" y="2139639"/>
            <a:ext cx="3736200" cy="43104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7"/>
          <p:cNvSpPr/>
          <p:nvPr>
            <p:ph idx="3" type="pic"/>
          </p:nvPr>
        </p:nvSpPr>
        <p:spPr>
          <a:xfrm>
            <a:off x="443342" y="2139639"/>
            <a:ext cx="3736200" cy="4310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7"/>
          <p:cNvSpPr txBox="1"/>
          <p:nvPr>
            <p:ph idx="4" type="body"/>
          </p:nvPr>
        </p:nvSpPr>
        <p:spPr>
          <a:xfrm>
            <a:off x="8825209" y="7417742"/>
            <a:ext cx="3736200" cy="1931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83" name="Google Shape;183;p37"/>
          <p:cNvSpPr/>
          <p:nvPr>
            <p:ph idx="5" type="pic"/>
          </p:nvPr>
        </p:nvSpPr>
        <p:spPr>
          <a:xfrm>
            <a:off x="4629689" y="2139639"/>
            <a:ext cx="3736200" cy="4310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7"/>
          <p:cNvSpPr txBox="1"/>
          <p:nvPr>
            <p:ph idx="6" type="body"/>
          </p:nvPr>
        </p:nvSpPr>
        <p:spPr>
          <a:xfrm>
            <a:off x="4629689" y="7417742"/>
            <a:ext cx="3736200" cy="1931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85" name="Google Shape;185;p3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7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7" type="subTitle"/>
          </p:nvPr>
        </p:nvSpPr>
        <p:spPr>
          <a:xfrm>
            <a:off x="443342" y="6505244"/>
            <a:ext cx="37362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37"/>
          <p:cNvSpPr txBox="1"/>
          <p:nvPr>
            <p:ph idx="8" type="subTitle"/>
          </p:nvPr>
        </p:nvSpPr>
        <p:spPr>
          <a:xfrm>
            <a:off x="8825209" y="6505244"/>
            <a:ext cx="37362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37"/>
          <p:cNvSpPr txBox="1"/>
          <p:nvPr>
            <p:ph idx="9" type="subTitle"/>
          </p:nvPr>
        </p:nvSpPr>
        <p:spPr>
          <a:xfrm>
            <a:off x="4629689" y="6505244"/>
            <a:ext cx="3736200" cy="91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>
            <p:ph idx="2" type="pic"/>
          </p:nvPr>
        </p:nvSpPr>
        <p:spPr>
          <a:xfrm>
            <a:off x="443307" y="843899"/>
            <a:ext cx="12118200" cy="79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4820764" y="225493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9"/>
          <p:cNvSpPr/>
          <p:nvPr>
            <p:ph idx="3" type="pic"/>
          </p:nvPr>
        </p:nvSpPr>
        <p:spPr>
          <a:xfrm>
            <a:off x="7389774" y="225493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9"/>
          <p:cNvSpPr/>
          <p:nvPr>
            <p:ph idx="4" type="pic"/>
          </p:nvPr>
        </p:nvSpPr>
        <p:spPr>
          <a:xfrm>
            <a:off x="9958784" y="225493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9"/>
          <p:cNvSpPr/>
          <p:nvPr>
            <p:ph idx="5" type="pic"/>
          </p:nvPr>
        </p:nvSpPr>
        <p:spPr>
          <a:xfrm>
            <a:off x="4820747" y="3421320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9"/>
          <p:cNvSpPr/>
          <p:nvPr>
            <p:ph idx="6" type="pic"/>
          </p:nvPr>
        </p:nvSpPr>
        <p:spPr>
          <a:xfrm>
            <a:off x="7389756" y="3421320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9"/>
          <p:cNvSpPr/>
          <p:nvPr>
            <p:ph idx="7" type="pic"/>
          </p:nvPr>
        </p:nvSpPr>
        <p:spPr>
          <a:xfrm>
            <a:off x="9958766" y="3421320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499982" y="843899"/>
            <a:ext cx="3693300" cy="3235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02" name="Google Shape;202;p39"/>
          <p:cNvSpPr/>
          <p:nvPr>
            <p:ph idx="8" type="pic"/>
          </p:nvPr>
        </p:nvSpPr>
        <p:spPr>
          <a:xfrm>
            <a:off x="4820747" y="6617101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9"/>
          <p:cNvSpPr/>
          <p:nvPr>
            <p:ph idx="9" type="pic"/>
          </p:nvPr>
        </p:nvSpPr>
        <p:spPr>
          <a:xfrm>
            <a:off x="7389756" y="6617101"/>
            <a:ext cx="2337600" cy="29109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9"/>
          <p:cNvSpPr/>
          <p:nvPr>
            <p:ph idx="13" type="pic"/>
          </p:nvPr>
        </p:nvSpPr>
        <p:spPr>
          <a:xfrm>
            <a:off x="9958766" y="6617101"/>
            <a:ext cx="2337600" cy="291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913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991787" y="5560984"/>
            <a:ext cx="11021100" cy="192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07" name="Google Shape;207;p40"/>
          <p:cNvSpPr txBox="1"/>
          <p:nvPr>
            <p:ph idx="2" type="title"/>
          </p:nvPr>
        </p:nvSpPr>
        <p:spPr>
          <a:xfrm>
            <a:off x="4662400" y="2265031"/>
            <a:ext cx="3680100" cy="37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200"/>
              <a:buNone/>
              <a:defRPr sz="20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200"/>
              <a:buNone/>
              <a:defRPr sz="202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900053" y="2132764"/>
            <a:ext cx="11204700" cy="3302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Hepta Slab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5780053" y="8220824"/>
            <a:ext cx="1444800" cy="5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2" type="subTitle"/>
          </p:nvPr>
        </p:nvSpPr>
        <p:spPr>
          <a:xfrm>
            <a:off x="4064000" y="5503052"/>
            <a:ext cx="5355600" cy="1772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5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" type="subTitle"/>
          </p:nvPr>
        </p:nvSpPr>
        <p:spPr>
          <a:xfrm>
            <a:off x="675662" y="586382"/>
            <a:ext cx="5198400" cy="678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6" name="Google Shape;216;p42"/>
          <p:cNvSpPr txBox="1"/>
          <p:nvPr>
            <p:ph idx="2" type="body"/>
          </p:nvPr>
        </p:nvSpPr>
        <p:spPr>
          <a:xfrm>
            <a:off x="1011338" y="1859421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17" name="Google Shape;217;p42"/>
          <p:cNvSpPr txBox="1"/>
          <p:nvPr>
            <p:ph idx="3" type="subTitle"/>
          </p:nvPr>
        </p:nvSpPr>
        <p:spPr>
          <a:xfrm>
            <a:off x="2416670" y="1858899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8" name="Google Shape;218;p42"/>
          <p:cNvSpPr txBox="1"/>
          <p:nvPr>
            <p:ph idx="4" type="body"/>
          </p:nvPr>
        </p:nvSpPr>
        <p:spPr>
          <a:xfrm>
            <a:off x="3250911" y="2324962"/>
            <a:ext cx="2525400" cy="2102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9" name="Google Shape;219;p42"/>
          <p:cNvSpPr txBox="1"/>
          <p:nvPr>
            <p:ph idx="5" type="body"/>
          </p:nvPr>
        </p:nvSpPr>
        <p:spPr>
          <a:xfrm>
            <a:off x="1011338" y="4214834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0" name="Google Shape;220;p42"/>
          <p:cNvSpPr txBox="1"/>
          <p:nvPr>
            <p:ph idx="6" type="subTitle"/>
          </p:nvPr>
        </p:nvSpPr>
        <p:spPr>
          <a:xfrm>
            <a:off x="2416670" y="4214312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1" name="Google Shape;221;p42"/>
          <p:cNvSpPr txBox="1"/>
          <p:nvPr>
            <p:ph idx="7" type="body"/>
          </p:nvPr>
        </p:nvSpPr>
        <p:spPr>
          <a:xfrm>
            <a:off x="3250911" y="4680375"/>
            <a:ext cx="2525400" cy="1598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2" name="Google Shape;222;p42"/>
          <p:cNvSpPr txBox="1"/>
          <p:nvPr>
            <p:ph idx="8" type="body"/>
          </p:nvPr>
        </p:nvSpPr>
        <p:spPr>
          <a:xfrm>
            <a:off x="1011338" y="6104353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3" name="Google Shape;223;p42"/>
          <p:cNvSpPr txBox="1"/>
          <p:nvPr>
            <p:ph idx="9" type="subTitle"/>
          </p:nvPr>
        </p:nvSpPr>
        <p:spPr>
          <a:xfrm>
            <a:off x="2416670" y="6103832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4" name="Google Shape;224;p42"/>
          <p:cNvSpPr txBox="1"/>
          <p:nvPr>
            <p:ph idx="13" type="body"/>
          </p:nvPr>
        </p:nvSpPr>
        <p:spPr>
          <a:xfrm>
            <a:off x="3250911" y="6569894"/>
            <a:ext cx="2525400" cy="1598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5" name="Google Shape;225;p42"/>
          <p:cNvSpPr txBox="1"/>
          <p:nvPr>
            <p:ph idx="14" type="body"/>
          </p:nvPr>
        </p:nvSpPr>
        <p:spPr>
          <a:xfrm>
            <a:off x="6750693" y="1859421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5" type="subTitle"/>
          </p:nvPr>
        </p:nvSpPr>
        <p:spPr>
          <a:xfrm>
            <a:off x="8156025" y="1858899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6" type="body"/>
          </p:nvPr>
        </p:nvSpPr>
        <p:spPr>
          <a:xfrm>
            <a:off x="8990266" y="2324962"/>
            <a:ext cx="2525400" cy="2102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17" type="body"/>
          </p:nvPr>
        </p:nvSpPr>
        <p:spPr>
          <a:xfrm>
            <a:off x="6750693" y="4214834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8" type="subTitle"/>
          </p:nvPr>
        </p:nvSpPr>
        <p:spPr>
          <a:xfrm>
            <a:off x="8156025" y="4214312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9" type="body"/>
          </p:nvPr>
        </p:nvSpPr>
        <p:spPr>
          <a:xfrm>
            <a:off x="8990266" y="4680375"/>
            <a:ext cx="2525400" cy="1598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20" type="body"/>
          </p:nvPr>
        </p:nvSpPr>
        <p:spPr>
          <a:xfrm>
            <a:off x="6750693" y="6104353"/>
            <a:ext cx="13170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683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619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492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3365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3302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3175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3111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984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21" type="subTitle"/>
          </p:nvPr>
        </p:nvSpPr>
        <p:spPr>
          <a:xfrm>
            <a:off x="8156025" y="6103832"/>
            <a:ext cx="3359700" cy="898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22" type="body"/>
          </p:nvPr>
        </p:nvSpPr>
        <p:spPr>
          <a:xfrm>
            <a:off x="8990266" y="6569894"/>
            <a:ext cx="2525400" cy="1598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2">
          <p15:clr>
            <a:srgbClr val="E46962"/>
          </p15:clr>
        </p15:guide>
        <p15:guide id="2" orient="horz" pos="683">
          <p15:clr>
            <a:srgbClr val="E46962"/>
          </p15:clr>
        </p15:guide>
        <p15:guide id="3" orient="horz" pos="198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/>
          <p:nvPr/>
        </p:nvSpPr>
        <p:spPr>
          <a:xfrm>
            <a:off x="0" y="0"/>
            <a:ext cx="13004700" cy="30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 txBox="1"/>
          <p:nvPr/>
        </p:nvSpPr>
        <p:spPr>
          <a:xfrm>
            <a:off x="8906844" y="2286830"/>
            <a:ext cx="3065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11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38" name="Google Shape;238;p43"/>
          <p:cNvSpPr/>
          <p:nvPr>
            <p:ph idx="2" type="pic"/>
          </p:nvPr>
        </p:nvSpPr>
        <p:spPr>
          <a:xfrm>
            <a:off x="5568320" y="3093333"/>
            <a:ext cx="6316500" cy="570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1125191" y="3480462"/>
            <a:ext cx="2978100" cy="16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3" type="subTitle"/>
          </p:nvPr>
        </p:nvSpPr>
        <p:spPr>
          <a:xfrm>
            <a:off x="1125191" y="991052"/>
            <a:ext cx="5572800" cy="19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00"/>
              <a:buFont typeface="Hepta Slab Medium"/>
              <a:buNone/>
              <a:defRPr sz="57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/>
          <p:nvPr/>
        </p:nvSpPr>
        <p:spPr>
          <a:xfrm>
            <a:off x="0" y="0"/>
            <a:ext cx="13004700" cy="30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 txBox="1"/>
          <p:nvPr>
            <p:ph idx="1" type="subTitle"/>
          </p:nvPr>
        </p:nvSpPr>
        <p:spPr>
          <a:xfrm>
            <a:off x="1125191" y="991052"/>
            <a:ext cx="7357500" cy="18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700"/>
              <a:buFont typeface="Hepta Slab Medium"/>
              <a:buNone/>
              <a:defRPr sz="57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974862" y="4135727"/>
            <a:ext cx="5091000" cy="4523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3" type="body"/>
          </p:nvPr>
        </p:nvSpPr>
        <p:spPr>
          <a:xfrm>
            <a:off x="6543754" y="4135727"/>
            <a:ext cx="5091000" cy="4523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/>
          <p:nvPr>
            <p:ph idx="2" type="pic"/>
          </p:nvPr>
        </p:nvSpPr>
        <p:spPr>
          <a:xfrm>
            <a:off x="1125191" y="991573"/>
            <a:ext cx="1841400" cy="363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5"/>
          <p:cNvSpPr/>
          <p:nvPr>
            <p:ph idx="3" type="pic"/>
          </p:nvPr>
        </p:nvSpPr>
        <p:spPr>
          <a:xfrm>
            <a:off x="3349867" y="991573"/>
            <a:ext cx="1841400" cy="363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5"/>
          <p:cNvSpPr/>
          <p:nvPr>
            <p:ph idx="4" type="pic"/>
          </p:nvPr>
        </p:nvSpPr>
        <p:spPr>
          <a:xfrm>
            <a:off x="5576978" y="991573"/>
            <a:ext cx="1841400" cy="363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5"/>
          <p:cNvSpPr/>
          <p:nvPr>
            <p:ph idx="5" type="pic"/>
          </p:nvPr>
        </p:nvSpPr>
        <p:spPr>
          <a:xfrm>
            <a:off x="7810258" y="991573"/>
            <a:ext cx="1841400" cy="363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968320" y="6530560"/>
            <a:ext cx="4372800" cy="1956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○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■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○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■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●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○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Char char="■"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6" type="body"/>
          </p:nvPr>
        </p:nvSpPr>
        <p:spPr>
          <a:xfrm>
            <a:off x="5865102" y="6530560"/>
            <a:ext cx="5731800" cy="2209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7" type="body"/>
          </p:nvPr>
        </p:nvSpPr>
        <p:spPr>
          <a:xfrm>
            <a:off x="1002792" y="5190676"/>
            <a:ext cx="1841400" cy="492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8" type="body"/>
          </p:nvPr>
        </p:nvSpPr>
        <p:spPr>
          <a:xfrm>
            <a:off x="3212641" y="5190676"/>
            <a:ext cx="1841400" cy="492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9" type="body"/>
          </p:nvPr>
        </p:nvSpPr>
        <p:spPr>
          <a:xfrm>
            <a:off x="5443574" y="5190676"/>
            <a:ext cx="1841400" cy="492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13" type="body"/>
          </p:nvPr>
        </p:nvSpPr>
        <p:spPr>
          <a:xfrm>
            <a:off x="7673050" y="5190676"/>
            <a:ext cx="1841400" cy="4926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4" type="body"/>
          </p:nvPr>
        </p:nvSpPr>
        <p:spPr>
          <a:xfrm>
            <a:off x="1002796" y="4672708"/>
            <a:ext cx="1841400" cy="49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0" name="Google Shape;260;p45"/>
          <p:cNvSpPr txBox="1"/>
          <p:nvPr>
            <p:ph idx="15" type="body"/>
          </p:nvPr>
        </p:nvSpPr>
        <p:spPr>
          <a:xfrm>
            <a:off x="3212645" y="4672708"/>
            <a:ext cx="1841400" cy="49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1" name="Google Shape;261;p45"/>
          <p:cNvSpPr txBox="1"/>
          <p:nvPr>
            <p:ph idx="16" type="body"/>
          </p:nvPr>
        </p:nvSpPr>
        <p:spPr>
          <a:xfrm>
            <a:off x="5442849" y="4672708"/>
            <a:ext cx="1841400" cy="49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2" name="Google Shape;262;p45"/>
          <p:cNvSpPr txBox="1"/>
          <p:nvPr>
            <p:ph idx="17" type="body"/>
          </p:nvPr>
        </p:nvSpPr>
        <p:spPr>
          <a:xfrm>
            <a:off x="7674494" y="4672708"/>
            <a:ext cx="1841400" cy="492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●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○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Medium"/>
              <a:buChar char="■"/>
              <a:defRPr sz="11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1125191" y="1399514"/>
            <a:ext cx="55728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○"/>
              <a:defRPr sz="1700"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○"/>
              <a:defRPr sz="1700"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6" name="Google Shape;266;p46"/>
          <p:cNvSpPr txBox="1"/>
          <p:nvPr>
            <p:ph idx="2" type="subTitle"/>
          </p:nvPr>
        </p:nvSpPr>
        <p:spPr>
          <a:xfrm>
            <a:off x="1125191" y="991052"/>
            <a:ext cx="5572800" cy="4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7" name="Google Shape;267;p46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idx="1" type="subTitle"/>
          </p:nvPr>
        </p:nvSpPr>
        <p:spPr>
          <a:xfrm>
            <a:off x="981689" y="788148"/>
            <a:ext cx="1794600" cy="512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2" type="subTitle"/>
          </p:nvPr>
        </p:nvSpPr>
        <p:spPr>
          <a:xfrm>
            <a:off x="683264" y="551114"/>
            <a:ext cx="5109000" cy="639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71" name="Google Shape;271;p47"/>
          <p:cNvSpPr txBox="1"/>
          <p:nvPr>
            <p:ph idx="3" type="body"/>
          </p:nvPr>
        </p:nvSpPr>
        <p:spPr>
          <a:xfrm>
            <a:off x="683271" y="1013144"/>
            <a:ext cx="6938100" cy="3636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7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2">
          <p15:clr>
            <a:srgbClr val="E46962"/>
          </p15:clr>
        </p15:guide>
        <p15:guide id="2" orient="horz" pos="658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1029490" y="3005132"/>
            <a:ext cx="3798300" cy="597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5" name="Google Shape;275;p48"/>
          <p:cNvSpPr txBox="1"/>
          <p:nvPr>
            <p:ph idx="2" type="title"/>
          </p:nvPr>
        </p:nvSpPr>
        <p:spPr>
          <a:xfrm>
            <a:off x="1029490" y="4534008"/>
            <a:ext cx="3798300" cy="597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6" name="Google Shape;276;p48"/>
          <p:cNvSpPr txBox="1"/>
          <p:nvPr>
            <p:ph idx="3" type="title"/>
          </p:nvPr>
        </p:nvSpPr>
        <p:spPr>
          <a:xfrm>
            <a:off x="1029490" y="5988374"/>
            <a:ext cx="3798300" cy="597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4" type="title"/>
          </p:nvPr>
        </p:nvSpPr>
        <p:spPr>
          <a:xfrm>
            <a:off x="1029490" y="7499671"/>
            <a:ext cx="3798300" cy="5979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Medium"/>
              <a:buNone/>
              <a:defRPr sz="24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" type="subTitle"/>
          </p:nvPr>
        </p:nvSpPr>
        <p:spPr>
          <a:xfrm>
            <a:off x="683264" y="551114"/>
            <a:ext cx="5109000" cy="639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9" name="Google Shape;279;p48"/>
          <p:cNvSpPr txBox="1"/>
          <p:nvPr>
            <p:ph idx="5" type="body"/>
          </p:nvPr>
        </p:nvSpPr>
        <p:spPr>
          <a:xfrm>
            <a:off x="683271" y="1157641"/>
            <a:ext cx="6938100" cy="714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3"/>
                </a:solidFill>
              </a:defRPr>
            </a:lvl1pPr>
            <a:lvl2pPr lvl="1" rtl="0">
              <a:buNone/>
              <a:defRPr sz="1700">
                <a:solidFill>
                  <a:schemeClr val="accent3"/>
                </a:solidFill>
              </a:defRPr>
            </a:lvl2pPr>
            <a:lvl3pPr lvl="2" rtl="0">
              <a:buNone/>
              <a:defRPr sz="1700">
                <a:solidFill>
                  <a:schemeClr val="accent3"/>
                </a:solidFill>
              </a:defRPr>
            </a:lvl3pPr>
            <a:lvl4pPr lvl="3" rtl="0">
              <a:buNone/>
              <a:defRPr sz="1700">
                <a:solidFill>
                  <a:schemeClr val="accent3"/>
                </a:solidFill>
              </a:defRPr>
            </a:lvl4pPr>
            <a:lvl5pPr lvl="4" rtl="0">
              <a:buNone/>
              <a:defRPr sz="1700">
                <a:solidFill>
                  <a:schemeClr val="accent3"/>
                </a:solidFill>
              </a:defRPr>
            </a:lvl5pPr>
            <a:lvl6pPr lvl="5" rtl="0">
              <a:buNone/>
              <a:defRPr sz="1700">
                <a:solidFill>
                  <a:schemeClr val="accent3"/>
                </a:solidFill>
              </a:defRPr>
            </a:lvl6pPr>
            <a:lvl7pPr lvl="6" rtl="0">
              <a:buNone/>
              <a:defRPr sz="1700">
                <a:solidFill>
                  <a:schemeClr val="accent3"/>
                </a:solidFill>
              </a:defRPr>
            </a:lvl7pPr>
            <a:lvl8pPr lvl="7" rtl="0">
              <a:buNone/>
              <a:defRPr sz="1700">
                <a:solidFill>
                  <a:schemeClr val="accent3"/>
                </a:solidFill>
              </a:defRPr>
            </a:lvl8pPr>
            <a:lvl9pPr lvl="8" rtl="0">
              <a:buNone/>
              <a:defRPr sz="17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647426" y="2505244"/>
            <a:ext cx="7245600" cy="3318300"/>
          </a:xfrm>
          <a:prstGeom prst="rect">
            <a:avLst/>
          </a:prstGeom>
          <a:noFill/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806441" y="8534099"/>
            <a:ext cx="1444800" cy="5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●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○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Barlow Medium"/>
              <a:buChar char="■"/>
              <a:defRPr sz="17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991787" y="5560984"/>
            <a:ext cx="11021100" cy="192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7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200"/>
              <a:buFont typeface="Hepta Slab Medium"/>
              <a:buNone/>
              <a:defRPr sz="202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2" type="title"/>
          </p:nvPr>
        </p:nvSpPr>
        <p:spPr>
          <a:xfrm>
            <a:off x="4662400" y="2265031"/>
            <a:ext cx="3680100" cy="37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0"/>
              <a:buNone/>
              <a:defRPr sz="20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/>
          <p:nvPr/>
        </p:nvSpPr>
        <p:spPr>
          <a:xfrm>
            <a:off x="0" y="0"/>
            <a:ext cx="13004700" cy="309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1125191" y="991052"/>
            <a:ext cx="7078800" cy="21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pta Slab Medium"/>
              <a:buNone/>
              <a:defRPr sz="57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1016818" y="3771781"/>
            <a:ext cx="3971400" cy="5317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dk2"/>
                </a:solidFill>
              </a:defRPr>
            </a:lvl1pPr>
            <a:lvl2pPr lvl="1" rtl="0">
              <a:buNone/>
              <a:defRPr sz="1700">
                <a:solidFill>
                  <a:schemeClr val="dk2"/>
                </a:solidFill>
              </a:defRPr>
            </a:lvl2pPr>
            <a:lvl3pPr lvl="2" rtl="0">
              <a:buNone/>
              <a:defRPr sz="1700">
                <a:solidFill>
                  <a:schemeClr val="dk2"/>
                </a:solidFill>
              </a:defRPr>
            </a:lvl3pPr>
            <a:lvl4pPr lvl="3" rtl="0">
              <a:buNone/>
              <a:defRPr sz="1700">
                <a:solidFill>
                  <a:schemeClr val="dk2"/>
                </a:solidFill>
              </a:defRPr>
            </a:lvl4pPr>
            <a:lvl5pPr lvl="4" rtl="0">
              <a:buNone/>
              <a:defRPr sz="1700">
                <a:solidFill>
                  <a:schemeClr val="dk2"/>
                </a:solidFill>
              </a:defRPr>
            </a:lvl5pPr>
            <a:lvl6pPr lvl="5" rtl="0">
              <a:buNone/>
              <a:defRPr sz="1700">
                <a:solidFill>
                  <a:schemeClr val="dk2"/>
                </a:solidFill>
              </a:defRPr>
            </a:lvl6pPr>
            <a:lvl7pPr lvl="6" rtl="0">
              <a:buNone/>
              <a:defRPr sz="1700">
                <a:solidFill>
                  <a:schemeClr val="dk2"/>
                </a:solidFill>
              </a:defRPr>
            </a:lvl7pPr>
            <a:lvl8pPr lvl="7" rtl="0">
              <a:buNone/>
              <a:defRPr sz="1700">
                <a:solidFill>
                  <a:schemeClr val="dk2"/>
                </a:solidFill>
              </a:defRPr>
            </a:lvl8pPr>
            <a:lvl9pPr lvl="8" rtl="0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51"/>
          <p:cNvSpPr/>
          <p:nvPr/>
        </p:nvSpPr>
        <p:spPr>
          <a:xfrm>
            <a:off x="6280924" y="3748832"/>
            <a:ext cx="5753100" cy="544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1"/>
          <p:cNvSpPr/>
          <p:nvPr/>
        </p:nvSpPr>
        <p:spPr>
          <a:xfrm rot="590083">
            <a:off x="8009357" y="4747051"/>
            <a:ext cx="2155070" cy="2844194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08375" lIns="108375" spcFirstLastPara="1" rIns="108375" wrap="square" tIns="10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Alt" showMasterSp="0">
  <p:cSld name="Title &amp; Subtitle 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22222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/>
          <p:nvPr/>
        </p:nvSpPr>
        <p:spPr>
          <a:xfrm>
            <a:off x="0" y="2512450"/>
            <a:ext cx="6502500" cy="36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98" name="Google Shape;298;p52"/>
          <p:cNvSpPr/>
          <p:nvPr/>
        </p:nvSpPr>
        <p:spPr>
          <a:xfrm>
            <a:off x="0" y="6134663"/>
            <a:ext cx="6502500" cy="3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299" name="Google Shape;299;p52"/>
          <p:cNvSpPr/>
          <p:nvPr/>
        </p:nvSpPr>
        <p:spPr>
          <a:xfrm>
            <a:off x="6502247" y="6134663"/>
            <a:ext cx="6502500" cy="363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</a:endParaRPr>
          </a:p>
        </p:txBody>
      </p:sp>
      <p:sp>
        <p:nvSpPr>
          <p:cNvPr id="300" name="Google Shape;300;p52"/>
          <p:cNvSpPr/>
          <p:nvPr/>
        </p:nvSpPr>
        <p:spPr>
          <a:xfrm>
            <a:off x="6502247" y="2512450"/>
            <a:ext cx="6502500" cy="362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5"/>
              </a:solidFill>
            </a:endParaRPr>
          </a:p>
        </p:txBody>
      </p:sp>
      <p:sp>
        <p:nvSpPr>
          <p:cNvPr id="301" name="Google Shape;301;p52"/>
          <p:cNvSpPr txBox="1"/>
          <p:nvPr>
            <p:ph idx="1" type="subTitle"/>
          </p:nvPr>
        </p:nvSpPr>
        <p:spPr>
          <a:xfrm>
            <a:off x="683264" y="551114"/>
            <a:ext cx="5109000" cy="6393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2" name="Google Shape;302;p52"/>
          <p:cNvSpPr txBox="1"/>
          <p:nvPr>
            <p:ph idx="2" type="body"/>
          </p:nvPr>
        </p:nvSpPr>
        <p:spPr>
          <a:xfrm>
            <a:off x="683271" y="1157641"/>
            <a:ext cx="6938100" cy="11382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3" name="Google Shape;303;p52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dk2"/>
                </a:solidFill>
              </a:defRPr>
            </a:lvl1pPr>
            <a:lvl2pPr lvl="1" rtl="0">
              <a:buNone/>
              <a:defRPr sz="1700">
                <a:solidFill>
                  <a:schemeClr val="dk2"/>
                </a:solidFill>
              </a:defRPr>
            </a:lvl2pPr>
            <a:lvl3pPr lvl="2" rtl="0">
              <a:buNone/>
              <a:defRPr sz="1700">
                <a:solidFill>
                  <a:schemeClr val="dk2"/>
                </a:solidFill>
              </a:defRPr>
            </a:lvl3pPr>
            <a:lvl4pPr lvl="3" rtl="0">
              <a:buNone/>
              <a:defRPr sz="1700">
                <a:solidFill>
                  <a:schemeClr val="dk2"/>
                </a:solidFill>
              </a:defRPr>
            </a:lvl4pPr>
            <a:lvl5pPr lvl="4" rtl="0">
              <a:buNone/>
              <a:defRPr sz="1700">
                <a:solidFill>
                  <a:schemeClr val="dk2"/>
                </a:solidFill>
              </a:defRPr>
            </a:lvl5pPr>
            <a:lvl6pPr lvl="5" rtl="0">
              <a:buNone/>
              <a:defRPr sz="1700">
                <a:solidFill>
                  <a:schemeClr val="dk2"/>
                </a:solidFill>
              </a:defRPr>
            </a:lvl6pPr>
            <a:lvl7pPr lvl="6" rtl="0">
              <a:buNone/>
              <a:defRPr sz="1700">
                <a:solidFill>
                  <a:schemeClr val="dk2"/>
                </a:solidFill>
              </a:defRPr>
            </a:lvl7pPr>
            <a:lvl8pPr lvl="7" rtl="0">
              <a:buNone/>
              <a:defRPr sz="1700">
                <a:solidFill>
                  <a:schemeClr val="dk2"/>
                </a:solidFill>
              </a:defRPr>
            </a:lvl8pPr>
            <a:lvl9pPr lvl="8" rtl="0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991787" y="5560984"/>
            <a:ext cx="11021100" cy="192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6" name="Google Shape;306;p53"/>
          <p:cNvSpPr txBox="1"/>
          <p:nvPr>
            <p:ph idx="2" type="title"/>
          </p:nvPr>
        </p:nvSpPr>
        <p:spPr>
          <a:xfrm>
            <a:off x="4662400" y="2265031"/>
            <a:ext cx="3680100" cy="37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00"/>
              <a:buNone/>
              <a:defRPr sz="202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7" name="Google Shape;307;p53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/>
          <p:nvPr/>
        </p:nvSpPr>
        <p:spPr>
          <a:xfrm>
            <a:off x="0" y="0"/>
            <a:ext cx="13004700" cy="30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4"/>
          <p:cNvSpPr txBox="1"/>
          <p:nvPr>
            <p:ph idx="1" type="subTitle"/>
          </p:nvPr>
        </p:nvSpPr>
        <p:spPr>
          <a:xfrm>
            <a:off x="1125191" y="991052"/>
            <a:ext cx="8446200" cy="21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700"/>
              <a:buFont typeface="Hepta Slab Medium"/>
              <a:buNone/>
              <a:defRPr sz="57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1" name="Google Shape;311;p54"/>
          <p:cNvSpPr txBox="1"/>
          <p:nvPr>
            <p:ph idx="2" type="body"/>
          </p:nvPr>
        </p:nvSpPr>
        <p:spPr>
          <a:xfrm>
            <a:off x="1152107" y="3916279"/>
            <a:ext cx="10723500" cy="5266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●"/>
              <a:defRPr sz="4400">
                <a:solidFill>
                  <a:schemeClr val="lt1"/>
                </a:solidFill>
              </a:defRPr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○"/>
              <a:defRPr sz="4400">
                <a:solidFill>
                  <a:schemeClr val="lt1"/>
                </a:solidFill>
              </a:defRPr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■"/>
              <a:defRPr sz="4400">
                <a:solidFill>
                  <a:schemeClr val="lt1"/>
                </a:solidFill>
              </a:defRPr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●"/>
              <a:defRPr sz="4400">
                <a:solidFill>
                  <a:schemeClr val="lt1"/>
                </a:solidFill>
              </a:defRPr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○"/>
              <a:defRPr sz="4400">
                <a:solidFill>
                  <a:schemeClr val="lt1"/>
                </a:solidFill>
              </a:defRPr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■"/>
              <a:defRPr sz="4400">
                <a:solidFill>
                  <a:schemeClr val="lt1"/>
                </a:solidFill>
              </a:defRPr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●"/>
              <a:defRPr sz="4400">
                <a:solidFill>
                  <a:schemeClr val="lt1"/>
                </a:solidFill>
              </a:defRPr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○"/>
              <a:defRPr sz="4400">
                <a:solidFill>
                  <a:schemeClr val="lt1"/>
                </a:solidFill>
              </a:defRPr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■"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54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1"/>
                </a:solidFill>
              </a:defRPr>
            </a:lvl1pPr>
            <a:lvl2pPr lvl="1" rtl="0">
              <a:buNone/>
              <a:defRPr sz="1700">
                <a:solidFill>
                  <a:schemeClr val="accent1"/>
                </a:solidFill>
              </a:defRPr>
            </a:lvl2pPr>
            <a:lvl3pPr lvl="2" rtl="0">
              <a:buNone/>
              <a:defRPr sz="1700">
                <a:solidFill>
                  <a:schemeClr val="accent1"/>
                </a:solidFill>
              </a:defRPr>
            </a:lvl3pPr>
            <a:lvl4pPr lvl="3" rtl="0">
              <a:buNone/>
              <a:defRPr sz="1700">
                <a:solidFill>
                  <a:schemeClr val="accent1"/>
                </a:solidFill>
              </a:defRPr>
            </a:lvl4pPr>
            <a:lvl5pPr lvl="4" rtl="0">
              <a:buNone/>
              <a:defRPr sz="1700">
                <a:solidFill>
                  <a:schemeClr val="accent1"/>
                </a:solidFill>
              </a:defRPr>
            </a:lvl5pPr>
            <a:lvl6pPr lvl="5" rtl="0">
              <a:buNone/>
              <a:defRPr sz="1700">
                <a:solidFill>
                  <a:schemeClr val="accent1"/>
                </a:solidFill>
              </a:defRPr>
            </a:lvl6pPr>
            <a:lvl7pPr lvl="6" rtl="0">
              <a:buNone/>
              <a:defRPr sz="1700">
                <a:solidFill>
                  <a:schemeClr val="accent1"/>
                </a:solidFill>
              </a:defRPr>
            </a:lvl7pPr>
            <a:lvl8pPr lvl="7" rtl="0">
              <a:buNone/>
              <a:defRPr sz="1700">
                <a:solidFill>
                  <a:schemeClr val="accent1"/>
                </a:solidFill>
              </a:defRPr>
            </a:lvl8pPr>
            <a:lvl9pPr lvl="8" rtl="0">
              <a:buNone/>
              <a:defRPr sz="17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6621404" y="1814139"/>
            <a:ext cx="5639700" cy="1470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33450" lIns="433450" spcFirstLastPara="1" rIns="43345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  <a:defRPr sz="1700"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●"/>
              <a:defRPr sz="1700"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○"/>
              <a:defRPr sz="1700"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"/>
              <a:buChar char="■"/>
              <a:defRPr sz="1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55"/>
          <p:cNvSpPr txBox="1"/>
          <p:nvPr>
            <p:ph idx="3" type="subTitle"/>
          </p:nvPr>
        </p:nvSpPr>
        <p:spPr>
          <a:xfrm>
            <a:off x="6621404" y="991573"/>
            <a:ext cx="5639700" cy="839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433450" spcFirstLastPara="1" rIns="433450" wrap="square" tIns="433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7" name="Google Shape;317;p55"/>
          <p:cNvSpPr txBox="1"/>
          <p:nvPr>
            <p:ph idx="4" type="body"/>
          </p:nvPr>
        </p:nvSpPr>
        <p:spPr>
          <a:xfrm>
            <a:off x="745742" y="7859769"/>
            <a:ext cx="2217000" cy="902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16725" lIns="216725" spcFirstLastPara="1" rIns="216725" wrap="square" tIns="2167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/>
          <p:nvPr>
            <p:ph idx="2" type="pic"/>
          </p:nvPr>
        </p:nvSpPr>
        <p:spPr>
          <a:xfrm>
            <a:off x="7801920" y="991810"/>
            <a:ext cx="4459200" cy="77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1" name="Google Shape;321;p56"/>
          <p:cNvSpPr txBox="1"/>
          <p:nvPr>
            <p:ph type="title"/>
          </p:nvPr>
        </p:nvSpPr>
        <p:spPr>
          <a:xfrm>
            <a:off x="841160" y="742732"/>
            <a:ext cx="6254100" cy="6026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6"/>
          <p:cNvSpPr txBox="1"/>
          <p:nvPr>
            <p:ph idx="1" type="body"/>
          </p:nvPr>
        </p:nvSpPr>
        <p:spPr>
          <a:xfrm>
            <a:off x="908444" y="8368698"/>
            <a:ext cx="7875000" cy="5889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●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○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■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●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■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●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○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 Medium"/>
              <a:buChar char="■"/>
              <a:defRPr sz="1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3" name="Google Shape;323;p56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1"/>
                </a:solidFill>
              </a:defRPr>
            </a:lvl1pPr>
            <a:lvl2pPr lvl="1" rtl="0">
              <a:buNone/>
              <a:defRPr sz="1700">
                <a:solidFill>
                  <a:schemeClr val="accent1"/>
                </a:solidFill>
              </a:defRPr>
            </a:lvl2pPr>
            <a:lvl3pPr lvl="2" rtl="0">
              <a:buNone/>
              <a:defRPr sz="1700">
                <a:solidFill>
                  <a:schemeClr val="accent1"/>
                </a:solidFill>
              </a:defRPr>
            </a:lvl3pPr>
            <a:lvl4pPr lvl="3" rtl="0">
              <a:buNone/>
              <a:defRPr sz="1700">
                <a:solidFill>
                  <a:schemeClr val="accent1"/>
                </a:solidFill>
              </a:defRPr>
            </a:lvl4pPr>
            <a:lvl5pPr lvl="4" rtl="0">
              <a:buNone/>
              <a:defRPr sz="1700">
                <a:solidFill>
                  <a:schemeClr val="accent1"/>
                </a:solidFill>
              </a:defRPr>
            </a:lvl5pPr>
            <a:lvl6pPr lvl="5" rtl="0">
              <a:buNone/>
              <a:defRPr sz="1700">
                <a:solidFill>
                  <a:schemeClr val="accent1"/>
                </a:solidFill>
              </a:defRPr>
            </a:lvl6pPr>
            <a:lvl7pPr lvl="6" rtl="0">
              <a:buNone/>
              <a:defRPr sz="1700">
                <a:solidFill>
                  <a:schemeClr val="accent1"/>
                </a:solidFill>
              </a:defRPr>
            </a:lvl7pPr>
            <a:lvl8pPr lvl="7" rtl="0">
              <a:buNone/>
              <a:defRPr sz="1700">
                <a:solidFill>
                  <a:schemeClr val="accent1"/>
                </a:solidFill>
              </a:defRPr>
            </a:lvl8pPr>
            <a:lvl9pPr lvl="8" rtl="0">
              <a:buNone/>
              <a:defRPr sz="17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7795804" y="5149535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7"/>
          <p:cNvSpPr txBox="1"/>
          <p:nvPr>
            <p:ph idx="2" type="body"/>
          </p:nvPr>
        </p:nvSpPr>
        <p:spPr>
          <a:xfrm>
            <a:off x="5572836" y="5149819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7"/>
          <p:cNvSpPr txBox="1"/>
          <p:nvPr>
            <p:ph idx="3" type="body"/>
          </p:nvPr>
        </p:nvSpPr>
        <p:spPr>
          <a:xfrm>
            <a:off x="3341582" y="5149535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7"/>
          <p:cNvSpPr txBox="1"/>
          <p:nvPr>
            <p:ph idx="4" type="body"/>
          </p:nvPr>
        </p:nvSpPr>
        <p:spPr>
          <a:xfrm>
            <a:off x="1125191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7"/>
          <p:cNvSpPr txBox="1"/>
          <p:nvPr>
            <p:ph idx="5" type="body"/>
          </p:nvPr>
        </p:nvSpPr>
        <p:spPr>
          <a:xfrm>
            <a:off x="1125191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0" name="Google Shape;330;p57"/>
          <p:cNvSpPr txBox="1"/>
          <p:nvPr>
            <p:ph idx="6" type="body"/>
          </p:nvPr>
        </p:nvSpPr>
        <p:spPr>
          <a:xfrm>
            <a:off x="10018773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31" name="Google Shape;331;p57"/>
          <p:cNvCxnSpPr/>
          <p:nvPr/>
        </p:nvCxnSpPr>
        <p:spPr>
          <a:xfrm rot="10800000">
            <a:off x="1176467" y="2809126"/>
            <a:ext cx="1065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57"/>
          <p:cNvSpPr/>
          <p:nvPr>
            <p:ph idx="7" type="pic"/>
          </p:nvPr>
        </p:nvSpPr>
        <p:spPr>
          <a:xfrm>
            <a:off x="10026133" y="991810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3" name="Google Shape;333;p57"/>
          <p:cNvSpPr/>
          <p:nvPr>
            <p:ph idx="8" type="pic"/>
          </p:nvPr>
        </p:nvSpPr>
        <p:spPr>
          <a:xfrm>
            <a:off x="1116124" y="990056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4" name="Google Shape;334;p57"/>
          <p:cNvSpPr/>
          <p:nvPr>
            <p:ph idx="9" type="pic"/>
          </p:nvPr>
        </p:nvSpPr>
        <p:spPr>
          <a:xfrm>
            <a:off x="3333618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5" name="Google Shape;335;p57"/>
          <p:cNvSpPr/>
          <p:nvPr>
            <p:ph idx="13" type="pic"/>
          </p:nvPr>
        </p:nvSpPr>
        <p:spPr>
          <a:xfrm>
            <a:off x="5568302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6" name="Google Shape;336;p57"/>
          <p:cNvSpPr/>
          <p:nvPr>
            <p:ph idx="14" type="pic"/>
          </p:nvPr>
        </p:nvSpPr>
        <p:spPr>
          <a:xfrm>
            <a:off x="7809387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7" name="Google Shape;337;p57"/>
          <p:cNvSpPr txBox="1"/>
          <p:nvPr>
            <p:ph idx="15" type="body"/>
          </p:nvPr>
        </p:nvSpPr>
        <p:spPr>
          <a:xfrm>
            <a:off x="7795804" y="7798898"/>
            <a:ext cx="4092600" cy="9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38" name="Google Shape;338;p57"/>
          <p:cNvSpPr txBox="1"/>
          <p:nvPr>
            <p:ph idx="16" type="subTitle"/>
          </p:nvPr>
        </p:nvSpPr>
        <p:spPr>
          <a:xfrm>
            <a:off x="7795804" y="7390436"/>
            <a:ext cx="4092600" cy="4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39" name="Google Shape;339;p57"/>
          <p:cNvSpPr txBox="1"/>
          <p:nvPr>
            <p:ph idx="17" type="body"/>
          </p:nvPr>
        </p:nvSpPr>
        <p:spPr>
          <a:xfrm>
            <a:off x="3341511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0" name="Google Shape;340;p57"/>
          <p:cNvSpPr txBox="1"/>
          <p:nvPr>
            <p:ph idx="18" type="body"/>
          </p:nvPr>
        </p:nvSpPr>
        <p:spPr>
          <a:xfrm>
            <a:off x="5568693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7"/>
          <p:cNvSpPr txBox="1"/>
          <p:nvPr>
            <p:ph idx="19" type="body"/>
          </p:nvPr>
        </p:nvSpPr>
        <p:spPr>
          <a:xfrm>
            <a:off x="7793724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2" name="Google Shape;342;p57"/>
          <p:cNvSpPr txBox="1"/>
          <p:nvPr>
            <p:ph idx="20" type="body"/>
          </p:nvPr>
        </p:nvSpPr>
        <p:spPr>
          <a:xfrm>
            <a:off x="10022880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●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○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Barlow Medium"/>
              <a:buChar char="■"/>
              <a:defRPr sz="11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3" name="Google Shape;343;p57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1"/>
                </a:solidFill>
              </a:defRPr>
            </a:lvl1pPr>
            <a:lvl2pPr lvl="1" rtl="0">
              <a:buNone/>
              <a:defRPr sz="1700">
                <a:solidFill>
                  <a:schemeClr val="accent1"/>
                </a:solidFill>
              </a:defRPr>
            </a:lvl2pPr>
            <a:lvl3pPr lvl="2" rtl="0">
              <a:buNone/>
              <a:defRPr sz="1700">
                <a:solidFill>
                  <a:schemeClr val="accent1"/>
                </a:solidFill>
              </a:defRPr>
            </a:lvl3pPr>
            <a:lvl4pPr lvl="3" rtl="0">
              <a:buNone/>
              <a:defRPr sz="1700">
                <a:solidFill>
                  <a:schemeClr val="accent1"/>
                </a:solidFill>
              </a:defRPr>
            </a:lvl4pPr>
            <a:lvl5pPr lvl="4" rtl="0">
              <a:buNone/>
              <a:defRPr sz="1700">
                <a:solidFill>
                  <a:schemeClr val="accent1"/>
                </a:solidFill>
              </a:defRPr>
            </a:lvl5pPr>
            <a:lvl6pPr lvl="5" rtl="0">
              <a:buNone/>
              <a:defRPr sz="1700">
                <a:solidFill>
                  <a:schemeClr val="accent1"/>
                </a:solidFill>
              </a:defRPr>
            </a:lvl6pPr>
            <a:lvl7pPr lvl="6" rtl="0">
              <a:buNone/>
              <a:defRPr sz="1700">
                <a:solidFill>
                  <a:schemeClr val="accent1"/>
                </a:solidFill>
              </a:defRPr>
            </a:lvl7pPr>
            <a:lvl8pPr lvl="7" rtl="0">
              <a:buNone/>
              <a:defRPr sz="1700">
                <a:solidFill>
                  <a:schemeClr val="accent1"/>
                </a:solidFill>
              </a:defRPr>
            </a:lvl8pPr>
            <a:lvl9pPr lvl="8" rtl="0">
              <a:buNone/>
              <a:defRPr sz="17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idx="1" type="body"/>
          </p:nvPr>
        </p:nvSpPr>
        <p:spPr>
          <a:xfrm>
            <a:off x="5572018" y="7632440"/>
            <a:ext cx="6316500" cy="9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6" name="Google Shape;346;p58"/>
          <p:cNvSpPr txBox="1"/>
          <p:nvPr>
            <p:ph idx="2" type="subTitle"/>
          </p:nvPr>
        </p:nvSpPr>
        <p:spPr>
          <a:xfrm>
            <a:off x="1114560" y="7524304"/>
            <a:ext cx="4092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Barlow ExtraLight"/>
              <a:buNone/>
              <a:defRPr sz="44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47" name="Google Shape;347;p58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1"/>
                </a:solidFill>
              </a:defRPr>
            </a:lvl1pPr>
            <a:lvl2pPr lvl="1" rtl="0">
              <a:buNone/>
              <a:defRPr sz="1700">
                <a:solidFill>
                  <a:schemeClr val="accent1"/>
                </a:solidFill>
              </a:defRPr>
            </a:lvl2pPr>
            <a:lvl3pPr lvl="2" rtl="0">
              <a:buNone/>
              <a:defRPr sz="1700">
                <a:solidFill>
                  <a:schemeClr val="accent1"/>
                </a:solidFill>
              </a:defRPr>
            </a:lvl3pPr>
            <a:lvl4pPr lvl="3" rtl="0">
              <a:buNone/>
              <a:defRPr sz="1700">
                <a:solidFill>
                  <a:schemeClr val="accent1"/>
                </a:solidFill>
              </a:defRPr>
            </a:lvl4pPr>
            <a:lvl5pPr lvl="4" rtl="0">
              <a:buNone/>
              <a:defRPr sz="1700">
                <a:solidFill>
                  <a:schemeClr val="accent1"/>
                </a:solidFill>
              </a:defRPr>
            </a:lvl5pPr>
            <a:lvl6pPr lvl="5" rtl="0">
              <a:buNone/>
              <a:defRPr sz="1700">
                <a:solidFill>
                  <a:schemeClr val="accent1"/>
                </a:solidFill>
              </a:defRPr>
            </a:lvl6pPr>
            <a:lvl7pPr lvl="6" rtl="0">
              <a:buNone/>
              <a:defRPr sz="1700">
                <a:solidFill>
                  <a:schemeClr val="accent1"/>
                </a:solidFill>
              </a:defRPr>
            </a:lvl7pPr>
            <a:lvl8pPr lvl="7" rtl="0">
              <a:buNone/>
              <a:defRPr sz="1700">
                <a:solidFill>
                  <a:schemeClr val="accent1"/>
                </a:solidFill>
              </a:defRPr>
            </a:lvl8pPr>
            <a:lvl9pPr lvl="8" rtl="0">
              <a:buNone/>
              <a:defRPr sz="17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991787" y="5560984"/>
            <a:ext cx="11021100" cy="19263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0"/>
              <a:buFont typeface="Hepta Slab Medium"/>
              <a:buNone/>
              <a:defRPr sz="20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9"/>
          <p:cNvSpPr txBox="1"/>
          <p:nvPr>
            <p:ph idx="2" type="title"/>
          </p:nvPr>
        </p:nvSpPr>
        <p:spPr>
          <a:xfrm>
            <a:off x="4662400" y="2265031"/>
            <a:ext cx="3680100" cy="37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00"/>
              <a:buNone/>
              <a:defRPr sz="202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51" name="Google Shape;351;p59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/>
          <p:nvPr/>
        </p:nvSpPr>
        <p:spPr>
          <a:xfrm rot="-5400000">
            <a:off x="4845719" y="597834"/>
            <a:ext cx="7773300" cy="855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5572836" y="6979840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60"/>
          <p:cNvSpPr txBox="1"/>
          <p:nvPr>
            <p:ph idx="2" type="body"/>
          </p:nvPr>
        </p:nvSpPr>
        <p:spPr>
          <a:xfrm>
            <a:off x="5572836" y="7169564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60"/>
          <p:cNvSpPr txBox="1"/>
          <p:nvPr>
            <p:ph idx="3" type="body"/>
          </p:nvPr>
        </p:nvSpPr>
        <p:spPr>
          <a:xfrm>
            <a:off x="10018773" y="6979413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60"/>
          <p:cNvSpPr txBox="1"/>
          <p:nvPr>
            <p:ph idx="4" type="body"/>
          </p:nvPr>
        </p:nvSpPr>
        <p:spPr>
          <a:xfrm>
            <a:off x="10018773" y="7169138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60"/>
          <p:cNvSpPr/>
          <p:nvPr>
            <p:ph idx="5" type="pic"/>
          </p:nvPr>
        </p:nvSpPr>
        <p:spPr>
          <a:xfrm>
            <a:off x="10026133" y="3011556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59" name="Google Shape;359;p60"/>
          <p:cNvSpPr/>
          <p:nvPr>
            <p:ph idx="6" type="pic"/>
          </p:nvPr>
        </p:nvSpPr>
        <p:spPr>
          <a:xfrm>
            <a:off x="5568302" y="3012456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0" name="Google Shape;360;p60"/>
          <p:cNvSpPr/>
          <p:nvPr>
            <p:ph idx="7" type="pic"/>
          </p:nvPr>
        </p:nvSpPr>
        <p:spPr>
          <a:xfrm>
            <a:off x="7809387" y="3012456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1" name="Google Shape;361;p60"/>
          <p:cNvSpPr txBox="1"/>
          <p:nvPr>
            <p:ph idx="8" type="subTitle"/>
          </p:nvPr>
        </p:nvSpPr>
        <p:spPr>
          <a:xfrm>
            <a:off x="5573404" y="1961861"/>
            <a:ext cx="1859100" cy="10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700"/>
              <a:buFont typeface="Barlow ExtraLight"/>
              <a:buNone/>
              <a:defRPr sz="57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2" name="Google Shape;362;p60"/>
          <p:cNvSpPr txBox="1"/>
          <p:nvPr>
            <p:ph idx="9" type="subTitle"/>
          </p:nvPr>
        </p:nvSpPr>
        <p:spPr>
          <a:xfrm>
            <a:off x="7800569" y="1961861"/>
            <a:ext cx="1859100" cy="10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700"/>
              <a:buFont typeface="Barlow ExtraLight"/>
              <a:buNone/>
              <a:defRPr sz="57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3" name="Google Shape;363;p60"/>
          <p:cNvSpPr txBox="1"/>
          <p:nvPr>
            <p:ph idx="13" type="subTitle"/>
          </p:nvPr>
        </p:nvSpPr>
        <p:spPr>
          <a:xfrm>
            <a:off x="10027733" y="1958447"/>
            <a:ext cx="1859100" cy="10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700"/>
              <a:buFont typeface="Barlow ExtraLight"/>
              <a:buNone/>
              <a:defRPr sz="57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Barlow ExtraLight"/>
              <a:buNone/>
              <a:defRPr sz="44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4" name="Google Shape;364;p60"/>
          <p:cNvSpPr txBox="1"/>
          <p:nvPr>
            <p:ph idx="14" type="body"/>
          </p:nvPr>
        </p:nvSpPr>
        <p:spPr>
          <a:xfrm>
            <a:off x="721636" y="3466524"/>
            <a:ext cx="3038400" cy="56382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5" name="Google Shape;365;p60"/>
          <p:cNvSpPr txBox="1"/>
          <p:nvPr>
            <p:ph idx="15" type="body"/>
          </p:nvPr>
        </p:nvSpPr>
        <p:spPr>
          <a:xfrm>
            <a:off x="7795804" y="6979840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6" name="Google Shape;366;p60"/>
          <p:cNvSpPr txBox="1"/>
          <p:nvPr>
            <p:ph idx="16" type="body"/>
          </p:nvPr>
        </p:nvSpPr>
        <p:spPr>
          <a:xfrm>
            <a:off x="7795804" y="7169564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7" name="Google Shape;367;p60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2"/>
                </a:solidFill>
              </a:defRPr>
            </a:lvl1pPr>
            <a:lvl2pPr lvl="1" rtl="0">
              <a:buNone/>
              <a:defRPr sz="1700">
                <a:solidFill>
                  <a:schemeClr val="accent2"/>
                </a:solidFill>
              </a:defRPr>
            </a:lvl2pPr>
            <a:lvl3pPr lvl="2" rtl="0">
              <a:buNone/>
              <a:defRPr sz="1700">
                <a:solidFill>
                  <a:schemeClr val="accent2"/>
                </a:solidFill>
              </a:defRPr>
            </a:lvl3pPr>
            <a:lvl4pPr lvl="3" rtl="0">
              <a:buNone/>
              <a:defRPr sz="1700">
                <a:solidFill>
                  <a:schemeClr val="accent2"/>
                </a:solidFill>
              </a:defRPr>
            </a:lvl4pPr>
            <a:lvl5pPr lvl="4" rtl="0">
              <a:buNone/>
              <a:defRPr sz="1700">
                <a:solidFill>
                  <a:schemeClr val="accent2"/>
                </a:solidFill>
              </a:defRPr>
            </a:lvl5pPr>
            <a:lvl6pPr lvl="5" rtl="0">
              <a:buNone/>
              <a:defRPr sz="1700">
                <a:solidFill>
                  <a:schemeClr val="accent2"/>
                </a:solidFill>
              </a:defRPr>
            </a:lvl6pPr>
            <a:lvl7pPr lvl="6" rtl="0">
              <a:buNone/>
              <a:defRPr sz="1700">
                <a:solidFill>
                  <a:schemeClr val="accent2"/>
                </a:solidFill>
              </a:defRPr>
            </a:lvl7pPr>
            <a:lvl8pPr lvl="7" rtl="0">
              <a:buNone/>
              <a:defRPr sz="1700">
                <a:solidFill>
                  <a:schemeClr val="accent2"/>
                </a:solidFill>
              </a:defRPr>
            </a:lvl8pPr>
            <a:lvl9pPr lvl="8" rtl="0">
              <a:buNone/>
              <a:defRPr sz="17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14">
          <p15:clr>
            <a:srgbClr val="E46962"/>
          </p15:clr>
        </p15:guide>
        <p15:guide id="2" orient="horz" pos="3959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1125191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70" name="Google Shape;370;p61"/>
          <p:cNvSpPr txBox="1"/>
          <p:nvPr>
            <p:ph idx="2" type="body"/>
          </p:nvPr>
        </p:nvSpPr>
        <p:spPr>
          <a:xfrm>
            <a:off x="1125191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71" name="Google Shape;371;p61"/>
          <p:cNvCxnSpPr/>
          <p:nvPr/>
        </p:nvCxnSpPr>
        <p:spPr>
          <a:xfrm rot="10800000">
            <a:off x="1176467" y="2809126"/>
            <a:ext cx="10651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61"/>
          <p:cNvSpPr/>
          <p:nvPr>
            <p:ph idx="3" type="pic"/>
          </p:nvPr>
        </p:nvSpPr>
        <p:spPr>
          <a:xfrm>
            <a:off x="10026133" y="991810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3" name="Google Shape;373;p61"/>
          <p:cNvSpPr/>
          <p:nvPr>
            <p:ph idx="4" type="pic"/>
          </p:nvPr>
        </p:nvSpPr>
        <p:spPr>
          <a:xfrm>
            <a:off x="1116124" y="990056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5" type="pic"/>
          </p:nvPr>
        </p:nvSpPr>
        <p:spPr>
          <a:xfrm>
            <a:off x="3333618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6" type="pic"/>
          </p:nvPr>
        </p:nvSpPr>
        <p:spPr>
          <a:xfrm>
            <a:off x="5568302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6" name="Google Shape;376;p61"/>
          <p:cNvSpPr/>
          <p:nvPr>
            <p:ph idx="7" type="pic"/>
          </p:nvPr>
        </p:nvSpPr>
        <p:spPr>
          <a:xfrm>
            <a:off x="7809387" y="992711"/>
            <a:ext cx="1857300" cy="363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61"/>
          <p:cNvSpPr txBox="1"/>
          <p:nvPr>
            <p:ph idx="8" type="body"/>
          </p:nvPr>
        </p:nvSpPr>
        <p:spPr>
          <a:xfrm>
            <a:off x="7795804" y="7798898"/>
            <a:ext cx="4092600" cy="9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8" name="Google Shape;378;p61"/>
          <p:cNvSpPr txBox="1"/>
          <p:nvPr>
            <p:ph idx="9" type="subTitle"/>
          </p:nvPr>
        </p:nvSpPr>
        <p:spPr>
          <a:xfrm>
            <a:off x="7795804" y="7390436"/>
            <a:ext cx="4092600" cy="4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79" name="Google Shape;379;p61"/>
          <p:cNvSpPr txBox="1"/>
          <p:nvPr>
            <p:ph idx="13" type="body"/>
          </p:nvPr>
        </p:nvSpPr>
        <p:spPr>
          <a:xfrm>
            <a:off x="3341511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0" name="Google Shape;380;p61"/>
          <p:cNvSpPr txBox="1"/>
          <p:nvPr>
            <p:ph idx="14" type="body"/>
          </p:nvPr>
        </p:nvSpPr>
        <p:spPr>
          <a:xfrm>
            <a:off x="3341511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1" name="Google Shape;381;p61"/>
          <p:cNvSpPr txBox="1"/>
          <p:nvPr>
            <p:ph idx="15" type="body"/>
          </p:nvPr>
        </p:nvSpPr>
        <p:spPr>
          <a:xfrm>
            <a:off x="5557831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2" name="Google Shape;382;p61"/>
          <p:cNvSpPr txBox="1"/>
          <p:nvPr>
            <p:ph idx="16" type="body"/>
          </p:nvPr>
        </p:nvSpPr>
        <p:spPr>
          <a:xfrm>
            <a:off x="5557831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3" name="Google Shape;383;p61"/>
          <p:cNvSpPr txBox="1"/>
          <p:nvPr>
            <p:ph idx="17" type="body"/>
          </p:nvPr>
        </p:nvSpPr>
        <p:spPr>
          <a:xfrm>
            <a:off x="7817280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4" name="Google Shape;384;p61"/>
          <p:cNvSpPr txBox="1"/>
          <p:nvPr>
            <p:ph idx="18" type="body"/>
          </p:nvPr>
        </p:nvSpPr>
        <p:spPr>
          <a:xfrm>
            <a:off x="7817280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5" name="Google Shape;385;p61"/>
          <p:cNvSpPr txBox="1"/>
          <p:nvPr>
            <p:ph idx="19" type="body"/>
          </p:nvPr>
        </p:nvSpPr>
        <p:spPr>
          <a:xfrm>
            <a:off x="10076729" y="4959668"/>
            <a:ext cx="1841400" cy="1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●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○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Medium"/>
              <a:buChar char="■"/>
              <a:defRPr sz="11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6" name="Google Shape;386;p61"/>
          <p:cNvSpPr txBox="1"/>
          <p:nvPr>
            <p:ph idx="20" type="body"/>
          </p:nvPr>
        </p:nvSpPr>
        <p:spPr>
          <a:xfrm>
            <a:off x="10076729" y="5149393"/>
            <a:ext cx="1841400" cy="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7" name="Google Shape;387;p61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2"/>
                </a:solidFill>
              </a:defRPr>
            </a:lvl1pPr>
            <a:lvl2pPr lvl="1" rtl="0">
              <a:buNone/>
              <a:defRPr sz="1700">
                <a:solidFill>
                  <a:schemeClr val="accent2"/>
                </a:solidFill>
              </a:defRPr>
            </a:lvl2pPr>
            <a:lvl3pPr lvl="2" rtl="0">
              <a:buNone/>
              <a:defRPr sz="1700">
                <a:solidFill>
                  <a:schemeClr val="accent2"/>
                </a:solidFill>
              </a:defRPr>
            </a:lvl3pPr>
            <a:lvl4pPr lvl="3" rtl="0">
              <a:buNone/>
              <a:defRPr sz="1700">
                <a:solidFill>
                  <a:schemeClr val="accent2"/>
                </a:solidFill>
              </a:defRPr>
            </a:lvl4pPr>
            <a:lvl5pPr lvl="4" rtl="0">
              <a:buNone/>
              <a:defRPr sz="1700">
                <a:solidFill>
                  <a:schemeClr val="accent2"/>
                </a:solidFill>
              </a:defRPr>
            </a:lvl5pPr>
            <a:lvl6pPr lvl="5" rtl="0">
              <a:buNone/>
              <a:defRPr sz="1700">
                <a:solidFill>
                  <a:schemeClr val="accent2"/>
                </a:solidFill>
              </a:defRPr>
            </a:lvl6pPr>
            <a:lvl7pPr lvl="6" rtl="0">
              <a:buNone/>
              <a:defRPr sz="1700">
                <a:solidFill>
                  <a:schemeClr val="accent2"/>
                </a:solidFill>
              </a:defRPr>
            </a:lvl7pPr>
            <a:lvl8pPr lvl="7" rtl="0">
              <a:buNone/>
              <a:defRPr sz="1700">
                <a:solidFill>
                  <a:schemeClr val="accent2"/>
                </a:solidFill>
              </a:defRPr>
            </a:lvl8pPr>
            <a:lvl9pPr lvl="8" rtl="0">
              <a:buNone/>
              <a:defRPr sz="17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bg>
      <p:bgPr>
        <a:solidFill>
          <a:srgbClr val="22222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4455822" y="975218"/>
            <a:ext cx="5533500" cy="9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0" name="Google Shape;390;p62"/>
          <p:cNvSpPr txBox="1"/>
          <p:nvPr>
            <p:ph idx="2" type="body"/>
          </p:nvPr>
        </p:nvSpPr>
        <p:spPr>
          <a:xfrm>
            <a:off x="935365" y="827154"/>
            <a:ext cx="3240900" cy="3764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5080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1pPr>
            <a:lvl2pPr indent="-5080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2pPr>
            <a:lvl3pPr indent="-5080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3pPr>
            <a:lvl4pPr indent="-5080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4pPr>
            <a:lvl5pPr indent="-5080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5pPr>
            <a:lvl6pPr indent="-5080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6pPr>
            <a:lvl7pPr indent="-5080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●"/>
              <a:defRPr sz="4400">
                <a:solidFill>
                  <a:schemeClr val="accent2"/>
                </a:solidFill>
              </a:defRPr>
            </a:lvl7pPr>
            <a:lvl8pPr indent="-5080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○"/>
              <a:defRPr sz="4400">
                <a:solidFill>
                  <a:schemeClr val="accent2"/>
                </a:solidFill>
              </a:defRPr>
            </a:lvl8pPr>
            <a:lvl9pPr indent="-5080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Char char="■"/>
              <a:defRPr sz="4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1" name="Google Shape;391;p62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2"/>
                </a:solidFill>
              </a:defRPr>
            </a:lvl1pPr>
            <a:lvl2pPr lvl="1" rtl="0">
              <a:buNone/>
              <a:defRPr sz="1700">
                <a:solidFill>
                  <a:schemeClr val="accent2"/>
                </a:solidFill>
              </a:defRPr>
            </a:lvl2pPr>
            <a:lvl3pPr lvl="2" rtl="0">
              <a:buNone/>
              <a:defRPr sz="1700">
                <a:solidFill>
                  <a:schemeClr val="accent2"/>
                </a:solidFill>
              </a:defRPr>
            </a:lvl3pPr>
            <a:lvl4pPr lvl="3" rtl="0">
              <a:buNone/>
              <a:defRPr sz="1700">
                <a:solidFill>
                  <a:schemeClr val="accent2"/>
                </a:solidFill>
              </a:defRPr>
            </a:lvl4pPr>
            <a:lvl5pPr lvl="4" rtl="0">
              <a:buNone/>
              <a:defRPr sz="1700">
                <a:solidFill>
                  <a:schemeClr val="accent2"/>
                </a:solidFill>
              </a:defRPr>
            </a:lvl5pPr>
            <a:lvl6pPr lvl="5" rtl="0">
              <a:buNone/>
              <a:defRPr sz="1700">
                <a:solidFill>
                  <a:schemeClr val="accent2"/>
                </a:solidFill>
              </a:defRPr>
            </a:lvl6pPr>
            <a:lvl7pPr lvl="6" rtl="0">
              <a:buNone/>
              <a:defRPr sz="1700">
                <a:solidFill>
                  <a:schemeClr val="accent2"/>
                </a:solidFill>
              </a:defRPr>
            </a:lvl7pPr>
            <a:lvl8pPr lvl="7" rtl="0">
              <a:buNone/>
              <a:defRPr sz="1700">
                <a:solidFill>
                  <a:schemeClr val="accent2"/>
                </a:solidFill>
              </a:defRPr>
            </a:lvl8pPr>
            <a:lvl9pPr lvl="8" rtl="0">
              <a:buNone/>
              <a:defRPr sz="17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02">
          <p15:clr>
            <a:srgbClr val="E46962"/>
          </p15:clr>
        </p15:guide>
        <p15:guide id="2" orient="horz" pos="956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810276" y="6514347"/>
            <a:ext cx="4101900" cy="22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●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○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rlow"/>
              <a:buChar char="■"/>
              <a:defRPr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4" name="Google Shape;394;p63"/>
          <p:cNvSpPr txBox="1"/>
          <p:nvPr>
            <p:ph idx="2" type="subTitle"/>
          </p:nvPr>
        </p:nvSpPr>
        <p:spPr>
          <a:xfrm>
            <a:off x="663896" y="844041"/>
            <a:ext cx="3418500" cy="1020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95" name="Google Shape;395;p63"/>
          <p:cNvSpPr txBox="1"/>
          <p:nvPr>
            <p:ph idx="12" type="sldNum"/>
          </p:nvPr>
        </p:nvSpPr>
        <p:spPr>
          <a:xfrm>
            <a:off x="12075419" y="475646"/>
            <a:ext cx="496200" cy="3378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rtl="0">
              <a:buNone/>
              <a:defRPr sz="1700">
                <a:solidFill>
                  <a:schemeClr val="accent2"/>
                </a:solidFill>
              </a:defRPr>
            </a:lvl1pPr>
            <a:lvl2pPr lvl="1" rtl="0">
              <a:buNone/>
              <a:defRPr sz="1700">
                <a:solidFill>
                  <a:schemeClr val="accent2"/>
                </a:solidFill>
              </a:defRPr>
            </a:lvl2pPr>
            <a:lvl3pPr lvl="2" rtl="0">
              <a:buNone/>
              <a:defRPr sz="1700">
                <a:solidFill>
                  <a:schemeClr val="accent2"/>
                </a:solidFill>
              </a:defRPr>
            </a:lvl3pPr>
            <a:lvl4pPr lvl="3" rtl="0">
              <a:buNone/>
              <a:defRPr sz="1700">
                <a:solidFill>
                  <a:schemeClr val="accent2"/>
                </a:solidFill>
              </a:defRPr>
            </a:lvl4pPr>
            <a:lvl5pPr lvl="4" rtl="0">
              <a:buNone/>
              <a:defRPr sz="1700">
                <a:solidFill>
                  <a:schemeClr val="accent2"/>
                </a:solidFill>
              </a:defRPr>
            </a:lvl5pPr>
            <a:lvl6pPr lvl="5" rtl="0">
              <a:buNone/>
              <a:defRPr sz="1700">
                <a:solidFill>
                  <a:schemeClr val="accent2"/>
                </a:solidFill>
              </a:defRPr>
            </a:lvl6pPr>
            <a:lvl7pPr lvl="6" rtl="0">
              <a:buNone/>
              <a:defRPr sz="1700">
                <a:solidFill>
                  <a:schemeClr val="accent2"/>
                </a:solidFill>
              </a:defRPr>
            </a:lvl7pPr>
            <a:lvl8pPr lvl="7" rtl="0">
              <a:buNone/>
              <a:defRPr sz="1700">
                <a:solidFill>
                  <a:schemeClr val="accent2"/>
                </a:solidFill>
              </a:defRPr>
            </a:lvl8pPr>
            <a:lvl9pPr lvl="8" rtl="0">
              <a:buNone/>
              <a:defRPr sz="17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71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bg>
      <p:bgPr>
        <a:solidFill>
          <a:srgbClr val="22222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8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7" name="Google Shape;37;p8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rgbClr val="22222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58.xml"/><Relationship Id="rId4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40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9.xml"/><Relationship Id="rId45" Type="http://schemas.openxmlformats.org/officeDocument/2006/relationships/slideLayout" Target="../slideLayouts/slideLayout61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45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29.xml"/><Relationship Id="rId35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32.xml"/><Relationship Id="rId38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54151" y="569126"/>
            <a:ext cx="118809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Hepta Slab"/>
              <a:buNone/>
              <a:defRPr sz="57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epta Slab"/>
              <a:buNone/>
              <a:defRPr sz="2200"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63129" y="5074536"/>
            <a:ext cx="7503000" cy="4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Light"/>
              <a:buChar char="○"/>
              <a:defRPr sz="2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■"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  <a:defRPr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Light"/>
              <a:buChar char="○"/>
              <a:defRPr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■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●"/>
              <a:defRPr sz="1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○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2169648" y="9007124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ongbi@andrew.cmu.edu" TargetMode="External"/><Relationship Id="rId4" Type="http://schemas.openxmlformats.org/officeDocument/2006/relationships/hyperlink" Target="mailto:zhengaoc@andrew.cmu.edu" TargetMode="External"/><Relationship Id="rId5" Type="http://schemas.openxmlformats.org/officeDocument/2006/relationships/hyperlink" Target="mailto:yiyuang@andrew.cmu.edu" TargetMode="External"/><Relationship Id="rId6" Type="http://schemas.openxmlformats.org/officeDocument/2006/relationships/hyperlink" Target="mailto:fxia2@andrew.cm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10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omments" Target="../comments/comment2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900053" y="2467514"/>
            <a:ext cx="11204700" cy="3302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F2 Pet Food</a:t>
            </a:r>
            <a:endParaRPr sz="10900"/>
          </a:p>
        </p:txBody>
      </p:sp>
      <p:sp>
        <p:nvSpPr>
          <p:cNvPr id="401" name="Google Shape;401;p64"/>
          <p:cNvSpPr txBox="1"/>
          <p:nvPr>
            <p:ph idx="2" type="subTitle"/>
          </p:nvPr>
        </p:nvSpPr>
        <p:spPr>
          <a:xfrm>
            <a:off x="2454875" y="5503050"/>
            <a:ext cx="8445000" cy="17727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>
                <a:solidFill>
                  <a:srgbClr val="FF0000"/>
                </a:solidFill>
              </a:rPr>
              <a:t>Platform Development</a:t>
            </a:r>
            <a:r>
              <a:rPr lang="en-US">
                <a:solidFill>
                  <a:srgbClr val="FF0000"/>
                </a:solidFill>
              </a:rPr>
              <a:t> Plan 2024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2" name="Google Shape;402;p64"/>
          <p:cNvSpPr txBox="1"/>
          <p:nvPr/>
        </p:nvSpPr>
        <p:spPr>
          <a:xfrm>
            <a:off x="635685" y="7561100"/>
            <a:ext cx="120834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Tong Bi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  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|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tongbi@andrew.cmu.edu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                 Zhengao Chen | </a:t>
            </a: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zhengaoc@andrew.cmu.edu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Cris Guo  ｜ </a:t>
            </a: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yiyuang@andrew.cmu.edu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              Fei Xia | </a:t>
            </a: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fxia2@andrew.cmu.edu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idx="1" type="body"/>
          </p:nvPr>
        </p:nvSpPr>
        <p:spPr>
          <a:xfrm>
            <a:off x="406400" y="1507068"/>
            <a:ext cx="121920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retrieve data fulfills the requirements (show how many entries)(3 buttons: download dataframe, search, zoom in) </a:t>
            </a:r>
            <a:endParaRPr sz="3000"/>
          </a:p>
        </p:txBody>
      </p:sp>
      <p:sp>
        <p:nvSpPr>
          <p:cNvPr id="458" name="Google Shape;458;p7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pic>
        <p:nvPicPr>
          <p:cNvPr id="459" name="Google Shape;45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5" y="2881075"/>
            <a:ext cx="11888051" cy="5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406400" y="1507067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(Premium User)</a:t>
            </a:r>
            <a:endParaRPr sz="3000"/>
          </a:p>
        </p:txBody>
      </p:sp>
      <p:sp>
        <p:nvSpPr>
          <p:cNvPr id="465" name="Google Shape;465;p74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pic>
        <p:nvPicPr>
          <p:cNvPr id="466" name="Google Shape;46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25" y="2230975"/>
            <a:ext cx="11959350" cy="5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Source: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Information: Name, Link, Price, Sales, Manufacturer, Ratings,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Age, Ingredients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Reddit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Reviews: Manufacturer Ratings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Statista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Data: Manufacturer Sales Rankings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5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406400" y="1886100"/>
            <a:ext cx="6361800" cy="5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value proposition：</a:t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▸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Nutrition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▸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Affordability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▸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▸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76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idx="1" type="body"/>
          </p:nvPr>
        </p:nvSpPr>
        <p:spPr>
          <a:xfrm>
            <a:off x="324200" y="2215350"/>
            <a:ext cx="12356400" cy="5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Benefits：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time and money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trial-and-error costs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options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Up-to-date pricing and stock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pet health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▸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future vet costs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7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b="1" lang="en-US" sz="4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customer</a:t>
            </a:r>
            <a:endParaRPr/>
          </a:p>
        </p:txBody>
      </p:sp>
      <p:sp>
        <p:nvSpPr>
          <p:cNvPr id="490" name="Google Shape;490;p78"/>
          <p:cNvSpPr txBox="1"/>
          <p:nvPr>
            <p:ph idx="1" type="body"/>
          </p:nvPr>
        </p:nvSpPr>
        <p:spPr>
          <a:xfrm>
            <a:off x="233325" y="1463800"/>
            <a:ext cx="12401100" cy="7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</a:t>
            </a:r>
            <a:r>
              <a:rPr b="1" lang="en-US" sz="7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</a:t>
            </a:r>
            <a:r>
              <a:rPr b="1" lang="en-US" sz="7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ners</a:t>
            </a:r>
            <a:endParaRPr b="1" sz="7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★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★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b="1" lang="en-US" sz="4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customer</a:t>
            </a:r>
            <a:endParaRPr/>
          </a:p>
        </p:txBody>
      </p:sp>
      <p:sp>
        <p:nvSpPr>
          <p:cNvPr id="496" name="Google Shape;496;p79"/>
          <p:cNvSpPr txBox="1"/>
          <p:nvPr>
            <p:ph idx="1" type="body"/>
          </p:nvPr>
        </p:nvSpPr>
        <p:spPr>
          <a:xfrm>
            <a:off x="334250" y="1463800"/>
            <a:ext cx="12574200" cy="7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daycares and groomers </a:t>
            </a:r>
            <a:endParaRPr sz="6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big is the market? </a:t>
            </a:r>
            <a:endParaRPr/>
          </a:p>
        </p:txBody>
      </p:sp>
      <p:sp>
        <p:nvSpPr>
          <p:cNvPr id="502" name="Google Shape;502;p80"/>
          <p:cNvSpPr txBox="1"/>
          <p:nvPr>
            <p:ph idx="1" type="body"/>
          </p:nvPr>
        </p:nvSpPr>
        <p:spPr>
          <a:xfrm>
            <a:off x="132275" y="1391625"/>
            <a:ext cx="11847900" cy="7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25" y="1535725"/>
            <a:ext cx="9650974" cy="65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0"/>
          <p:cNvSpPr txBox="1"/>
          <p:nvPr/>
        </p:nvSpPr>
        <p:spPr>
          <a:xfrm>
            <a:off x="4539500" y="8298000"/>
            <a:ext cx="816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(https://www.grandviewresearch.com/industry-analysis/us-pet-food-market-report)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big is the market? </a:t>
            </a:r>
            <a:endParaRPr/>
          </a:p>
        </p:txBody>
      </p:sp>
      <p:sp>
        <p:nvSpPr>
          <p:cNvPr id="510" name="Google Shape;510;p81"/>
          <p:cNvSpPr txBox="1"/>
          <p:nvPr>
            <p:ph idx="1" type="body"/>
          </p:nvPr>
        </p:nvSpPr>
        <p:spPr>
          <a:xfrm>
            <a:off x="132275" y="1391625"/>
            <a:ext cx="12273900" cy="7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▸"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of new food products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▸"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private brands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▸"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treats 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▸"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innovative technologies 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big is the market?</a:t>
            </a:r>
            <a:endParaRPr/>
          </a:p>
        </p:txBody>
      </p:sp>
      <p:sp>
        <p:nvSpPr>
          <p:cNvPr id="516" name="Google Shape;516;p82"/>
          <p:cNvSpPr txBox="1"/>
          <p:nvPr>
            <p:ph idx="1" type="body"/>
          </p:nvPr>
        </p:nvSpPr>
        <p:spPr>
          <a:xfrm>
            <a:off x="132275" y="1391625"/>
            <a:ext cx="12273900" cy="7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growing trend in pet ownership</a:t>
            </a:r>
            <a:endParaRPr b="1" sz="6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65150" lvl="0" marL="4445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sz="5300"/>
          </a:p>
          <a:p>
            <a:pPr indent="-56515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sz="5300"/>
          </a:p>
          <a:p>
            <a:pPr indent="-56515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lang="en-US" sz="4700"/>
              <a:t>Product</a:t>
            </a:r>
            <a:endParaRPr sz="5300"/>
          </a:p>
          <a:p>
            <a:pPr indent="-56515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sz="5300"/>
          </a:p>
          <a:p>
            <a:pPr indent="-565149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 sz="5300"/>
          </a:p>
          <a:p>
            <a:pPr indent="-565150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 sz="5300"/>
          </a:p>
          <a:p>
            <a:pPr indent="-565149" lvl="0" marL="444500" marR="0" rtl="0" algn="l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4840"/>
              <a:buFont typeface="Avenir"/>
              <a:buChar char="▸"/>
            </a:pPr>
            <a:r>
              <a:rPr b="0" i="0" lang="en-US" sz="47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Go-to-Market</a:t>
            </a:r>
            <a:endParaRPr sz="5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big is the market?</a:t>
            </a:r>
            <a:endParaRPr/>
          </a:p>
        </p:txBody>
      </p:sp>
      <p:sp>
        <p:nvSpPr>
          <p:cNvPr id="522" name="Google Shape;522;p83"/>
          <p:cNvSpPr txBox="1"/>
          <p:nvPr>
            <p:ph idx="1" type="body"/>
          </p:nvPr>
        </p:nvSpPr>
        <p:spPr>
          <a:xfrm>
            <a:off x="132275" y="1391625"/>
            <a:ext cx="12273900" cy="7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66%</a:t>
            </a:r>
            <a:endParaRPr sz="2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big is the market?</a:t>
            </a:r>
            <a:endParaRPr/>
          </a:p>
        </p:txBody>
      </p:sp>
      <p:sp>
        <p:nvSpPr>
          <p:cNvPr id="528" name="Google Shape;528;p84"/>
          <p:cNvSpPr txBox="1"/>
          <p:nvPr>
            <p:ph idx="1" type="body"/>
          </p:nvPr>
        </p:nvSpPr>
        <p:spPr>
          <a:xfrm>
            <a:off x="132275" y="1391625"/>
            <a:ext cx="12273900" cy="7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lang="en-US" sz="1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139.8 billion</a:t>
            </a:r>
            <a:endParaRPr sz="1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69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5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534" name="Google Shape;534;p85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invest in </a:t>
            </a:r>
            <a:r>
              <a:rPr b="1"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care</a:t>
            </a:r>
            <a:r>
              <a:rPr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9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6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540" name="Google Shape;540;p86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invest in </a:t>
            </a:r>
            <a:r>
              <a:rPr b="1"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</a:t>
            </a:r>
            <a:r>
              <a:rPr lang="en-US" sz="9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9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7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546" name="Google Shape;546;p87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-503555" lvl="0" marL="444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Char char="▸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Humanization of Pets</a:t>
            </a:r>
            <a:endParaRPr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3555" lvl="0" marL="444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▸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and Wellness Trends</a:t>
            </a:r>
            <a:endParaRPr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3555" lvl="0" marL="444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▸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Advancement</a:t>
            </a:r>
            <a:endParaRPr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3555" lvl="0" marL="4445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Char char="▸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Cost-Conscious Consumer Behavior</a:t>
            </a:r>
            <a:endParaRPr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8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552" name="Google Shape;552;p88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5305" lvl="0" marL="44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▸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Humanization of Pets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7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Pets = F</a:t>
            </a:r>
            <a:r>
              <a:rPr lang="en-US" sz="7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amily Members</a:t>
            </a:r>
            <a:endParaRPr sz="7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9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/>
          </a:p>
        </p:txBody>
      </p:sp>
      <p:sp>
        <p:nvSpPr>
          <p:cNvPr id="558" name="Google Shape;558;p89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and Wellness Trends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ingredients and products address issues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/>
          </a:p>
        </p:txBody>
      </p:sp>
      <p:sp>
        <p:nvSpPr>
          <p:cNvPr id="564" name="Google Shape;564;p90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Advancement: </a:t>
            </a:r>
            <a:endParaRPr b="1"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Advances in data collection and wearable pet devices</a:t>
            </a:r>
            <a:r>
              <a:rPr lang="en-US" sz="7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/>
              <a:t>MARKET </a:t>
            </a:r>
            <a:r>
              <a:rPr b="1"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market forces / drivers?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250100" y="1507075"/>
            <a:ext cx="12552600" cy="7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b="1"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Cost-Conscious Consumer Behavior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7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+  budget-friendly</a:t>
            </a:r>
            <a:endParaRPr sz="7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2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/>
          </a:p>
        </p:txBody>
      </p:sp>
      <p:sp>
        <p:nvSpPr>
          <p:cNvPr id="576" name="Google Shape;576;p92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3600"/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Font typeface="Times New Roman"/>
              <a:buChar char="▸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does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company make money?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Since we are a solution-based company, we have decided to adopt a subscription-based income model.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Font typeface="Times New Roman"/>
              <a:buChar char="▸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Pricing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$30 per year or $4 a month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1" marL="901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70"/>
              <a:buFont typeface="Times New Roman"/>
              <a:buChar char="▸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AOV = $4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4655" lvl="1" marL="901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▸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We assume customers typically stay subscribed for 4 years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4655" lvl="1" marL="901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▸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LTV=4×48=182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idx="4294967295"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pic>
        <p:nvPicPr>
          <p:cNvPr id="414" name="Google Shape;4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0" y="2119125"/>
            <a:ext cx="11858000" cy="5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582" name="Google Shape;582;p93"/>
          <p:cNvSpPr txBox="1"/>
          <p:nvPr>
            <p:ph idx="1" type="body"/>
          </p:nvPr>
        </p:nvSpPr>
        <p:spPr>
          <a:xfrm>
            <a:off x="406400" y="1594341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353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Char char="▸"/>
            </a:pPr>
            <a:r>
              <a:rPr b="1" lang="en-US" sz="5000">
                <a:latin typeface="Times New Roman"/>
                <a:ea typeface="Times New Roman"/>
                <a:cs typeface="Times New Roman"/>
                <a:sym typeface="Times New Roman"/>
              </a:rPr>
              <a:t>Our competitor:</a:t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Char char="▸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traditional pet food brands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Char char="▸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custom meal subscription services for pets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4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588" name="Google Shape;588;p94"/>
          <p:cNvSpPr txBox="1"/>
          <p:nvPr>
            <p:ph idx="1" type="body"/>
          </p:nvPr>
        </p:nvSpPr>
        <p:spPr>
          <a:xfrm>
            <a:off x="406400" y="1594341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6575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▸"/>
            </a:pPr>
            <a:r>
              <a:rPr b="1" lang="en-US" sz="5000">
                <a:latin typeface="Times New Roman"/>
                <a:ea typeface="Times New Roman"/>
                <a:cs typeface="Times New Roman"/>
                <a:sym typeface="Times New Roman"/>
              </a:rPr>
              <a:t>How are we F2 differentiated?</a:t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▸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cost-effective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09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▸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precise recommendation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5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Key Players</a:t>
            </a:r>
            <a:endParaRPr/>
          </a:p>
        </p:txBody>
      </p:sp>
      <p:grpSp>
        <p:nvGrpSpPr>
          <p:cNvPr id="594" name="Google Shape;594;p95"/>
          <p:cNvGrpSpPr/>
          <p:nvPr/>
        </p:nvGrpSpPr>
        <p:grpSpPr>
          <a:xfrm>
            <a:off x="117850" y="1930575"/>
            <a:ext cx="12947825" cy="6225775"/>
            <a:chOff x="117850" y="1930575"/>
            <a:chExt cx="12947825" cy="6225775"/>
          </a:xfrm>
        </p:grpSpPr>
        <p:cxnSp>
          <p:nvCxnSpPr>
            <p:cNvPr id="595" name="Google Shape;595;p95"/>
            <p:cNvCxnSpPr/>
            <p:nvPr/>
          </p:nvCxnSpPr>
          <p:spPr>
            <a:xfrm>
              <a:off x="1274325" y="4687075"/>
              <a:ext cx="9557400" cy="43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96" name="Google Shape;596;p95"/>
            <p:cNvCxnSpPr/>
            <p:nvPr/>
          </p:nvCxnSpPr>
          <p:spPr>
            <a:xfrm rot="10800000">
              <a:off x="6009300" y="2766850"/>
              <a:ext cx="0" cy="3949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97" name="Google Shape;597;p95"/>
            <p:cNvSpPr txBox="1"/>
            <p:nvPr/>
          </p:nvSpPr>
          <p:spPr>
            <a:xfrm>
              <a:off x="117850" y="4156800"/>
              <a:ext cx="3294900" cy="1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Local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Availability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" name="Google Shape;598;p95"/>
            <p:cNvSpPr txBox="1"/>
            <p:nvPr/>
          </p:nvSpPr>
          <p:spPr>
            <a:xfrm>
              <a:off x="9770775" y="4021600"/>
              <a:ext cx="3294900" cy="1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Nationwide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Coverage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" name="Google Shape;599;p95"/>
            <p:cNvSpPr txBox="1"/>
            <p:nvPr/>
          </p:nvSpPr>
          <p:spPr>
            <a:xfrm>
              <a:off x="5169200" y="6716350"/>
              <a:ext cx="3294900" cy="1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Budget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" name="Google Shape;600;p95"/>
            <p:cNvSpPr txBox="1"/>
            <p:nvPr/>
          </p:nvSpPr>
          <p:spPr>
            <a:xfrm>
              <a:off x="5169200" y="1930575"/>
              <a:ext cx="3294900" cy="1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838787"/>
                  </a:solidFill>
                  <a:latin typeface="Avenir"/>
                  <a:ea typeface="Avenir"/>
                  <a:cs typeface="Avenir"/>
                  <a:sym typeface="Avenir"/>
                </a:rPr>
                <a:t>Premium</a:t>
              </a:r>
              <a:endParaRPr sz="340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601" name="Google Shape;60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5266475"/>
            <a:ext cx="4395204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900" y="7020450"/>
            <a:ext cx="1844100" cy="16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0925" y="6731350"/>
            <a:ext cx="32766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1963" y="4876800"/>
            <a:ext cx="31813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4338" y="2771325"/>
            <a:ext cx="30765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28875" y="1173275"/>
            <a:ext cx="2400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8600" y="2022575"/>
            <a:ext cx="27241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838" y="1540563"/>
            <a:ext cx="22002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6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How are we differentiated?</a:t>
            </a:r>
            <a:endParaRPr/>
          </a:p>
        </p:txBody>
      </p:sp>
      <p:sp>
        <p:nvSpPr>
          <p:cNvPr id="614" name="Google Shape;614;p96"/>
          <p:cNvSpPr txBox="1"/>
          <p:nvPr>
            <p:ph idx="1" type="body"/>
          </p:nvPr>
        </p:nvSpPr>
        <p:spPr>
          <a:xfrm>
            <a:off x="406400" y="1441616"/>
            <a:ext cx="12192000" cy="61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Nutrition Plans                         </a:t>
            </a: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2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Char char="▸"/>
            </a:pPr>
            <a:r>
              <a:rPr lang="en-US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ustomized solution</a:t>
            </a:r>
            <a:r>
              <a:rPr lang="en-US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7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How are we differentiated?</a:t>
            </a:r>
            <a:endParaRPr/>
          </a:p>
        </p:txBody>
      </p:sp>
      <p:sp>
        <p:nvSpPr>
          <p:cNvPr id="620" name="Google Shape;620;p97"/>
          <p:cNvSpPr txBox="1"/>
          <p:nvPr>
            <p:ph idx="1" type="body"/>
          </p:nvPr>
        </p:nvSpPr>
        <p:spPr>
          <a:xfrm>
            <a:off x="406400" y="1441616"/>
            <a:ext cx="12192000" cy="61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Budget-Friendly Options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premium and budget-conscious alternatives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How are we differentiated?</a:t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406400" y="1441616"/>
            <a:ext cx="12192000" cy="6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Pricing &amp; Local Availability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pricing 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availability 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online or locally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How are we differentiated?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406400" y="1441616"/>
            <a:ext cx="12192000" cy="61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Data Sources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APIs and websites 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How are we differentiated?</a:t>
            </a:r>
            <a:endParaRPr/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406400" y="1441616"/>
            <a:ext cx="12192000" cy="6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Transparent Nutritional Data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▸"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trusted databases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AUNCH STRATEGY / GO-TO-MARKET</a:t>
            </a:r>
            <a:endParaRPr/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Font typeface="Times New Roman"/>
              <a:buChar char="▸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customer acquisition approach?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We launch digital marketing and social media campaigns,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collaborating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with online influencers that emphasize the ease of having tailored recommendations without the hassle of researching pet food options.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Font typeface="Times New Roman"/>
              <a:buChar char="▸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are key drivers and potential milestones?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Highlight the affordable $4/month price point compared to other premium options. We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to hit 1,000 subscribers in the first year of the campaign.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Acquisition Strategy</a:t>
            </a:r>
            <a:endParaRPr/>
          </a:p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Marketing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 &amp; Content Marketing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Partnerships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Referral Program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Marketing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idx="4294967295"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420" name="Google Shape;420;p67"/>
          <p:cNvSpPr txBox="1"/>
          <p:nvPr>
            <p:ph idx="4294967295" type="body"/>
          </p:nvPr>
        </p:nvSpPr>
        <p:spPr>
          <a:xfrm>
            <a:off x="311450" y="1432600"/>
            <a:ext cx="12381900" cy="74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M</a:t>
            </a:r>
            <a:r>
              <a:rPr lang="en-US" sz="4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ake pet nutrition accessible, informed, and fully customized.</a:t>
            </a:r>
            <a:endParaRPr sz="43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656" name="Google Shape;656;p103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Beta Launch (Q2 2025)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core features </a:t>
            </a:r>
            <a:endParaRPr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Partnerships (Q3 2025)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collaborations </a:t>
            </a:r>
            <a:endParaRPr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10,000 Active Users (Q4 2025)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acquisition</a:t>
            </a:r>
            <a:endParaRPr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Product Rollout (Q1 2026)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feature set</a:t>
            </a:r>
            <a:endParaRPr sz="4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515100" y="4069675"/>
            <a:ext cx="12192000" cy="4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idx="4294967295"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426" name="Google Shape;426;p68"/>
          <p:cNvSpPr txBox="1"/>
          <p:nvPr>
            <p:ph idx="4294967295" type="body"/>
          </p:nvPr>
        </p:nvSpPr>
        <p:spPr>
          <a:xfrm>
            <a:off x="3580875" y="1432600"/>
            <a:ext cx="9112500" cy="74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b="1"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nutrition plans</a:t>
            </a:r>
            <a:r>
              <a:rPr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4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transparency in nutritional information</a:t>
            </a:r>
            <a:endParaRPr sz="4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b="1"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budget-friendly</a:t>
            </a:r>
            <a:r>
              <a:rPr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 </a:t>
            </a:r>
            <a:endParaRPr sz="4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sz="43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pricing and local availability</a:t>
            </a:r>
            <a:endParaRPr sz="4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7" name="Google Shape;427;p68"/>
          <p:cNvPicPr preferRelativeResize="0"/>
          <p:nvPr/>
        </p:nvPicPr>
        <p:blipFill rotWithShape="1">
          <a:blip r:embed="rId3">
            <a:alphaModFix/>
          </a:blip>
          <a:srcRect b="8491" l="4249" r="42626" t="0"/>
          <a:stretch/>
        </p:blipFill>
        <p:spPr>
          <a:xfrm>
            <a:off x="0" y="2850375"/>
            <a:ext cx="3981525" cy="42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406400" y="446058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406400" y="1361101"/>
            <a:ext cx="12192000" cy="7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the customer pain point?</a:t>
            </a:r>
            <a:endParaRPr sz="4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Needs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Overwhelming Choices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Cost-Effectiveness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Risks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360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203000" y="1468950"/>
            <a:ext cx="12395400" cy="6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Consulting Veterinarians</a:t>
            </a:r>
            <a:endParaRPr b="1"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Research</a:t>
            </a:r>
            <a:endParaRPr b="1"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Trial and Error</a:t>
            </a:r>
            <a:endParaRPr b="1"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0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idx="1" type="body"/>
          </p:nvPr>
        </p:nvSpPr>
        <p:spPr>
          <a:xfrm>
            <a:off x="406400" y="1953000"/>
            <a:ext cx="12192000" cy="5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▸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does it cost?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Expensive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Wasteful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rtl="0" algn="l">
              <a:spcBef>
                <a:spcPts val="0"/>
              </a:spcBef>
              <a:spcAft>
                <a:spcPts val="0"/>
              </a:spcAft>
              <a:buSzPts val="3570"/>
              <a:buFont typeface="Arial"/>
              <a:buChar char="▸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broken?  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Personalization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Cost and Inconvenience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1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530600" y="1567413"/>
            <a:ext cx="11943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customize the pet food choice criterias (Dog, Purina Brand, 4+Rating, Beef Contained as Ingredients)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52" name="Google Shape;45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50" y="3455400"/>
            <a:ext cx="10804300" cy="5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