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slideLayouts/slideLayout24.xml" ContentType="application/vnd.openxmlformats-officedocument.presentationml.slideLayout+xml"/>
  <Override PartName="/ppt/theme/theme2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 id="2147483672" r:id="rId13"/>
    <p:sldMasterId id="2147483674" r:id="rId14"/>
    <p:sldMasterId id="2147483676" r:id="rId15"/>
    <p:sldMasterId id="2147483678" r:id="rId16"/>
    <p:sldMasterId id="2147483680" r:id="rId17"/>
    <p:sldMasterId id="2147483682" r:id="rId18"/>
    <p:sldMasterId id="2147483684" r:id="rId19"/>
    <p:sldMasterId id="2147483686" r:id="rId20"/>
    <p:sldMasterId id="2147483688" r:id="rId21"/>
    <p:sldMasterId id="2147483690" r:id="rId22"/>
    <p:sldMasterId id="2147483692" r:id="rId23"/>
    <p:sldMasterId id="2147483694" r:id="rId24"/>
  </p:sldMasterIdLst>
  <p:sldIdLst>
    <p:sldId id="256" r:id="rId25"/>
    <p:sldId id="257" r:id="rId26"/>
    <p:sldId id="258" r:id="rId27"/>
    <p:sldId id="259" r:id="rId28"/>
    <p:sldId id="260" r:id="rId29"/>
    <p:sldId id="261" r:id="rId30"/>
    <p:sldId id="262" r:id="rId31"/>
    <p:sldId id="263" r:id="rId32"/>
    <p:sldId id="264" r:id="rId33"/>
    <p:sldId id="265" r:id="rId34"/>
    <p:sldId id="266" r:id="rId35"/>
    <p:sldId id="267" r:id="rId3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2.xml"/><Relationship Id="rId39" Type="http://schemas.openxmlformats.org/officeDocument/2006/relationships/theme" Target="theme/theme1.xml"/><Relationship Id="rId21" Type="http://schemas.openxmlformats.org/officeDocument/2006/relationships/slideMaster" Target="slideMasters/slideMaster21.xml"/><Relationship Id="rId34" Type="http://schemas.openxmlformats.org/officeDocument/2006/relationships/slide" Target="slides/slide10.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1.xml"/><Relationship Id="rId33" Type="http://schemas.openxmlformats.org/officeDocument/2006/relationships/slide" Target="slides/slide9.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 Target="slides/slide5.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 Target="slides/slide4.xml"/><Relationship Id="rId36" Type="http://schemas.openxmlformats.org/officeDocument/2006/relationships/slide" Target="slides/slide12.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7.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 Target="slides/slide3.xml"/><Relationship Id="rId30" Type="http://schemas.openxmlformats.org/officeDocument/2006/relationships/slide" Target="slides/slide6.xml"/><Relationship Id="rId35" Type="http://schemas.openxmlformats.org/officeDocument/2006/relationships/slide" Target="slides/slide11.xml"/><Relationship Id="rId8" Type="http://schemas.openxmlformats.org/officeDocument/2006/relationships/slideMaster" Target="slideMasters/slideMaster8.xml"/><Relationship Id="rId3" Type="http://schemas.openxmlformats.org/officeDocument/2006/relationships/slideMaster" Target="slideMasters/slideMaster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4" name="PlaceHolder 1"/>
          <p:cNvSpPr>
            <a:spLocks noGrp="1"/>
          </p:cNvSpPr>
          <p:nvPr>
            <p:ph type="title"/>
          </p:nvPr>
        </p:nvSpPr>
        <p:spPr>
          <a:xfrm>
            <a:off x="417960" y="131040"/>
            <a:ext cx="508968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5"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3_1">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_1_1_1_1_1_1_1">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_1_1_1_1_1_1_1_1">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58" name="PlaceHolder 1"/>
          <p:cNvSpPr>
            <a:spLocks noGrp="1"/>
          </p:cNvSpPr>
          <p:nvPr>
            <p:ph type="title"/>
          </p:nvPr>
        </p:nvSpPr>
        <p:spPr>
          <a:xfrm>
            <a:off x="417960" y="131040"/>
            <a:ext cx="508968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59"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62" name="PlaceHolder 1"/>
          <p:cNvSpPr>
            <a:spLocks noGrp="1"/>
          </p:cNvSpPr>
          <p:nvPr>
            <p:ph type="title"/>
          </p:nvPr>
        </p:nvSpPr>
        <p:spPr>
          <a:xfrm>
            <a:off x="417960" y="131040"/>
            <a:ext cx="508968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63"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64"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66" name="PlaceHolder 1"/>
          <p:cNvSpPr>
            <a:spLocks noGrp="1"/>
          </p:cNvSpPr>
          <p:nvPr>
            <p:ph type="title"/>
          </p:nvPr>
        </p:nvSpPr>
        <p:spPr>
          <a:xfrm>
            <a:off x="417960" y="131040"/>
            <a:ext cx="508968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CUSTOM_2_1">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CUSTOM_2_1_1">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2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ONE_COLUMN_TEXT_1">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ITLE_ONLY_1">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_1_1_1_2">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_1_1_1_1_1">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theme" Target="../theme/theme11.xml"/><Relationship Id="rId1" Type="http://schemas.openxmlformats.org/officeDocument/2006/relationships/slideLayout" Target="../slideLayouts/slideLayout11.xml"/><Relationship Id="rId4" Type="http://schemas.openxmlformats.org/officeDocument/2006/relationships/hyperlink" Target="http://bit.ly/2TtBDfr" TargetMode="Externa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13.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14.xml"/></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2" Type="http://schemas.openxmlformats.org/officeDocument/2006/relationships/theme" Target="../theme/theme16.xml"/><Relationship Id="rId1"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2" Type="http://schemas.openxmlformats.org/officeDocument/2006/relationships/theme" Target="../theme/theme17.xml"/><Relationship Id="rId1" Type="http://schemas.openxmlformats.org/officeDocument/2006/relationships/slideLayout" Target="../slideLayouts/slideLayout17.xml"/></Relationships>
</file>

<file path=ppt/slideMasters/_rels/slideMaster18.xml.rels><?xml version="1.0" encoding="UTF-8" standalone="yes"?>
<Relationships xmlns="http://schemas.openxmlformats.org/package/2006/relationships"><Relationship Id="rId2" Type="http://schemas.openxmlformats.org/officeDocument/2006/relationships/theme" Target="../theme/theme18.xml"/><Relationship Id="rId1" Type="http://schemas.openxmlformats.org/officeDocument/2006/relationships/slideLayout" Target="../slideLayouts/slideLayout18.xml"/></Relationships>
</file>

<file path=ppt/slideMasters/_rels/slideMaster19.xml.rels><?xml version="1.0" encoding="UTF-8" standalone="yes"?>
<Relationships xmlns="http://schemas.openxmlformats.org/package/2006/relationships"><Relationship Id="rId2" Type="http://schemas.openxmlformats.org/officeDocument/2006/relationships/theme" Target="../theme/theme19.xml"/><Relationship Id="rId1"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2" Type="http://schemas.openxmlformats.org/officeDocument/2006/relationships/theme" Target="../theme/theme20.xml"/><Relationship Id="rId1" Type="http://schemas.openxmlformats.org/officeDocument/2006/relationships/slideLayout" Target="../slideLayouts/slideLayout20.xml"/></Relationships>
</file>

<file path=ppt/slideMasters/_rels/slideMaster21.xml.rels><?xml version="1.0" encoding="UTF-8" standalone="yes"?>
<Relationships xmlns="http://schemas.openxmlformats.org/package/2006/relationships"><Relationship Id="rId2" Type="http://schemas.openxmlformats.org/officeDocument/2006/relationships/theme" Target="../theme/theme21.xml"/><Relationship Id="rId1" Type="http://schemas.openxmlformats.org/officeDocument/2006/relationships/slideLayout" Target="../slideLayouts/slideLayout21.xml"/></Relationships>
</file>

<file path=ppt/slideMasters/_rels/slideMaster22.xml.rels><?xml version="1.0" encoding="UTF-8" standalone="yes"?>
<Relationships xmlns="http://schemas.openxmlformats.org/package/2006/relationships"><Relationship Id="rId2" Type="http://schemas.openxmlformats.org/officeDocument/2006/relationships/theme" Target="../theme/theme22.xml"/><Relationship Id="rId1" Type="http://schemas.openxmlformats.org/officeDocument/2006/relationships/slideLayout" Target="../slideLayouts/slideLayout22.xml"/></Relationships>
</file>

<file path=ppt/slideMasters/_rels/slideMaster23.xml.rels><?xml version="1.0" encoding="UTF-8" standalone="yes"?>
<Relationships xmlns="http://schemas.openxmlformats.org/package/2006/relationships"><Relationship Id="rId2" Type="http://schemas.openxmlformats.org/officeDocument/2006/relationships/theme" Target="../theme/theme23.xml"/><Relationship Id="rId1" Type="http://schemas.openxmlformats.org/officeDocument/2006/relationships/slideLayout" Target="../slideLayouts/slideLayout23.xml"/></Relationships>
</file>

<file path=ppt/slideMasters/_rels/slideMaster24.xml.rels><?xml version="1.0" encoding="UTF-8" standalone="yes"?>
<Relationships xmlns="http://schemas.openxmlformats.org/package/2006/relationships"><Relationship Id="rId2" Type="http://schemas.openxmlformats.org/officeDocument/2006/relationships/theme" Target="../theme/theme24.xml"/><Relationship Id="rId1"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3083760" y="165240"/>
            <a:ext cx="5593680" cy="1869120"/>
          </a:xfrm>
          <a:prstGeom prst="rect">
            <a:avLst/>
          </a:prstGeom>
          <a:noFill/>
          <a:ln w="0">
            <a:noFill/>
          </a:ln>
        </p:spPr>
        <p:txBody>
          <a:bodyPr lIns="91440" tIns="91440" rIns="91440" bIns="91440" anchor="b">
            <a:noAutofit/>
          </a:bodyPr>
          <a:lstStyle/>
          <a:p>
            <a:pPr indent="0">
              <a:buNone/>
            </a:pPr>
            <a:r>
              <a:rPr lang="fr-FR" sz="5400" b="0" strike="noStrike" spc="-1">
                <a:solidFill>
                  <a:schemeClr val="dk1"/>
                </a:solidFill>
                <a:latin typeface="Arial"/>
              </a:rPr>
              <a:t>Click to edit the title text format</a:t>
            </a:r>
          </a:p>
        </p:txBody>
      </p:sp>
      <p:sp>
        <p:nvSpPr>
          <p:cNvPr id="5" name="PlaceHolder 2"/>
          <p:cNvSpPr>
            <a:spLocks noGrp="1"/>
          </p:cNvSpPr>
          <p:nvPr>
            <p:ph type="body"/>
          </p:nvPr>
        </p:nvSpPr>
        <p:spPr>
          <a:xfrm>
            <a:off x="228600" y="425880"/>
            <a:ext cx="2583720" cy="4385160"/>
          </a:xfrm>
          <a:prstGeom prst="rect">
            <a:avLst/>
          </a:prstGeom>
          <a:noFill/>
          <a:ln w="0">
            <a:noFill/>
          </a:ln>
        </p:spPr>
        <p:txBody>
          <a:bodyPr lIns="90000" tIns="45000" rIns="90000" bIns="45000" anchor="t">
            <a:normAutofit fontScale="37222"/>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cxnSp>
        <p:nvCxnSpPr>
          <p:cNvPr id="2" name="Google Shape;12;p2"/>
          <p:cNvCxnSpPr/>
          <p:nvPr/>
        </p:nvCxnSpPr>
        <p:spPr>
          <a:xfrm flipH="1">
            <a:off x="228600" y="4963680"/>
            <a:ext cx="378000" cy="360"/>
          </a:xfrm>
          <a:prstGeom prst="straightConnector1">
            <a:avLst/>
          </a:prstGeom>
          <a:ln w="38100">
            <a:solidFill>
              <a:srgbClr val="191919"/>
            </a:solidFill>
            <a:round/>
          </a:ln>
        </p:spPr>
      </p:cxnSp>
      <p:sp>
        <p:nvSpPr>
          <p:cNvPr id="3" name="Google Shape;13;p2"/>
          <p:cNvSpPr/>
          <p:nvPr/>
        </p:nvSpPr>
        <p:spPr>
          <a:xfrm>
            <a:off x="2530800" y="165240"/>
            <a:ext cx="474840" cy="25992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defTabSz="914400">
              <a:lnSpc>
                <a:spcPct val="100000"/>
              </a:lnSpc>
              <a:tabLst>
                <a:tab pos="0" algn="l"/>
              </a:tabLst>
            </a:pPr>
            <a:r>
              <a:rPr lang="en" sz="1000" b="0" strike="noStrike" spc="-1">
                <a:solidFill>
                  <a:schemeClr val="dk1"/>
                </a:solidFill>
                <a:latin typeface="arial"/>
                <a:ea typeface="arial"/>
              </a:rPr>
              <a:t>01.</a:t>
            </a:r>
            <a:endParaRPr lang="en-US" sz="10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546480" y="767160"/>
            <a:ext cx="3493440" cy="754560"/>
          </a:xfrm>
          <a:prstGeom prst="rect">
            <a:avLst/>
          </a:prstGeom>
          <a:noFill/>
          <a:ln w="0">
            <a:noFill/>
          </a:ln>
        </p:spPr>
        <p:txBody>
          <a:bodyPr lIns="91440" tIns="91440" rIns="91440" bIns="91440" anchor="b">
            <a:noAutofit/>
          </a:bodyPr>
          <a:lstStyle/>
          <a:p>
            <a:pPr indent="0">
              <a:lnSpc>
                <a:spcPct val="100000"/>
              </a:lnSpc>
              <a:buNone/>
            </a:pPr>
            <a:r>
              <a:rPr lang="fr-FR" sz="4500" b="0" strike="noStrike" spc="-1">
                <a:solidFill>
                  <a:schemeClr val="dk1"/>
                </a:solidFill>
                <a:latin typeface="Radio Canada Big"/>
                <a:ea typeface="Radio Canada Big"/>
              </a:rPr>
              <a:t>xx%</a:t>
            </a:r>
            <a:endParaRPr lang="fr-FR" sz="4500" b="0" strike="noStrike" spc="-1">
              <a:solidFill>
                <a:schemeClr val="dk1"/>
              </a:solidFill>
              <a:latin typeface="Arial"/>
            </a:endParaRPr>
          </a:p>
        </p:txBody>
      </p:sp>
      <p:sp>
        <p:nvSpPr>
          <p:cNvPr id="40" name="PlaceHolder 2"/>
          <p:cNvSpPr>
            <a:spLocks noGrp="1"/>
          </p:cNvSpPr>
          <p:nvPr>
            <p:ph type="title"/>
          </p:nvPr>
        </p:nvSpPr>
        <p:spPr>
          <a:xfrm>
            <a:off x="5421600" y="3148920"/>
            <a:ext cx="3493440" cy="754560"/>
          </a:xfrm>
          <a:prstGeom prst="rect">
            <a:avLst/>
          </a:prstGeom>
          <a:noFill/>
          <a:ln w="0">
            <a:noFill/>
          </a:ln>
        </p:spPr>
        <p:txBody>
          <a:bodyPr lIns="91440" tIns="91440" rIns="91440" bIns="91440" anchor="b">
            <a:noAutofit/>
          </a:bodyPr>
          <a:lstStyle/>
          <a:p>
            <a:pPr indent="0">
              <a:lnSpc>
                <a:spcPct val="100000"/>
              </a:lnSpc>
              <a:buNone/>
            </a:pPr>
            <a:r>
              <a:rPr lang="fr-FR" sz="4500" b="0" strike="noStrike" spc="-1">
                <a:solidFill>
                  <a:schemeClr val="dk1"/>
                </a:solidFill>
                <a:latin typeface="Radio Canada Big"/>
                <a:ea typeface="Radio Canada Big"/>
              </a:rPr>
              <a:t>xx%</a:t>
            </a:r>
            <a:endParaRPr lang="fr-FR" sz="4500" b="0" strike="noStrike" spc="-1">
              <a:solidFill>
                <a:schemeClr val="dk1"/>
              </a:solidFill>
              <a:latin typeface="Arial"/>
            </a:endParaRPr>
          </a:p>
        </p:txBody>
      </p:sp>
      <p:sp>
        <p:nvSpPr>
          <p:cNvPr id="41" name="PlaceHolder 3"/>
          <p:cNvSpPr>
            <a:spLocks noGrp="1"/>
          </p:cNvSpPr>
          <p:nvPr>
            <p:ph type="body"/>
          </p:nvPr>
        </p:nvSpPr>
        <p:spPr>
          <a:xfrm>
            <a:off x="4080240" y="678240"/>
            <a:ext cx="2788920" cy="1325160"/>
          </a:xfrm>
          <a:prstGeom prst="rect">
            <a:avLst/>
          </a:prstGeom>
          <a:noFill/>
          <a:ln w="0">
            <a:noFill/>
          </a:ln>
        </p:spPr>
        <p:txBody>
          <a:bodyPr lIns="90000" tIns="45000" rIns="90000" bIns="45000" anchor="t">
            <a:normAutofit fontScale="12222" lnSpcReduction="2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
        <p:nvSpPr>
          <p:cNvPr id="42" name="PlaceHolder 4"/>
          <p:cNvSpPr>
            <a:spLocks noGrp="1"/>
          </p:cNvSpPr>
          <p:nvPr>
            <p:ph type="body"/>
          </p:nvPr>
        </p:nvSpPr>
        <p:spPr>
          <a:xfrm>
            <a:off x="7054200" y="678240"/>
            <a:ext cx="1542960" cy="1325160"/>
          </a:xfrm>
          <a:prstGeom prst="rect">
            <a:avLst/>
          </a:prstGeom>
          <a:noFill/>
          <a:ln w="0">
            <a:noFill/>
          </a:ln>
        </p:spPr>
        <p:txBody>
          <a:bodyPr lIns="90000" tIns="45000" rIns="90000" bIns="45000" anchor="t">
            <a:normAutofit fontScale="6111" lnSpcReduction="2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
        <p:nvSpPr>
          <p:cNvPr id="43" name="PlaceHolder 5"/>
          <p:cNvSpPr>
            <a:spLocks noGrp="1"/>
          </p:cNvSpPr>
          <p:nvPr>
            <p:ph type="body"/>
          </p:nvPr>
        </p:nvSpPr>
        <p:spPr>
          <a:xfrm>
            <a:off x="546480" y="3098880"/>
            <a:ext cx="1542960" cy="1325160"/>
          </a:xfrm>
          <a:prstGeom prst="rect">
            <a:avLst/>
          </a:prstGeom>
          <a:noFill/>
          <a:ln w="0">
            <a:noFill/>
          </a:ln>
        </p:spPr>
        <p:txBody>
          <a:bodyPr lIns="90000" tIns="45000" rIns="90000" bIns="45000" anchor="t">
            <a:normAutofit fontScale="6111" lnSpcReduction="2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
        <p:nvSpPr>
          <p:cNvPr id="44" name="PlaceHolder 6"/>
          <p:cNvSpPr>
            <a:spLocks noGrp="1"/>
          </p:cNvSpPr>
          <p:nvPr>
            <p:ph type="body"/>
          </p:nvPr>
        </p:nvSpPr>
        <p:spPr>
          <a:xfrm>
            <a:off x="2280960" y="3098880"/>
            <a:ext cx="2788920" cy="1325160"/>
          </a:xfrm>
          <a:prstGeom prst="rect">
            <a:avLst/>
          </a:prstGeom>
          <a:noFill/>
          <a:ln w="0">
            <a:noFill/>
          </a:ln>
        </p:spPr>
        <p:txBody>
          <a:bodyPr lIns="90000" tIns="45000" rIns="90000" bIns="45000" anchor="t">
            <a:normAutofit fontScale="12222" lnSpcReduction="2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5" name="PlaceHolder 1"/>
          <p:cNvSpPr>
            <a:spLocks noGrp="1"/>
          </p:cNvSpPr>
          <p:nvPr>
            <p:ph type="title"/>
          </p:nvPr>
        </p:nvSpPr>
        <p:spPr>
          <a:xfrm>
            <a:off x="417960" y="131040"/>
            <a:ext cx="5089680" cy="1058400"/>
          </a:xfrm>
          <a:prstGeom prst="rect">
            <a:avLst/>
          </a:prstGeom>
          <a:noFill/>
          <a:ln w="0">
            <a:noFill/>
          </a:ln>
        </p:spPr>
        <p:txBody>
          <a:bodyPr lIns="91440" tIns="91440" rIns="91440" bIns="91440" anchor="b">
            <a:noAutofit/>
          </a:bodyPr>
          <a:lstStyle/>
          <a:p>
            <a:pPr indent="0">
              <a:buNone/>
            </a:pPr>
            <a:r>
              <a:rPr lang="fr-FR" sz="4000" b="0" strike="noStrike" spc="-1">
                <a:solidFill>
                  <a:schemeClr val="dk1"/>
                </a:solidFill>
                <a:latin typeface="Arial"/>
              </a:rPr>
              <a:t>Click to edit the title text format</a:t>
            </a:r>
          </a:p>
        </p:txBody>
      </p:sp>
      <p:sp>
        <p:nvSpPr>
          <p:cNvPr id="46" name="Google Shape;117;p20"/>
          <p:cNvSpPr/>
          <p:nvPr/>
        </p:nvSpPr>
        <p:spPr>
          <a:xfrm>
            <a:off x="6038640" y="3758760"/>
            <a:ext cx="2876400" cy="5558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r" defTabSz="914400">
              <a:lnSpc>
                <a:spcPct val="100000"/>
              </a:lnSpc>
              <a:tabLst>
                <a:tab pos="0" algn="l"/>
              </a:tabLst>
            </a:pPr>
            <a:r>
              <a:rPr lang="en" sz="1000" b="1" strike="noStrike" spc="-1">
                <a:solidFill>
                  <a:schemeClr val="dk1"/>
                </a:solidFill>
                <a:latin typeface="arial"/>
                <a:ea typeface="arial"/>
              </a:rPr>
              <a:t>CREDITS:</a:t>
            </a:r>
            <a:r>
              <a:rPr lang="en" sz="1000" b="0" strike="noStrike" spc="-1">
                <a:solidFill>
                  <a:schemeClr val="dk1"/>
                </a:solidFill>
                <a:latin typeface="arial"/>
                <a:ea typeface="arial"/>
              </a:rPr>
              <a:t> This presentation template was created by </a:t>
            </a:r>
            <a:r>
              <a:rPr lang="en" sz="1000" b="1" u="sng" strike="noStrike" spc="-1">
                <a:solidFill>
                  <a:schemeClr val="dk1"/>
                </a:solidFill>
                <a:uFillTx/>
                <a:latin typeface="arial"/>
                <a:ea typeface="arial"/>
                <a:hlinkClick r:id="rId3"/>
              </a:rPr>
              <a:t>Slidesgo</a:t>
            </a:r>
            <a:r>
              <a:rPr lang="en" sz="1000" b="0" strike="noStrike" spc="-1">
                <a:solidFill>
                  <a:schemeClr val="dk1"/>
                </a:solidFill>
                <a:latin typeface="arial"/>
                <a:ea typeface="arial"/>
              </a:rPr>
              <a:t>, and includes icons, infographics &amp; images by </a:t>
            </a:r>
            <a:r>
              <a:rPr lang="en" sz="1000" b="1" u="sng" strike="noStrike" spc="-1">
                <a:solidFill>
                  <a:schemeClr val="dk1"/>
                </a:solidFill>
                <a:uFillTx/>
                <a:latin typeface="arial"/>
                <a:ea typeface="arial"/>
                <a:hlinkClick r:id="rId4"/>
              </a:rPr>
              <a:t>Freepik</a:t>
            </a:r>
            <a:r>
              <a:rPr lang="en" sz="1000" b="0" strike="noStrike" spc="-1">
                <a:solidFill>
                  <a:schemeClr val="dk1"/>
                </a:solidFill>
                <a:latin typeface="arial"/>
                <a:ea typeface="arial"/>
              </a:rPr>
              <a:t> </a:t>
            </a:r>
            <a:endParaRPr lang="en-US" sz="1000" b="0" strike="noStrike" spc="-1">
              <a:solidFill>
                <a:srgbClr val="000000"/>
              </a:solidFill>
              <a:latin typeface="OpenSymbol"/>
            </a:endParaRPr>
          </a:p>
        </p:txBody>
      </p:sp>
      <p:cxnSp>
        <p:nvCxnSpPr>
          <p:cNvPr id="47" name="Google Shape;118;p20"/>
          <p:cNvCxnSpPr/>
          <p:nvPr/>
        </p:nvCxnSpPr>
        <p:spPr>
          <a:xfrm flipH="1">
            <a:off x="8297640" y="755280"/>
            <a:ext cx="378000" cy="360"/>
          </a:xfrm>
          <a:prstGeom prst="straightConnector1">
            <a:avLst/>
          </a:prstGeom>
          <a:ln w="38100">
            <a:solidFill>
              <a:srgbClr val="191919"/>
            </a:solidFill>
            <a:round/>
          </a:ln>
        </p:spPr>
      </p:cxnSp>
      <p:sp>
        <p:nvSpPr>
          <p:cNvPr id="48"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9" name="PlaceHolder 1"/>
          <p:cNvSpPr>
            <a:spLocks noGrp="1"/>
          </p:cNvSpPr>
          <p:nvPr>
            <p:ph type="title"/>
          </p:nvPr>
        </p:nvSpPr>
        <p:spPr>
          <a:xfrm>
            <a:off x="2993760" y="3297960"/>
            <a:ext cx="3466800" cy="1727280"/>
          </a:xfrm>
          <a:prstGeom prst="rect">
            <a:avLst/>
          </a:prstGeom>
          <a:noFill/>
          <a:ln w="0">
            <a:noFill/>
          </a:ln>
        </p:spPr>
        <p:txBody>
          <a:bodyPr lIns="91440" tIns="91440" rIns="91440" bIns="91440" anchor="ctr">
            <a:noAutofit/>
          </a:bodyPr>
          <a:lstStyle/>
          <a:p>
            <a:pPr indent="0">
              <a:buNone/>
            </a:pPr>
            <a:r>
              <a:rPr lang="fr-FR" sz="4000" b="0" strike="noStrike" spc="-1">
                <a:solidFill>
                  <a:schemeClr val="dk1"/>
                </a:solidFill>
                <a:latin typeface="Arial"/>
              </a:rPr>
              <a:t>Click to edit the title text format</a:t>
            </a:r>
          </a:p>
        </p:txBody>
      </p:sp>
      <p:sp>
        <p:nvSpPr>
          <p:cNvPr id="50" name="PlaceHolder 2"/>
          <p:cNvSpPr>
            <a:spLocks noGrp="1"/>
          </p:cNvSpPr>
          <p:nvPr>
            <p:ph type="title"/>
          </p:nvPr>
        </p:nvSpPr>
        <p:spPr>
          <a:xfrm>
            <a:off x="228600" y="36720"/>
            <a:ext cx="2228040" cy="1269360"/>
          </a:xfrm>
          <a:prstGeom prst="rect">
            <a:avLst/>
          </a:prstGeom>
          <a:noFill/>
          <a:ln w="0">
            <a:noFill/>
          </a:ln>
        </p:spPr>
        <p:txBody>
          <a:bodyPr lIns="91440" tIns="91440" rIns="91440" bIns="91440" anchor="ctr">
            <a:noAutofit/>
          </a:bodyPr>
          <a:lstStyle/>
          <a:p>
            <a:pPr indent="0" algn="ctr">
              <a:lnSpc>
                <a:spcPct val="100000"/>
              </a:lnSpc>
              <a:buNone/>
            </a:pPr>
            <a:r>
              <a:rPr lang="fr-FR" sz="6000" b="0" strike="noStrike" spc="-1">
                <a:solidFill>
                  <a:schemeClr val="dk1"/>
                </a:solidFill>
                <a:latin typeface="Radio Canada Big"/>
                <a:ea typeface="Radio Canada Big"/>
              </a:rPr>
              <a:t>xx%</a:t>
            </a:r>
            <a:endParaRPr lang="fr-FR" sz="6000" b="0" strike="noStrike" spc="-1">
              <a:solidFill>
                <a:schemeClr val="dk1"/>
              </a:solidFill>
              <a:latin typeface="Arial"/>
            </a:endParaRPr>
          </a:p>
        </p:txBody>
      </p:sp>
      <p:sp>
        <p:nvSpPr>
          <p:cNvPr id="51" name="PlaceHolder 3"/>
          <p:cNvSpPr>
            <a:spLocks noGrp="1"/>
          </p:cNvSpPr>
          <p:nvPr>
            <p:ph type="body"/>
          </p:nvPr>
        </p:nvSpPr>
        <p:spPr>
          <a:xfrm>
            <a:off x="6628320" y="261720"/>
            <a:ext cx="2286720" cy="4610520"/>
          </a:xfrm>
          <a:prstGeom prst="rect">
            <a:avLst/>
          </a:prstGeom>
          <a:noFill/>
          <a:ln w="0">
            <a:noFill/>
          </a:ln>
        </p:spPr>
        <p:txBody>
          <a:bodyPr lIns="90000" tIns="45000" rIns="90000" bIns="45000" anchor="t">
            <a:normAutofit fontScale="37222" lnSpcReduction="2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
        <p:nvSpPr>
          <p:cNvPr id="52" name="Google Shape;19;p3"/>
          <p:cNvSpPr/>
          <p:nvPr/>
        </p:nvSpPr>
        <p:spPr>
          <a:xfrm>
            <a:off x="8594640" y="75600"/>
            <a:ext cx="359280" cy="184320"/>
          </a:xfrm>
          <a:prstGeom prst="rect">
            <a:avLst/>
          </a:prstGeom>
          <a:no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r>
              <a:rPr lang="en" sz="1000" b="0" strike="noStrike" spc="-1">
                <a:solidFill>
                  <a:schemeClr val="dk1"/>
                </a:solidFill>
                <a:latin typeface="arial"/>
                <a:ea typeface="arial"/>
              </a:rPr>
              <a:t>01.</a:t>
            </a:r>
            <a:endParaRPr lang="en-US" sz="10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cxnSp>
        <p:nvCxnSpPr>
          <p:cNvPr id="53" name="Google Shape;120;p21"/>
          <p:cNvCxnSpPr/>
          <p:nvPr/>
        </p:nvCxnSpPr>
        <p:spPr>
          <a:xfrm flipH="1">
            <a:off x="8297640" y="423360"/>
            <a:ext cx="378000" cy="360"/>
          </a:xfrm>
          <a:prstGeom prst="straightConnector1">
            <a:avLst/>
          </a:prstGeom>
          <a:ln w="38100">
            <a:solidFill>
              <a:srgbClr val="191919"/>
            </a:solidFill>
            <a:round/>
          </a:ln>
        </p:spPr>
      </p:cxnSp>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cxnSp>
        <p:nvCxnSpPr>
          <p:cNvPr id="54" name="Google Shape;122;p22"/>
          <p:cNvCxnSpPr/>
          <p:nvPr/>
        </p:nvCxnSpPr>
        <p:spPr>
          <a:xfrm flipH="1">
            <a:off x="456840" y="4762440"/>
            <a:ext cx="378360" cy="360"/>
          </a:xfrm>
          <a:prstGeom prst="straightConnector1">
            <a:avLst/>
          </a:prstGeom>
          <a:ln w="38100">
            <a:solidFill>
              <a:srgbClr val="191919"/>
            </a:solidFill>
            <a:round/>
          </a:ln>
        </p:spPr>
      </p:cxnSp>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2860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
        <p:nvSpPr>
          <p:cNvPr id="56" name="PlaceHolder 2"/>
          <p:cNvSpPr>
            <a:spLocks noGrp="1"/>
          </p:cNvSpPr>
          <p:nvPr>
            <p:ph type="body"/>
          </p:nvPr>
        </p:nvSpPr>
        <p:spPr>
          <a:xfrm>
            <a:off x="457200" y="944280"/>
            <a:ext cx="7703640" cy="41868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200" b="0" strike="noStrike" spc="-1">
                <a:solidFill>
                  <a:srgbClr val="000000"/>
                </a:solidFill>
                <a:latin typeface="Arial"/>
              </a:rPr>
              <a:t>Seventh Outline Level</a:t>
            </a:r>
          </a:p>
        </p:txBody>
      </p:sp>
      <p:cxnSp>
        <p:nvCxnSpPr>
          <p:cNvPr id="57" name="Google Shape;23;p4"/>
          <p:cNvCxnSpPr/>
          <p:nvPr/>
        </p:nvCxnSpPr>
        <p:spPr>
          <a:xfrm flipH="1">
            <a:off x="8297640" y="423360"/>
            <a:ext cx="378000" cy="360"/>
          </a:xfrm>
          <a:prstGeom prst="straightConnector1">
            <a:avLst/>
          </a:prstGeom>
          <a:ln w="38100">
            <a:solidFill>
              <a:srgbClr val="191919"/>
            </a:solidFill>
            <a:round/>
          </a:ln>
        </p:spPr>
      </p:cxnSp>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28600"/>
            <a:ext cx="541656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
        <p:nvSpPr>
          <p:cNvPr id="61" name="PlaceHolder 2"/>
          <p:cNvSpPr>
            <a:spLocks noGrp="1"/>
          </p:cNvSpPr>
          <p:nvPr>
            <p:ph type="body"/>
          </p:nvPr>
        </p:nvSpPr>
        <p:spPr>
          <a:xfrm>
            <a:off x="6074640" y="302040"/>
            <a:ext cx="2840400" cy="4612320"/>
          </a:xfrm>
          <a:prstGeom prst="rect">
            <a:avLst/>
          </a:prstGeom>
          <a:noFill/>
          <a:ln w="0">
            <a:noFill/>
          </a:ln>
        </p:spPr>
        <p:txBody>
          <a:bodyPr lIns="90000" tIns="45000" rIns="90000" bIns="45000" anchor="t">
            <a:normAutofit fontScale="43333"/>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2860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7" name="PlaceHolder 1"/>
          <p:cNvSpPr>
            <a:spLocks noGrp="1"/>
          </p:cNvSpPr>
          <p:nvPr>
            <p:ph type="title"/>
          </p:nvPr>
        </p:nvSpPr>
        <p:spPr>
          <a:xfrm>
            <a:off x="228600" y="228600"/>
            <a:ext cx="3998160" cy="1445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
        <p:nvSpPr>
          <p:cNvPr id="68" name="PlaceHolder 2"/>
          <p:cNvSpPr>
            <a:spLocks noGrp="1"/>
          </p:cNvSpPr>
          <p:nvPr>
            <p:ph type="body"/>
          </p:nvPr>
        </p:nvSpPr>
        <p:spPr>
          <a:xfrm>
            <a:off x="1609560" y="2066040"/>
            <a:ext cx="3823920" cy="253224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400" b="0" strike="noStrike" spc="-1">
                <a:solidFill>
                  <a:srgbClr val="000000"/>
                </a:solidFill>
                <a:latin typeface="Arial"/>
              </a:rPr>
              <a:t>Seventh Outline Level</a:t>
            </a:r>
          </a:p>
        </p:txBody>
      </p:sp>
      <p:sp>
        <p:nvSpPr>
          <p:cNvPr id="69" name="PlaceHolder 3"/>
          <p:cNvSpPr>
            <a:spLocks noGrp="1"/>
          </p:cNvSpPr>
          <p:nvPr>
            <p:ph type="body"/>
          </p:nvPr>
        </p:nvSpPr>
        <p:spPr>
          <a:xfrm>
            <a:off x="5715720" y="0"/>
            <a:ext cx="3427920" cy="5143320"/>
          </a:xfrm>
          <a:prstGeom prst="rect">
            <a:avLst/>
          </a:prstGeom>
          <a:noFill/>
          <a:ln w="0">
            <a:noFill/>
          </a:ln>
        </p:spPr>
        <p:txBody>
          <a:bodyPr lIns="90000" tIns="45000" rIns="90000" bIns="45000" anchor="t">
            <a:normAutofit fontScale="93333"/>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70" name="PlaceHolder 1"/>
          <p:cNvSpPr>
            <a:spLocks noGrp="1"/>
          </p:cNvSpPr>
          <p:nvPr>
            <p:ph type="title"/>
          </p:nvPr>
        </p:nvSpPr>
        <p:spPr>
          <a:xfrm>
            <a:off x="1388160" y="1307160"/>
            <a:ext cx="6367320" cy="2529000"/>
          </a:xfrm>
          <a:prstGeom prst="rect">
            <a:avLst/>
          </a:prstGeom>
          <a:noFill/>
          <a:ln w="0">
            <a:noFill/>
          </a:ln>
        </p:spPr>
        <p:txBody>
          <a:bodyPr lIns="91440" tIns="91440" rIns="91440" bIns="91440" anchor="ctr">
            <a:noAutofit/>
          </a:bodyPr>
          <a:lstStyle/>
          <a:p>
            <a:pPr indent="0">
              <a:buNone/>
            </a:pPr>
            <a:r>
              <a:rPr lang="fr-FR" sz="6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 name="PlaceHolder 1"/>
          <p:cNvSpPr>
            <a:spLocks noGrp="1"/>
          </p:cNvSpPr>
          <p:nvPr>
            <p:ph type="title"/>
          </p:nvPr>
        </p:nvSpPr>
        <p:spPr>
          <a:xfrm>
            <a:off x="1284120" y="1953000"/>
            <a:ext cx="6575760" cy="799200"/>
          </a:xfrm>
          <a:prstGeom prst="rect">
            <a:avLst/>
          </a:prstGeom>
          <a:noFill/>
          <a:ln w="0">
            <a:noFill/>
          </a:ln>
        </p:spPr>
        <p:txBody>
          <a:bodyPr lIns="91440" tIns="91440" rIns="91440" bIns="91440" anchor="b">
            <a:noAutofit/>
          </a:bodyPr>
          <a:lstStyle/>
          <a:p>
            <a:pPr indent="0" algn="ctr">
              <a:lnSpc>
                <a:spcPct val="100000"/>
              </a:lnSpc>
              <a:buNone/>
            </a:pPr>
            <a:r>
              <a:rPr lang="fr-FR" sz="6000" b="0" strike="noStrike" spc="-1">
                <a:solidFill>
                  <a:schemeClr val="dk1"/>
                </a:solidFill>
                <a:latin typeface="Radio Canada Big"/>
                <a:ea typeface="Radio Canada Big"/>
              </a:rPr>
              <a:t>xx%</a:t>
            </a:r>
            <a:endParaRPr lang="fr-FR" sz="6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71"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72"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
        <p:nvSpPr>
          <p:cNvPr id="73" name="PlaceHolder 2"/>
          <p:cNvSpPr>
            <a:spLocks noGrp="1"/>
          </p:cNvSpPr>
          <p:nvPr>
            <p:ph type="title"/>
          </p:nvPr>
        </p:nvSpPr>
        <p:spPr>
          <a:xfrm>
            <a:off x="5913000" y="228600"/>
            <a:ext cx="3002040" cy="854280"/>
          </a:xfrm>
          <a:prstGeom prst="rect">
            <a:avLst/>
          </a:prstGeom>
          <a:solidFill>
            <a:schemeClr val="lt1"/>
          </a:solidFill>
          <a:ln w="0">
            <a:noFill/>
          </a:ln>
        </p:spPr>
        <p:txBody>
          <a:bodyPr lIns="91440" tIns="91440" rIns="91440" bIns="91440" anchor="t">
            <a:noAutofit/>
          </a:bodyPr>
          <a:lstStyle/>
          <a:p>
            <a:pPr indent="0">
              <a:buNone/>
            </a:pPr>
            <a:r>
              <a:rPr lang="fr-FR" sz="21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74" name="Google Shape;128;p25"/>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5" name="PlaceHolder 1"/>
          <p:cNvSpPr>
            <a:spLocks noGrp="1"/>
          </p:cNvSpPr>
          <p:nvPr>
            <p:ph type="title"/>
          </p:nvPr>
        </p:nvSpPr>
        <p:spPr>
          <a:xfrm>
            <a:off x="713160" y="539640"/>
            <a:ext cx="7717320" cy="482040"/>
          </a:xfrm>
          <a:prstGeom prst="rect">
            <a:avLst/>
          </a:prstGeom>
          <a:noFill/>
          <a:ln w="0">
            <a:noFill/>
          </a:ln>
        </p:spPr>
        <p:txBody>
          <a:bodyPr lIns="91440" tIns="91440" rIns="91440" bIns="91440" anchor="t">
            <a:noAutofit/>
          </a:bodyPr>
          <a:lstStyle/>
          <a:p>
            <a:pPr indent="0">
              <a:buNone/>
            </a:pPr>
            <a:r>
              <a:rPr lang="fr-FR" sz="2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76" name="Google Shape;131;p26"/>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7" name="PlaceHolder 1"/>
          <p:cNvSpPr>
            <a:spLocks noGrp="1"/>
          </p:cNvSpPr>
          <p:nvPr>
            <p:ph type="title"/>
          </p:nvPr>
        </p:nvSpPr>
        <p:spPr>
          <a:xfrm>
            <a:off x="728640" y="539640"/>
            <a:ext cx="3347280" cy="482040"/>
          </a:xfrm>
          <a:prstGeom prst="rect">
            <a:avLst/>
          </a:prstGeom>
          <a:noFill/>
          <a:ln w="0">
            <a:noFill/>
          </a:ln>
        </p:spPr>
        <p:txBody>
          <a:bodyPr lIns="91440" tIns="91440" rIns="91440" bIns="91440" anchor="t">
            <a:noAutofit/>
          </a:bodyPr>
          <a:lstStyle/>
          <a:p>
            <a:pPr indent="0">
              <a:buNone/>
            </a:pPr>
            <a:r>
              <a:rPr lang="fr-FR" sz="2200" b="0" strike="noStrike" spc="-1">
                <a:solidFill>
                  <a:schemeClr val="dk1"/>
                </a:solidFill>
                <a:latin typeface="Arial"/>
              </a:rPr>
              <a:t>Click to edit the title text format</a:t>
            </a:r>
          </a:p>
        </p:txBody>
      </p:sp>
      <p:sp>
        <p:nvSpPr>
          <p:cNvPr id="78" name="PlaceHolder 2"/>
          <p:cNvSpPr>
            <a:spLocks noGrp="1"/>
          </p:cNvSpPr>
          <p:nvPr>
            <p:ph type="title"/>
          </p:nvPr>
        </p:nvSpPr>
        <p:spPr>
          <a:xfrm>
            <a:off x="4977720" y="539640"/>
            <a:ext cx="3458160" cy="482040"/>
          </a:xfrm>
          <a:prstGeom prst="rect">
            <a:avLst/>
          </a:prstGeom>
          <a:noFill/>
          <a:ln w="0">
            <a:noFill/>
          </a:ln>
        </p:spPr>
        <p:txBody>
          <a:bodyPr lIns="91440" tIns="91440" rIns="91440" bIns="91440" anchor="t">
            <a:noAutofit/>
          </a:bodyPr>
          <a:lstStyle/>
          <a:p>
            <a:pPr indent="0">
              <a:buNone/>
            </a:pPr>
            <a:r>
              <a:rPr lang="fr-FR" sz="2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28600"/>
            <a:ext cx="84578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
        <p:nvSpPr>
          <p:cNvPr id="8" name="PlaceHolder 2"/>
          <p:cNvSpPr>
            <a:spLocks noGrp="1"/>
          </p:cNvSpPr>
          <p:nvPr>
            <p:ph type="title"/>
          </p:nvPr>
        </p:nvSpPr>
        <p:spPr>
          <a:xfrm>
            <a:off x="3040200" y="3965400"/>
            <a:ext cx="865440" cy="310320"/>
          </a:xfrm>
          <a:prstGeom prst="rect">
            <a:avLst/>
          </a:prstGeom>
          <a:noFill/>
          <a:ln w="0">
            <a:noFill/>
          </a:ln>
        </p:spPr>
        <p:txBody>
          <a:bodyPr lIns="91440" tIns="91440" rIns="91440" bIns="91440" anchor="ctr">
            <a:noAutofit/>
          </a:bodyPr>
          <a:lstStyle/>
          <a:p>
            <a:pPr indent="0" algn="ctr">
              <a:lnSpc>
                <a:spcPct val="100000"/>
              </a:lnSpc>
              <a:buNone/>
            </a:pPr>
            <a:r>
              <a:rPr lang="fr-FR" sz="2000" b="0" strike="noStrike" spc="-1">
                <a:solidFill>
                  <a:schemeClr val="dk1"/>
                </a:solidFill>
                <a:latin typeface="Radio Canada Big"/>
                <a:ea typeface="Radio Canada Big"/>
              </a:rPr>
              <a:t>xx%</a:t>
            </a:r>
            <a:endParaRPr lang="fr-FR" sz="2000" b="0" strike="noStrike" spc="-1">
              <a:solidFill>
                <a:schemeClr val="dk1"/>
              </a:solidFill>
              <a:latin typeface="Arial"/>
            </a:endParaRPr>
          </a:p>
        </p:txBody>
      </p:sp>
      <p:sp>
        <p:nvSpPr>
          <p:cNvPr id="9" name="PlaceHolder 3"/>
          <p:cNvSpPr>
            <a:spLocks noGrp="1"/>
          </p:cNvSpPr>
          <p:nvPr>
            <p:ph type="title"/>
          </p:nvPr>
        </p:nvSpPr>
        <p:spPr>
          <a:xfrm>
            <a:off x="3040200" y="2386440"/>
            <a:ext cx="865440" cy="310320"/>
          </a:xfrm>
          <a:prstGeom prst="rect">
            <a:avLst/>
          </a:prstGeom>
          <a:noFill/>
          <a:ln w="0">
            <a:noFill/>
          </a:ln>
        </p:spPr>
        <p:txBody>
          <a:bodyPr lIns="91440" tIns="91440" rIns="91440" bIns="91440" anchor="ctr">
            <a:noAutofit/>
          </a:bodyPr>
          <a:lstStyle/>
          <a:p>
            <a:pPr indent="0" algn="ctr">
              <a:lnSpc>
                <a:spcPct val="100000"/>
              </a:lnSpc>
              <a:buNone/>
            </a:pPr>
            <a:r>
              <a:rPr lang="fr-FR" sz="2000" b="0" strike="noStrike" spc="-1">
                <a:solidFill>
                  <a:schemeClr val="dk1"/>
                </a:solidFill>
                <a:latin typeface="Radio Canada Big"/>
                <a:ea typeface="Radio Canada Big"/>
              </a:rPr>
              <a:t>xx%</a:t>
            </a:r>
            <a:endParaRPr lang="fr-FR" sz="2000" b="0" strike="noStrike" spc="-1">
              <a:solidFill>
                <a:schemeClr val="dk1"/>
              </a:solidFill>
              <a:latin typeface="Arial"/>
            </a:endParaRPr>
          </a:p>
        </p:txBody>
      </p:sp>
      <p:sp>
        <p:nvSpPr>
          <p:cNvPr id="10" name="PlaceHolder 4"/>
          <p:cNvSpPr>
            <a:spLocks noGrp="1"/>
          </p:cNvSpPr>
          <p:nvPr>
            <p:ph type="title"/>
          </p:nvPr>
        </p:nvSpPr>
        <p:spPr>
          <a:xfrm>
            <a:off x="3040200" y="1610280"/>
            <a:ext cx="864000" cy="310320"/>
          </a:xfrm>
          <a:prstGeom prst="rect">
            <a:avLst/>
          </a:prstGeom>
          <a:noFill/>
          <a:ln w="0">
            <a:noFill/>
          </a:ln>
        </p:spPr>
        <p:txBody>
          <a:bodyPr lIns="91440" tIns="91440" rIns="91440" bIns="91440" anchor="ctr">
            <a:noAutofit/>
          </a:bodyPr>
          <a:lstStyle/>
          <a:p>
            <a:pPr indent="0" algn="ctr">
              <a:lnSpc>
                <a:spcPct val="100000"/>
              </a:lnSpc>
              <a:buNone/>
            </a:pPr>
            <a:r>
              <a:rPr lang="fr-FR" sz="2000" b="0" strike="noStrike" spc="-1">
                <a:solidFill>
                  <a:schemeClr val="dk1"/>
                </a:solidFill>
                <a:latin typeface="Radio Canada Big"/>
                <a:ea typeface="Radio Canada Big"/>
              </a:rPr>
              <a:t>xx%</a:t>
            </a:r>
            <a:endParaRPr lang="fr-FR" sz="2000" b="0" strike="noStrike" spc="-1">
              <a:solidFill>
                <a:schemeClr val="dk1"/>
              </a:solidFill>
              <a:latin typeface="Arial"/>
            </a:endParaRPr>
          </a:p>
        </p:txBody>
      </p:sp>
      <p:sp>
        <p:nvSpPr>
          <p:cNvPr id="11" name="PlaceHolder 5"/>
          <p:cNvSpPr>
            <a:spLocks noGrp="1"/>
          </p:cNvSpPr>
          <p:nvPr>
            <p:ph type="title"/>
          </p:nvPr>
        </p:nvSpPr>
        <p:spPr>
          <a:xfrm>
            <a:off x="3040200" y="3175920"/>
            <a:ext cx="865440" cy="310320"/>
          </a:xfrm>
          <a:prstGeom prst="rect">
            <a:avLst/>
          </a:prstGeom>
          <a:noFill/>
          <a:ln w="0">
            <a:noFill/>
          </a:ln>
        </p:spPr>
        <p:txBody>
          <a:bodyPr lIns="91440" tIns="91440" rIns="91440" bIns="91440" anchor="ctr">
            <a:noAutofit/>
          </a:bodyPr>
          <a:lstStyle/>
          <a:p>
            <a:pPr indent="0" algn="ctr">
              <a:lnSpc>
                <a:spcPct val="100000"/>
              </a:lnSpc>
              <a:buNone/>
            </a:pPr>
            <a:r>
              <a:rPr lang="fr-FR" sz="2000" b="0" strike="noStrike" spc="-1">
                <a:solidFill>
                  <a:schemeClr val="dk1"/>
                </a:solidFill>
                <a:latin typeface="Radio Canada Big"/>
                <a:ea typeface="Radio Canada Big"/>
              </a:rPr>
              <a:t>xx%</a:t>
            </a:r>
            <a:endParaRPr lang="fr-FR" sz="2000" b="0" strike="noStrike" spc="-1">
              <a:solidFill>
                <a:schemeClr val="dk1"/>
              </a:solidFill>
              <a:latin typeface="Arial"/>
            </a:endParaRPr>
          </a:p>
        </p:txBody>
      </p:sp>
      <p:sp>
        <p:nvSpPr>
          <p:cNvPr id="12" name="PlaceHolder 6"/>
          <p:cNvSpPr>
            <a:spLocks noGrp="1"/>
          </p:cNvSpPr>
          <p:nvPr>
            <p:ph type="title"/>
          </p:nvPr>
        </p:nvSpPr>
        <p:spPr>
          <a:xfrm>
            <a:off x="5210280" y="2397240"/>
            <a:ext cx="865440" cy="310320"/>
          </a:xfrm>
          <a:prstGeom prst="rect">
            <a:avLst/>
          </a:prstGeom>
          <a:noFill/>
          <a:ln w="0">
            <a:noFill/>
          </a:ln>
        </p:spPr>
        <p:txBody>
          <a:bodyPr lIns="91440" tIns="91440" rIns="91440" bIns="91440" anchor="ctr">
            <a:noAutofit/>
          </a:bodyPr>
          <a:lstStyle/>
          <a:p>
            <a:pPr indent="0" algn="ctr">
              <a:lnSpc>
                <a:spcPct val="100000"/>
              </a:lnSpc>
              <a:buNone/>
            </a:pPr>
            <a:r>
              <a:rPr lang="fr-FR" sz="2000" b="0" strike="noStrike" spc="-1">
                <a:solidFill>
                  <a:schemeClr val="dk1"/>
                </a:solidFill>
                <a:latin typeface="Radio Canada Big"/>
                <a:ea typeface="Radio Canada Big"/>
              </a:rPr>
              <a:t>xx%</a:t>
            </a:r>
            <a:endParaRPr lang="fr-FR" sz="2000" b="0" strike="noStrike" spc="-1">
              <a:solidFill>
                <a:schemeClr val="dk1"/>
              </a:solidFill>
              <a:latin typeface="Arial"/>
            </a:endParaRPr>
          </a:p>
        </p:txBody>
      </p:sp>
      <p:sp>
        <p:nvSpPr>
          <p:cNvPr id="13" name="PlaceHolder 7"/>
          <p:cNvSpPr>
            <a:spLocks noGrp="1"/>
          </p:cNvSpPr>
          <p:nvPr>
            <p:ph type="title"/>
          </p:nvPr>
        </p:nvSpPr>
        <p:spPr>
          <a:xfrm>
            <a:off x="5210280" y="3186720"/>
            <a:ext cx="865440" cy="310320"/>
          </a:xfrm>
          <a:prstGeom prst="rect">
            <a:avLst/>
          </a:prstGeom>
          <a:noFill/>
          <a:ln w="0">
            <a:noFill/>
          </a:ln>
        </p:spPr>
        <p:txBody>
          <a:bodyPr lIns="91440" tIns="91440" rIns="91440" bIns="91440" anchor="ctr">
            <a:noAutofit/>
          </a:bodyPr>
          <a:lstStyle/>
          <a:p>
            <a:pPr indent="0" algn="ctr">
              <a:lnSpc>
                <a:spcPct val="100000"/>
              </a:lnSpc>
              <a:buNone/>
            </a:pPr>
            <a:r>
              <a:rPr lang="fr-FR" sz="2000" b="0" strike="noStrike" spc="-1">
                <a:solidFill>
                  <a:schemeClr val="dk1"/>
                </a:solidFill>
                <a:latin typeface="Radio Canada Big"/>
                <a:ea typeface="Radio Canada Big"/>
              </a:rPr>
              <a:t>xx%</a:t>
            </a:r>
            <a:endParaRPr lang="fr-FR" sz="2000" b="0" strike="noStrike" spc="-1">
              <a:solidFill>
                <a:schemeClr val="dk1"/>
              </a:solidFill>
              <a:latin typeface="Arial"/>
            </a:endParaRPr>
          </a:p>
        </p:txBody>
      </p:sp>
      <p:sp>
        <p:nvSpPr>
          <p:cNvPr id="14" name="PlaceHolder 8"/>
          <p:cNvSpPr>
            <a:spLocks noGrp="1"/>
          </p:cNvSpPr>
          <p:nvPr>
            <p:ph type="title"/>
          </p:nvPr>
        </p:nvSpPr>
        <p:spPr>
          <a:xfrm>
            <a:off x="5210280" y="3976200"/>
            <a:ext cx="865440" cy="310320"/>
          </a:xfrm>
          <a:prstGeom prst="rect">
            <a:avLst/>
          </a:prstGeom>
          <a:noFill/>
          <a:ln w="0">
            <a:noFill/>
          </a:ln>
        </p:spPr>
        <p:txBody>
          <a:bodyPr lIns="91440" tIns="91440" rIns="91440" bIns="91440" anchor="ctr">
            <a:noAutofit/>
          </a:bodyPr>
          <a:lstStyle/>
          <a:p>
            <a:pPr indent="0" algn="ctr">
              <a:lnSpc>
                <a:spcPct val="100000"/>
              </a:lnSpc>
              <a:buNone/>
            </a:pPr>
            <a:r>
              <a:rPr lang="fr-FR" sz="2000" b="0" strike="noStrike" spc="-1">
                <a:solidFill>
                  <a:schemeClr val="dk1"/>
                </a:solidFill>
                <a:latin typeface="Radio Canada Big"/>
                <a:ea typeface="Radio Canada Big"/>
              </a:rPr>
              <a:t>xx%</a:t>
            </a:r>
            <a:endParaRPr lang="fr-FR" sz="2000" b="0" strike="noStrike" spc="-1">
              <a:solidFill>
                <a:schemeClr val="dk1"/>
              </a:solidFill>
              <a:latin typeface="Arial"/>
            </a:endParaRPr>
          </a:p>
        </p:txBody>
      </p:sp>
      <p:sp>
        <p:nvSpPr>
          <p:cNvPr id="15" name="PlaceHolder 9"/>
          <p:cNvSpPr>
            <a:spLocks noGrp="1"/>
          </p:cNvSpPr>
          <p:nvPr>
            <p:ph type="title"/>
          </p:nvPr>
        </p:nvSpPr>
        <p:spPr>
          <a:xfrm>
            <a:off x="5210280" y="1621080"/>
            <a:ext cx="865440" cy="310320"/>
          </a:xfrm>
          <a:prstGeom prst="rect">
            <a:avLst/>
          </a:prstGeom>
          <a:noFill/>
          <a:ln w="0">
            <a:noFill/>
          </a:ln>
        </p:spPr>
        <p:txBody>
          <a:bodyPr lIns="91440" tIns="91440" rIns="91440" bIns="91440" anchor="ctr">
            <a:noAutofit/>
          </a:bodyPr>
          <a:lstStyle/>
          <a:p>
            <a:pPr indent="0" algn="ctr">
              <a:lnSpc>
                <a:spcPct val="100000"/>
              </a:lnSpc>
              <a:buNone/>
            </a:pPr>
            <a:r>
              <a:rPr lang="fr-FR" sz="2000" b="0" strike="noStrike" spc="-1">
                <a:solidFill>
                  <a:schemeClr val="dk1"/>
                </a:solidFill>
                <a:latin typeface="Radio Canada Big"/>
                <a:ea typeface="Radio Canada Big"/>
              </a:rPr>
              <a:t>xx%</a:t>
            </a:r>
            <a:endParaRPr lang="fr-FR" sz="2000" b="0" strike="noStrike" spc="-1">
              <a:solidFill>
                <a:schemeClr val="dk1"/>
              </a:solidFill>
              <a:latin typeface="Arial"/>
            </a:endParaRPr>
          </a:p>
        </p:txBody>
      </p:sp>
      <p:cxnSp>
        <p:nvCxnSpPr>
          <p:cNvPr id="16" name="Google Shape;68;p13"/>
          <p:cNvCxnSpPr/>
          <p:nvPr/>
        </p:nvCxnSpPr>
        <p:spPr>
          <a:xfrm flipH="1">
            <a:off x="8297640" y="423360"/>
            <a:ext cx="378000" cy="360"/>
          </a:xfrm>
          <a:prstGeom prst="straightConnector1">
            <a:avLst/>
          </a:prstGeom>
          <a:ln w="38100">
            <a:solidFill>
              <a:srgbClr val="191919"/>
            </a:solidFill>
            <a:round/>
          </a:ln>
        </p:spPr>
      </p:cxn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28600"/>
            <a:ext cx="6935400" cy="1490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cxnSp>
        <p:nvCxnSpPr>
          <p:cNvPr id="18" name="Google Shape;72;p14"/>
          <p:cNvCxnSpPr/>
          <p:nvPr/>
        </p:nvCxnSpPr>
        <p:spPr>
          <a:xfrm flipH="1">
            <a:off x="8297640" y="423360"/>
            <a:ext cx="378000" cy="360"/>
          </a:xfrm>
          <a:prstGeom prst="straightConnector1">
            <a:avLst/>
          </a:prstGeom>
          <a:ln w="38100">
            <a:solidFill>
              <a:srgbClr val="191919"/>
            </a:solidFill>
            <a:round/>
          </a:ln>
        </p:spPr>
      </p:cxnSp>
      <p:sp>
        <p:nvSpPr>
          <p:cNvPr id="19"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28600"/>
            <a:ext cx="5029920" cy="199152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
        <p:nvSpPr>
          <p:cNvPr id="21" name="PlaceHolder 2"/>
          <p:cNvSpPr>
            <a:spLocks noGrp="1"/>
          </p:cNvSpPr>
          <p:nvPr>
            <p:ph type="body"/>
          </p:nvPr>
        </p:nvSpPr>
        <p:spPr>
          <a:xfrm>
            <a:off x="1139040" y="2220840"/>
            <a:ext cx="4294440" cy="2723400"/>
          </a:xfrm>
          <a:prstGeom prst="rect">
            <a:avLst/>
          </a:prstGeom>
          <a:noFill/>
          <a:ln w="0">
            <a:noFill/>
          </a:ln>
        </p:spPr>
        <p:txBody>
          <a:bodyPr lIns="91440" tIns="91440" rIns="91440" bIns="91440" anchor="b">
            <a:no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400" b="0" strike="noStrike" spc="-1">
                <a:solidFill>
                  <a:srgbClr val="000000"/>
                </a:solidFill>
                <a:latin typeface="Arial"/>
              </a:rPr>
              <a:t>Seventh Outline Level</a:t>
            </a:r>
          </a:p>
        </p:txBody>
      </p:sp>
      <p:sp>
        <p:nvSpPr>
          <p:cNvPr id="22" name="PlaceHolder 3"/>
          <p:cNvSpPr>
            <a:spLocks noGrp="1"/>
          </p:cNvSpPr>
          <p:nvPr>
            <p:ph type="body"/>
          </p:nvPr>
        </p:nvSpPr>
        <p:spPr>
          <a:xfrm>
            <a:off x="5715720" y="0"/>
            <a:ext cx="3427920" cy="5143320"/>
          </a:xfrm>
          <a:prstGeom prst="rect">
            <a:avLst/>
          </a:prstGeom>
          <a:noFill/>
          <a:ln w="0">
            <a:noFill/>
          </a:ln>
        </p:spPr>
        <p:txBody>
          <a:bodyPr lIns="90000" tIns="45000" rIns="90000" bIns="45000" anchor="t">
            <a:normAutofit fontScale="93333"/>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cxnSp>
        <p:nvCxnSpPr>
          <p:cNvPr id="23" name="Google Shape;77;p15"/>
          <p:cNvCxnSpPr/>
          <p:nvPr/>
        </p:nvCxnSpPr>
        <p:spPr>
          <a:xfrm flipH="1">
            <a:off x="228600" y="4733640"/>
            <a:ext cx="378000" cy="360"/>
          </a:xfrm>
          <a:prstGeom prst="straightConnector1">
            <a:avLst/>
          </a:prstGeom>
          <a:ln w="38100">
            <a:solidFill>
              <a:srgbClr val="191919"/>
            </a:solidFill>
            <a:round/>
          </a:ln>
        </p:spPr>
      </p:cxn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2860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304720"/>
            <a:ext cx="678600" cy="310320"/>
          </a:xfrm>
          <a:prstGeom prst="rect">
            <a:avLst/>
          </a:prstGeom>
          <a:noFill/>
          <a:ln w="0">
            <a:noFill/>
          </a:ln>
        </p:spPr>
        <p:txBody>
          <a:bodyPr lIns="91440" tIns="91440" rIns="91440" bIns="91440" anchor="ctr">
            <a:noAutofit/>
          </a:bodyPr>
          <a:lstStyle/>
          <a:p>
            <a:pPr indent="0">
              <a:lnSpc>
                <a:spcPct val="100000"/>
              </a:lnSpc>
              <a:buNone/>
            </a:pPr>
            <a:r>
              <a:rPr lang="fr-FR" sz="2000" b="0" strike="noStrike" spc="-1">
                <a:solidFill>
                  <a:schemeClr val="dk1"/>
                </a:solidFill>
                <a:latin typeface="Radio Canada Big"/>
                <a:ea typeface="Radio Canada Big"/>
              </a:rPr>
              <a:t>xx%</a:t>
            </a:r>
            <a:endParaRPr lang="fr-FR" sz="2000" b="0" strike="noStrike" spc="-1">
              <a:solidFill>
                <a:schemeClr val="dk1"/>
              </a:solidFill>
              <a:latin typeface="Arial"/>
            </a:endParaRPr>
          </a:p>
        </p:txBody>
      </p:sp>
      <p:sp>
        <p:nvSpPr>
          <p:cNvPr id="26" name="PlaceHolder 2"/>
          <p:cNvSpPr>
            <a:spLocks noGrp="1"/>
          </p:cNvSpPr>
          <p:nvPr>
            <p:ph type="title"/>
          </p:nvPr>
        </p:nvSpPr>
        <p:spPr>
          <a:xfrm>
            <a:off x="457200" y="1072440"/>
            <a:ext cx="677520" cy="310320"/>
          </a:xfrm>
          <a:prstGeom prst="rect">
            <a:avLst/>
          </a:prstGeom>
          <a:noFill/>
          <a:ln w="0">
            <a:noFill/>
          </a:ln>
        </p:spPr>
        <p:txBody>
          <a:bodyPr lIns="91440" tIns="91440" rIns="91440" bIns="91440" anchor="ctr">
            <a:noAutofit/>
          </a:bodyPr>
          <a:lstStyle/>
          <a:p>
            <a:pPr indent="0">
              <a:lnSpc>
                <a:spcPct val="100000"/>
              </a:lnSpc>
              <a:buNone/>
            </a:pPr>
            <a:r>
              <a:rPr lang="fr-FR" sz="2000" b="0" strike="noStrike" spc="-1">
                <a:solidFill>
                  <a:schemeClr val="dk1"/>
                </a:solidFill>
                <a:latin typeface="Radio Canada Big"/>
                <a:ea typeface="Radio Canada Big"/>
              </a:rPr>
              <a:t>xx%</a:t>
            </a:r>
            <a:endParaRPr lang="fr-FR" sz="2000" b="0" strike="noStrike" spc="-1">
              <a:solidFill>
                <a:schemeClr val="dk1"/>
              </a:solidFill>
              <a:latin typeface="Arial"/>
            </a:endParaRPr>
          </a:p>
        </p:txBody>
      </p:sp>
      <p:sp>
        <p:nvSpPr>
          <p:cNvPr id="27" name="PlaceHolder 3"/>
          <p:cNvSpPr>
            <a:spLocks noGrp="1"/>
          </p:cNvSpPr>
          <p:nvPr>
            <p:ph type="title"/>
          </p:nvPr>
        </p:nvSpPr>
        <p:spPr>
          <a:xfrm>
            <a:off x="457200" y="3537000"/>
            <a:ext cx="678600" cy="310320"/>
          </a:xfrm>
          <a:prstGeom prst="rect">
            <a:avLst/>
          </a:prstGeom>
          <a:noFill/>
          <a:ln w="0">
            <a:noFill/>
          </a:ln>
        </p:spPr>
        <p:txBody>
          <a:bodyPr lIns="91440" tIns="91440" rIns="91440" bIns="91440" anchor="ctr">
            <a:noAutofit/>
          </a:bodyPr>
          <a:lstStyle/>
          <a:p>
            <a:pPr indent="0">
              <a:lnSpc>
                <a:spcPct val="100000"/>
              </a:lnSpc>
              <a:buNone/>
            </a:pPr>
            <a:r>
              <a:rPr lang="fr-FR" sz="2000" b="0" strike="noStrike" spc="-1">
                <a:solidFill>
                  <a:schemeClr val="dk1"/>
                </a:solidFill>
                <a:latin typeface="Radio Canada Big"/>
                <a:ea typeface="Radio Canada Big"/>
              </a:rPr>
              <a:t>xx%</a:t>
            </a:r>
            <a:endParaRPr lang="fr-FR" sz="2000" b="0" strike="noStrike" spc="-1">
              <a:solidFill>
                <a:schemeClr val="dk1"/>
              </a:solidFill>
              <a:latin typeface="Arial"/>
            </a:endParaRPr>
          </a:p>
        </p:txBody>
      </p:sp>
      <p:sp>
        <p:nvSpPr>
          <p:cNvPr id="28" name="PlaceHolder 4"/>
          <p:cNvSpPr>
            <a:spLocks noGrp="1"/>
          </p:cNvSpPr>
          <p:nvPr>
            <p:ph type="title"/>
          </p:nvPr>
        </p:nvSpPr>
        <p:spPr>
          <a:xfrm>
            <a:off x="457200" y="228600"/>
            <a:ext cx="621072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
        <p:nvSpPr>
          <p:cNvPr id="29" name="PlaceHolder 5"/>
          <p:cNvSpPr>
            <a:spLocks noGrp="1"/>
          </p:cNvSpPr>
          <p:nvPr>
            <p:ph type="body"/>
          </p:nvPr>
        </p:nvSpPr>
        <p:spPr>
          <a:xfrm>
            <a:off x="6745680" y="293760"/>
            <a:ext cx="2169360" cy="2169360"/>
          </a:xfrm>
          <a:prstGeom prst="rect">
            <a:avLst/>
          </a:prstGeom>
          <a:noFill/>
          <a:ln w="0">
            <a:noFill/>
          </a:ln>
        </p:spPr>
        <p:txBody>
          <a:bodyPr lIns="90000" tIns="45000" rIns="90000" bIns="45000" anchor="t">
            <a:normAutofit fontScale="18333" lnSpcReduction="2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
        <p:nvSpPr>
          <p:cNvPr id="30" name="PlaceHolder 6"/>
          <p:cNvSpPr>
            <a:spLocks noGrp="1"/>
          </p:cNvSpPr>
          <p:nvPr>
            <p:ph type="body"/>
          </p:nvPr>
        </p:nvSpPr>
        <p:spPr>
          <a:xfrm>
            <a:off x="6745680" y="2745360"/>
            <a:ext cx="2169360" cy="2169360"/>
          </a:xfrm>
          <a:prstGeom prst="rect">
            <a:avLst/>
          </a:prstGeom>
          <a:noFill/>
          <a:ln w="0">
            <a:noFill/>
          </a:ln>
        </p:spPr>
        <p:txBody>
          <a:bodyPr lIns="90000" tIns="45000" rIns="90000" bIns="45000" anchor="t">
            <a:normAutofit fontScale="18333" lnSpcReduction="2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2860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
        <p:nvSpPr>
          <p:cNvPr id="32" name="PlaceHolder 2"/>
          <p:cNvSpPr>
            <a:spLocks noGrp="1"/>
          </p:cNvSpPr>
          <p:nvPr>
            <p:ph type="title"/>
          </p:nvPr>
        </p:nvSpPr>
        <p:spPr>
          <a:xfrm>
            <a:off x="4829400" y="3172320"/>
            <a:ext cx="865440" cy="310320"/>
          </a:xfrm>
          <a:prstGeom prst="rect">
            <a:avLst/>
          </a:prstGeom>
          <a:noFill/>
          <a:ln w="0">
            <a:noFill/>
          </a:ln>
        </p:spPr>
        <p:txBody>
          <a:bodyPr lIns="91440" tIns="91440" rIns="91440" bIns="91440" anchor="ctr">
            <a:noAutofit/>
          </a:bodyPr>
          <a:lstStyle/>
          <a:p>
            <a:pPr indent="0" algn="ctr">
              <a:lnSpc>
                <a:spcPct val="100000"/>
              </a:lnSpc>
              <a:buNone/>
            </a:pPr>
            <a:r>
              <a:rPr lang="fr-FR" sz="2000" b="0" strike="noStrike" spc="-1">
                <a:solidFill>
                  <a:schemeClr val="dk1"/>
                </a:solidFill>
                <a:latin typeface="Radio Canada Big"/>
                <a:ea typeface="Radio Canada Big"/>
              </a:rPr>
              <a:t>xx%</a:t>
            </a:r>
            <a:endParaRPr lang="fr-FR" sz="2000" b="0" strike="noStrike" spc="-1">
              <a:solidFill>
                <a:schemeClr val="dk1"/>
              </a:solidFill>
              <a:latin typeface="Arial"/>
            </a:endParaRPr>
          </a:p>
        </p:txBody>
      </p:sp>
      <p:sp>
        <p:nvSpPr>
          <p:cNvPr id="33" name="PlaceHolder 3"/>
          <p:cNvSpPr>
            <a:spLocks noGrp="1"/>
          </p:cNvSpPr>
          <p:nvPr>
            <p:ph type="title"/>
          </p:nvPr>
        </p:nvSpPr>
        <p:spPr>
          <a:xfrm>
            <a:off x="457200" y="3172320"/>
            <a:ext cx="865440" cy="310320"/>
          </a:xfrm>
          <a:prstGeom prst="rect">
            <a:avLst/>
          </a:prstGeom>
          <a:noFill/>
          <a:ln w="0">
            <a:noFill/>
          </a:ln>
        </p:spPr>
        <p:txBody>
          <a:bodyPr lIns="91440" tIns="91440" rIns="91440" bIns="91440" anchor="ctr">
            <a:noAutofit/>
          </a:bodyPr>
          <a:lstStyle/>
          <a:p>
            <a:pPr indent="0" algn="ctr">
              <a:lnSpc>
                <a:spcPct val="100000"/>
              </a:lnSpc>
              <a:buNone/>
            </a:pPr>
            <a:r>
              <a:rPr lang="fr-FR" sz="2000" b="0" strike="noStrike" spc="-1">
                <a:solidFill>
                  <a:schemeClr val="dk1"/>
                </a:solidFill>
                <a:latin typeface="Radio Canada Big"/>
                <a:ea typeface="Radio Canada Big"/>
              </a:rPr>
              <a:t>xx%</a:t>
            </a:r>
            <a:endParaRPr lang="fr-FR" sz="2000" b="0" strike="noStrike" spc="-1">
              <a:solidFill>
                <a:schemeClr val="dk1"/>
              </a:solidFill>
              <a:latin typeface="Arial"/>
            </a:endParaRPr>
          </a:p>
        </p:txBody>
      </p:sp>
      <p:sp>
        <p:nvSpPr>
          <p:cNvPr id="34" name="PlaceHolder 4"/>
          <p:cNvSpPr>
            <a:spLocks noGrp="1"/>
          </p:cNvSpPr>
          <p:nvPr>
            <p:ph type="title"/>
          </p:nvPr>
        </p:nvSpPr>
        <p:spPr>
          <a:xfrm>
            <a:off x="457920" y="2206440"/>
            <a:ext cx="864000" cy="310320"/>
          </a:xfrm>
          <a:prstGeom prst="rect">
            <a:avLst/>
          </a:prstGeom>
          <a:noFill/>
          <a:ln w="0">
            <a:noFill/>
          </a:ln>
        </p:spPr>
        <p:txBody>
          <a:bodyPr lIns="91440" tIns="91440" rIns="91440" bIns="91440" anchor="ctr">
            <a:noAutofit/>
          </a:bodyPr>
          <a:lstStyle/>
          <a:p>
            <a:pPr indent="0" algn="ctr">
              <a:lnSpc>
                <a:spcPct val="100000"/>
              </a:lnSpc>
              <a:buNone/>
            </a:pPr>
            <a:r>
              <a:rPr lang="fr-FR" sz="2000" b="0" strike="noStrike" spc="-1">
                <a:solidFill>
                  <a:schemeClr val="dk1"/>
                </a:solidFill>
                <a:latin typeface="Radio Canada Big"/>
                <a:ea typeface="Radio Canada Big"/>
              </a:rPr>
              <a:t>xx%</a:t>
            </a:r>
            <a:endParaRPr lang="fr-FR" sz="2000" b="0" strike="noStrike" spc="-1">
              <a:solidFill>
                <a:schemeClr val="dk1"/>
              </a:solidFill>
              <a:latin typeface="Arial"/>
            </a:endParaRPr>
          </a:p>
        </p:txBody>
      </p:sp>
      <p:sp>
        <p:nvSpPr>
          <p:cNvPr id="35" name="PlaceHolder 5"/>
          <p:cNvSpPr>
            <a:spLocks noGrp="1"/>
          </p:cNvSpPr>
          <p:nvPr>
            <p:ph type="title"/>
          </p:nvPr>
        </p:nvSpPr>
        <p:spPr>
          <a:xfrm>
            <a:off x="4829400" y="2206080"/>
            <a:ext cx="865440" cy="310320"/>
          </a:xfrm>
          <a:prstGeom prst="rect">
            <a:avLst/>
          </a:prstGeom>
          <a:noFill/>
          <a:ln w="0">
            <a:noFill/>
          </a:ln>
        </p:spPr>
        <p:txBody>
          <a:bodyPr lIns="91440" tIns="91440" rIns="91440" bIns="91440" anchor="ctr">
            <a:noAutofit/>
          </a:bodyPr>
          <a:lstStyle/>
          <a:p>
            <a:pPr indent="0" algn="ctr">
              <a:lnSpc>
                <a:spcPct val="100000"/>
              </a:lnSpc>
              <a:buNone/>
            </a:pPr>
            <a:r>
              <a:rPr lang="fr-FR" sz="2000" b="0" strike="noStrike" spc="-1">
                <a:solidFill>
                  <a:schemeClr val="dk1"/>
                </a:solidFill>
                <a:latin typeface="Radio Canada Big"/>
                <a:ea typeface="Radio Canada Big"/>
              </a:rPr>
              <a:t>xx%</a:t>
            </a:r>
            <a:endParaRPr lang="fr-FR" sz="2000" b="0" strike="noStrike" spc="-1">
              <a:solidFill>
                <a:schemeClr val="dk1"/>
              </a:solidFill>
              <a:latin typeface="Arial"/>
            </a:endParaRPr>
          </a:p>
        </p:txBody>
      </p:sp>
      <p:sp>
        <p:nvSpPr>
          <p:cNvPr id="36" name="PlaceHolder 6"/>
          <p:cNvSpPr>
            <a:spLocks noGrp="1"/>
          </p:cNvSpPr>
          <p:nvPr>
            <p:ph type="title"/>
          </p:nvPr>
        </p:nvSpPr>
        <p:spPr>
          <a:xfrm>
            <a:off x="457200" y="1233720"/>
            <a:ext cx="865440" cy="310320"/>
          </a:xfrm>
          <a:prstGeom prst="rect">
            <a:avLst/>
          </a:prstGeom>
          <a:noFill/>
          <a:ln w="0">
            <a:noFill/>
          </a:ln>
        </p:spPr>
        <p:txBody>
          <a:bodyPr lIns="91440" tIns="91440" rIns="91440" bIns="91440" anchor="ctr">
            <a:noAutofit/>
          </a:bodyPr>
          <a:lstStyle/>
          <a:p>
            <a:pPr indent="0" algn="ctr">
              <a:lnSpc>
                <a:spcPct val="100000"/>
              </a:lnSpc>
              <a:buNone/>
            </a:pPr>
            <a:r>
              <a:rPr lang="fr-FR" sz="2000" b="0" strike="noStrike" spc="-1">
                <a:solidFill>
                  <a:schemeClr val="dk1"/>
                </a:solidFill>
                <a:latin typeface="Radio Canada Big"/>
                <a:ea typeface="Radio Canada Big"/>
              </a:rPr>
              <a:t>xx%</a:t>
            </a:r>
            <a:endParaRPr lang="fr-FR" sz="2000" b="0" strike="noStrike" spc="-1">
              <a:solidFill>
                <a:schemeClr val="dk1"/>
              </a:solidFill>
              <a:latin typeface="Arial"/>
            </a:endParaRPr>
          </a:p>
        </p:txBody>
      </p:sp>
      <p:sp>
        <p:nvSpPr>
          <p:cNvPr id="37" name="PlaceHolder 7"/>
          <p:cNvSpPr>
            <a:spLocks noGrp="1"/>
          </p:cNvSpPr>
          <p:nvPr>
            <p:ph type="title"/>
          </p:nvPr>
        </p:nvSpPr>
        <p:spPr>
          <a:xfrm>
            <a:off x="4829400" y="1233720"/>
            <a:ext cx="865440" cy="310320"/>
          </a:xfrm>
          <a:prstGeom prst="rect">
            <a:avLst/>
          </a:prstGeom>
          <a:noFill/>
          <a:ln w="0">
            <a:noFill/>
          </a:ln>
        </p:spPr>
        <p:txBody>
          <a:bodyPr lIns="91440" tIns="91440" rIns="91440" bIns="91440" anchor="ctr">
            <a:noAutofit/>
          </a:bodyPr>
          <a:lstStyle/>
          <a:p>
            <a:pPr indent="0" algn="ctr">
              <a:lnSpc>
                <a:spcPct val="100000"/>
              </a:lnSpc>
              <a:buNone/>
            </a:pPr>
            <a:r>
              <a:rPr lang="fr-FR" sz="2000" b="0" strike="noStrike" spc="-1">
                <a:solidFill>
                  <a:schemeClr val="dk1"/>
                </a:solidFill>
                <a:latin typeface="Radio Canada Big"/>
                <a:ea typeface="Radio Canada Big"/>
              </a:rPr>
              <a:t>xx%</a:t>
            </a:r>
            <a:endParaRPr lang="fr-FR" sz="2000" b="0" strike="noStrike" spc="-1">
              <a:solidFill>
                <a:schemeClr val="dk1"/>
              </a:solidFill>
              <a:latin typeface="Arial"/>
            </a:endParaRPr>
          </a:p>
        </p:txBody>
      </p:sp>
      <p:sp>
        <p:nvSpPr>
          <p:cNvPr id="38" name="PlaceHolder 8"/>
          <p:cNvSpPr>
            <a:spLocks noGrp="1"/>
          </p:cNvSpPr>
          <p:nvPr>
            <p:ph type="body"/>
          </p:nvPr>
        </p:nvSpPr>
        <p:spPr>
          <a:xfrm>
            <a:off x="0" y="4006800"/>
            <a:ext cx="9143640" cy="1136520"/>
          </a:xfrm>
          <a:prstGeom prst="rect">
            <a:avLst/>
          </a:prstGeom>
          <a:noFill/>
          <a:ln w="0">
            <a:noFill/>
          </a:ln>
        </p:spPr>
        <p:txBody>
          <a:bodyPr lIns="90000" tIns="45000" rIns="90000" bIns="45000" anchor="t">
            <a:normAutofit fontScale="50000" lnSpcReduction="1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PlaceHolder 1"/>
          <p:cNvSpPr>
            <a:spLocks noGrp="1"/>
          </p:cNvSpPr>
          <p:nvPr>
            <p:ph type="title"/>
          </p:nvPr>
        </p:nvSpPr>
        <p:spPr>
          <a:xfrm>
            <a:off x="3086280" y="162000"/>
            <a:ext cx="5590800" cy="1866600"/>
          </a:xfrm>
          <a:prstGeom prst="rect">
            <a:avLst/>
          </a:prstGeom>
          <a:noFill/>
          <a:ln w="0">
            <a:noFill/>
          </a:ln>
        </p:spPr>
        <p:txBody>
          <a:bodyPr lIns="91440" tIns="91440" rIns="91440" bIns="91440" anchor="b">
            <a:normAutofit/>
          </a:bodyPr>
          <a:lstStyle/>
          <a:p>
            <a:pPr indent="0">
              <a:buNone/>
            </a:pPr>
            <a:r>
              <a:rPr lang="fr-FR" sz="5400" b="0" strike="noStrike" spc="-1" dirty="0">
                <a:solidFill>
                  <a:schemeClr val="dk1"/>
                </a:solidFill>
                <a:latin typeface="Radio Canada Big"/>
                <a:ea typeface="Radio Canada Big"/>
              </a:rPr>
              <a:t>Final COM300 </a:t>
            </a:r>
            <a:r>
              <a:rPr lang="fr-FR" sz="3600" b="0" strike="noStrike" spc="-1" dirty="0">
                <a:solidFill>
                  <a:schemeClr val="dk1"/>
                </a:solidFill>
                <a:latin typeface="Radio Canada Big"/>
                <a:ea typeface="Radio Canada Big"/>
              </a:rPr>
              <a:t>1/2025</a:t>
            </a:r>
            <a:endParaRPr lang="fr-FR" sz="5400" b="0" strike="noStrike" spc="-1" dirty="0">
              <a:solidFill>
                <a:schemeClr val="dk1"/>
              </a:solidFill>
              <a:latin typeface="Radio Canada Big"/>
              <a:ea typeface="Radio Canada Big"/>
            </a:endParaRPr>
          </a:p>
        </p:txBody>
      </p:sp>
      <p:sp>
        <p:nvSpPr>
          <p:cNvPr id="80" name="PlaceHolder 2"/>
          <p:cNvSpPr>
            <a:spLocks noGrp="1"/>
          </p:cNvSpPr>
          <p:nvPr>
            <p:ph type="subTitle"/>
          </p:nvPr>
        </p:nvSpPr>
        <p:spPr>
          <a:xfrm>
            <a:off x="5543640" y="2238480"/>
            <a:ext cx="3057120" cy="1275840"/>
          </a:xfrm>
          <a:prstGeom prst="rect">
            <a:avLst/>
          </a:prstGeom>
          <a:noFill/>
          <a:ln w="0">
            <a:noFill/>
          </a:ln>
        </p:spPr>
        <p:txBody>
          <a:bodyPr lIns="91440" tIns="91440" rIns="91440" bIns="91440" anchor="t">
            <a:normAutofit/>
          </a:bodyPr>
          <a:lstStyle/>
          <a:p>
            <a:pPr algn="r">
              <a:lnSpc>
                <a:spcPct val="100000"/>
              </a:lnSpc>
              <a:tabLst>
                <a:tab pos="0" algn="l"/>
              </a:tabLst>
            </a:pPr>
            <a:r>
              <a:rPr lang="es-ES" sz="1400" dirty="0"/>
              <a:t>Clasificación y Aplicación Automática de Iluminación en </a:t>
            </a:r>
            <a:r>
              <a:rPr lang="es-ES" sz="1400" dirty="0" err="1"/>
              <a:t>Blender</a:t>
            </a:r>
            <a:endParaRPr lang="en-US" sz="1400" b="0" strike="noStrike" spc="-1" dirty="0">
              <a:solidFill>
                <a:srgbClr val="000000"/>
              </a:solidFill>
              <a:latin typeface="OpenSymbol"/>
            </a:endParaRPr>
          </a:p>
        </p:txBody>
      </p:sp>
      <p:pic>
        <p:nvPicPr>
          <p:cNvPr id="81" name="Google Shape;140;p27"/>
          <p:cNvPicPr/>
          <p:nvPr/>
        </p:nvPicPr>
        <p:blipFill>
          <a:blip r:embed="rId2"/>
          <a:srcRect t="2436" b="2436"/>
          <a:stretch/>
        </p:blipFill>
        <p:spPr>
          <a:xfrm>
            <a:off x="228600" y="425880"/>
            <a:ext cx="2583720" cy="4385160"/>
          </a:xfrm>
          <a:prstGeom prst="rect">
            <a:avLst/>
          </a:prstGeom>
          <a:ln w="0">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28600"/>
            <a:ext cx="6933960" cy="14950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3500" b="0" strike="noStrike" spc="-1">
                <a:solidFill>
                  <a:schemeClr val="dk1"/>
                </a:solidFill>
                <a:latin typeface="Radio Canada Big"/>
                <a:ea typeface="Radio Canada Big"/>
              </a:rPr>
              <a:t>Addon en Blender e interfaz de usuario</a:t>
            </a:r>
            <a:endParaRPr lang="fr-FR" sz="3500" b="0" strike="noStrike" spc="-1">
              <a:solidFill>
                <a:schemeClr val="dk1"/>
              </a:solidFill>
              <a:latin typeface="Arial"/>
            </a:endParaRPr>
          </a:p>
        </p:txBody>
      </p:sp>
      <p:sp>
        <p:nvSpPr>
          <p:cNvPr id="106" name="PlaceHolder 2"/>
          <p:cNvSpPr>
            <a:spLocks noGrp="1"/>
          </p:cNvSpPr>
          <p:nvPr>
            <p:ph type="subTitle"/>
          </p:nvPr>
        </p:nvSpPr>
        <p:spPr>
          <a:xfrm>
            <a:off x="3352680" y="1838160"/>
            <a:ext cx="5562360" cy="307620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1400" b="0" strike="noStrike" spc="-1">
                <a:solidFill>
                  <a:schemeClr val="dk1"/>
                </a:solidFill>
                <a:latin typeface="arial"/>
                <a:ea typeface="arial"/>
              </a:rPr>
              <a:t>LightMood se integra como un addon en Blender, ofreciendo una interfaz sencilla y accesible para los usuarios. Esta interfaz permite la carga de paletas y la selección de imágenes con solo un clic, facilitando el proceso de iluminación automática.</a:t>
            </a:r>
            <a:endParaRPr lang="en-US" sz="1400" b="0" strike="noStrike" spc="-1">
              <a:solidFill>
                <a:srgbClr val="000000"/>
              </a:solidFill>
              <a:latin typeface="OpenSymbo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28600"/>
            <a:ext cx="6933960" cy="14950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3500" b="0" strike="noStrike" spc="-1">
                <a:solidFill>
                  <a:schemeClr val="dk1"/>
                </a:solidFill>
                <a:latin typeface="Radio Canada Big"/>
                <a:ea typeface="Radio Canada Big"/>
              </a:rPr>
              <a:t>Conclusiones</a:t>
            </a:r>
            <a:endParaRPr lang="fr-FR" sz="3500" b="0" strike="noStrike" spc="-1">
              <a:solidFill>
                <a:schemeClr val="dk1"/>
              </a:solidFill>
              <a:latin typeface="Arial"/>
            </a:endParaRPr>
          </a:p>
        </p:txBody>
      </p:sp>
      <p:sp>
        <p:nvSpPr>
          <p:cNvPr id="108" name="PlaceHolder 2"/>
          <p:cNvSpPr>
            <a:spLocks noGrp="1"/>
          </p:cNvSpPr>
          <p:nvPr>
            <p:ph type="subTitle"/>
          </p:nvPr>
        </p:nvSpPr>
        <p:spPr>
          <a:xfrm>
            <a:off x="3352680" y="1838160"/>
            <a:ext cx="5562360" cy="307620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1400" b="0" strike="noStrike" spc="-1">
                <a:solidFill>
                  <a:schemeClr val="dk1"/>
                </a:solidFill>
                <a:latin typeface="arial"/>
                <a:ea typeface="arial"/>
              </a:rPr>
              <a:t>LightMood representa una herramienta innovadora para los diseñadores y animadores digitales, ofreciendo un enfoque eficiente y estético para la iluminación. La combinación de inteligencia artificial y diseño facilita la creación, asegurando resultados visuales impactantes y consistentes.</a:t>
            </a:r>
            <a:endParaRPr lang="en-US" sz="1400" b="0" strike="noStrike" spc="-1">
              <a:solidFill>
                <a:srgbClr val="000000"/>
              </a:solidFill>
              <a:latin typeface="OpenSymbo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419040" y="133200"/>
            <a:ext cx="5086080" cy="10569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4000" b="0" strike="noStrike" spc="-1">
                <a:solidFill>
                  <a:schemeClr val="dk1"/>
                </a:solidFill>
                <a:latin typeface="Radio Canada Big"/>
                <a:ea typeface="Radio Canada Big"/>
              </a:rPr>
              <a:t>Thank you!</a:t>
            </a:r>
            <a:endParaRPr lang="fr-FR" sz="4000" b="0" strike="noStrike" spc="-1">
              <a:solidFill>
                <a:schemeClr val="dk1"/>
              </a:solidFill>
              <a:latin typeface="Arial"/>
            </a:endParaRPr>
          </a:p>
        </p:txBody>
      </p:sp>
      <p:sp>
        <p:nvSpPr>
          <p:cNvPr id="110" name="PlaceHolder 2"/>
          <p:cNvSpPr>
            <a:spLocks noGrp="1"/>
          </p:cNvSpPr>
          <p:nvPr>
            <p:ph type="subTitle"/>
          </p:nvPr>
        </p:nvSpPr>
        <p:spPr>
          <a:xfrm>
            <a:off x="504720" y="1152360"/>
            <a:ext cx="4447800" cy="12283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arial"/>
                <a:ea typeface="arial"/>
              </a:rPr>
              <a:t>Do you have any questions?</a:t>
            </a:r>
            <a:endParaRPr lang="en-US" sz="1200" b="0" strike="noStrike" spc="-1">
              <a:solidFill>
                <a:srgbClr val="000000"/>
              </a:solidFill>
              <a:latin typeface="OpenSymbol"/>
            </a:endParaRPr>
          </a:p>
        </p:txBody>
      </p:sp>
      <p:grpSp>
        <p:nvGrpSpPr>
          <p:cNvPr id="111" name="Google Shape;318;p40"/>
          <p:cNvGrpSpPr/>
          <p:nvPr/>
        </p:nvGrpSpPr>
        <p:grpSpPr>
          <a:xfrm>
            <a:off x="580320" y="2388960"/>
            <a:ext cx="275760" cy="275760"/>
            <a:chOff x="580320" y="2388960"/>
            <a:chExt cx="275760" cy="275760"/>
          </a:xfrm>
        </p:grpSpPr>
        <p:sp>
          <p:nvSpPr>
            <p:cNvPr id="112" name="Google Shape;319;p40"/>
            <p:cNvSpPr/>
            <p:nvPr/>
          </p:nvSpPr>
          <p:spPr>
            <a:xfrm>
              <a:off x="580320" y="2388960"/>
              <a:ext cx="275760" cy="275760"/>
            </a:xfrm>
            <a:custGeom>
              <a:avLst/>
              <a:gdLst>
                <a:gd name="textAreaLeft" fmla="*/ 0 w 275760"/>
                <a:gd name="textAreaRight" fmla="*/ 276120 w 275760"/>
                <a:gd name="textAreaTop" fmla="*/ 0 h 275760"/>
                <a:gd name="textAreaBottom" fmla="*/ 276120 h 275760"/>
              </a:gdLst>
              <a:ahLst/>
              <a:cxnLst/>
              <a:rect l="textAreaLeft" t="textAreaTop" r="textAreaRight" b="textAreaBottom"/>
              <a:pathLst>
                <a:path w="6764" h="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3" name="Google Shape;320;p40"/>
            <p:cNvSpPr/>
            <p:nvPr/>
          </p:nvSpPr>
          <p:spPr>
            <a:xfrm>
              <a:off x="644760" y="2454480"/>
              <a:ext cx="146880" cy="144000"/>
            </a:xfrm>
            <a:custGeom>
              <a:avLst/>
              <a:gdLst>
                <a:gd name="textAreaLeft" fmla="*/ 0 w 146880"/>
                <a:gd name="textAreaRight" fmla="*/ 147240 w 146880"/>
                <a:gd name="textAreaTop" fmla="*/ 0 h 144000"/>
                <a:gd name="textAreaBottom" fmla="*/ 144360 h 144000"/>
              </a:gdLst>
              <a:ahLst/>
              <a:cxnLst/>
              <a:rect l="textAreaLeft" t="textAreaTop" r="textAreaRight" b="textAreaBottom"/>
              <a:pathLst>
                <a:path w="3607" h="3542">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2000" bIns="7200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4" name="Google Shape;321;p40"/>
            <p:cNvSpPr/>
            <p:nvPr/>
          </p:nvSpPr>
          <p:spPr>
            <a:xfrm>
              <a:off x="774360" y="2424240"/>
              <a:ext cx="37440" cy="37080"/>
            </a:xfrm>
            <a:custGeom>
              <a:avLst/>
              <a:gdLst>
                <a:gd name="textAreaLeft" fmla="*/ 0 w 37440"/>
                <a:gd name="textAreaRight" fmla="*/ 37800 w 37440"/>
                <a:gd name="textAreaTop" fmla="*/ 0 h 37080"/>
                <a:gd name="textAreaBottom" fmla="*/ 37440 h 37080"/>
              </a:gdLst>
              <a:ahLst/>
              <a:cxnLst/>
              <a:rect l="textAreaLeft" t="textAreaTop" r="textAreaRight" b="textAreaBottom"/>
              <a:pathLst>
                <a:path w="929" h="918">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18720" bIns="18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15" name="Google Shape;322;p40"/>
          <p:cNvGrpSpPr/>
          <p:nvPr/>
        </p:nvGrpSpPr>
        <p:grpSpPr>
          <a:xfrm>
            <a:off x="1359000" y="2407680"/>
            <a:ext cx="266400" cy="237960"/>
            <a:chOff x="1359000" y="2407680"/>
            <a:chExt cx="266400" cy="237960"/>
          </a:xfrm>
        </p:grpSpPr>
        <p:sp>
          <p:nvSpPr>
            <p:cNvPr id="116" name="Google Shape;323;p40"/>
            <p:cNvSpPr/>
            <p:nvPr/>
          </p:nvSpPr>
          <p:spPr>
            <a:xfrm>
              <a:off x="1368360" y="2491560"/>
              <a:ext cx="60840" cy="154080"/>
            </a:xfrm>
            <a:custGeom>
              <a:avLst/>
              <a:gdLst>
                <a:gd name="textAreaLeft" fmla="*/ 0 w 60840"/>
                <a:gd name="textAreaRight" fmla="*/ 61200 w 60840"/>
                <a:gd name="textAreaTop" fmla="*/ 0 h 154080"/>
                <a:gd name="textAreaBottom" fmla="*/ 154440 h 154080"/>
              </a:gdLst>
              <a:ahLst/>
              <a:cxnLst/>
              <a:rect l="textAreaLeft" t="textAreaTop" r="textAreaRight" b="textAreaBottom"/>
              <a:pathLst>
                <a:path w="1502" h="3787">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7040" bIns="770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7" name="Google Shape;324;p40"/>
            <p:cNvSpPr/>
            <p:nvPr/>
          </p:nvSpPr>
          <p:spPr>
            <a:xfrm>
              <a:off x="1359000" y="2407680"/>
              <a:ext cx="70200" cy="70200"/>
            </a:xfrm>
            <a:custGeom>
              <a:avLst/>
              <a:gdLst>
                <a:gd name="textAreaLeft" fmla="*/ 0 w 70200"/>
                <a:gd name="textAreaRight" fmla="*/ 70560 w 70200"/>
                <a:gd name="textAreaTop" fmla="*/ 0 h 70200"/>
                <a:gd name="textAreaBottom" fmla="*/ 70560 h 70200"/>
              </a:gdLst>
              <a:ahLst/>
              <a:cxnLst/>
              <a:rect l="textAreaLeft" t="textAreaTop" r="textAreaRight" b="textAreaBottom"/>
              <a:pathLst>
                <a:path w="1728" h="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35280" bIns="352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8" name="Google Shape;325;p40"/>
            <p:cNvSpPr/>
            <p:nvPr/>
          </p:nvSpPr>
          <p:spPr>
            <a:xfrm>
              <a:off x="1461600" y="2491560"/>
              <a:ext cx="163800" cy="154080"/>
            </a:xfrm>
            <a:custGeom>
              <a:avLst/>
              <a:gdLst>
                <a:gd name="textAreaLeft" fmla="*/ 0 w 163800"/>
                <a:gd name="textAreaRight" fmla="*/ 164160 w 163800"/>
                <a:gd name="textAreaTop" fmla="*/ 0 h 154080"/>
                <a:gd name="textAreaBottom" fmla="*/ 154440 h 154080"/>
              </a:gdLst>
              <a:ahLst/>
              <a:cxnLst/>
              <a:rect l="textAreaLeft" t="textAreaTop" r="textAreaRight" b="textAreaBottom"/>
              <a:pathLst>
                <a:path w="4026" h="3787">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7040" bIns="770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
        <p:nvSpPr>
          <p:cNvPr id="119" name="Google Shape;326;p40"/>
          <p:cNvSpPr/>
          <p:nvPr/>
        </p:nvSpPr>
        <p:spPr>
          <a:xfrm>
            <a:off x="5962680" y="4410000"/>
            <a:ext cx="2876040" cy="2566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rmAutofit/>
          </a:bodyPr>
          <a:lstStyle/>
          <a:p>
            <a:pPr algn="r" defTabSz="914400">
              <a:lnSpc>
                <a:spcPct val="100000"/>
              </a:lnSpc>
              <a:tabLst>
                <a:tab pos="0" algn="l"/>
              </a:tabLst>
            </a:pPr>
            <a:r>
              <a:rPr lang="en" sz="1000" b="0" strike="noStrike" spc="-1">
                <a:solidFill>
                  <a:schemeClr val="dk1"/>
                </a:solidFill>
                <a:latin typeface="Arial"/>
              </a:rPr>
              <a:t>+00 000 000 000</a:t>
            </a:r>
            <a:endParaRPr lang="en-US" sz="1000" b="0" strike="noStrike" spc="-1">
              <a:solidFill>
                <a:srgbClr val="000000"/>
              </a:solidFill>
              <a:latin typeface="OpenSymbol"/>
            </a:endParaRPr>
          </a:p>
        </p:txBody>
      </p:sp>
      <p:sp>
        <p:nvSpPr>
          <p:cNvPr id="120" name="Google Shape;327;p40"/>
          <p:cNvSpPr/>
          <p:nvPr/>
        </p:nvSpPr>
        <p:spPr>
          <a:xfrm>
            <a:off x="2128320" y="2389680"/>
            <a:ext cx="268200" cy="273960"/>
          </a:xfrm>
          <a:custGeom>
            <a:avLst/>
            <a:gdLst>
              <a:gd name="textAreaLeft" fmla="*/ 0 w 268200"/>
              <a:gd name="textAreaRight" fmla="*/ 268560 w 268200"/>
              <a:gd name="textAreaTop" fmla="*/ 0 h 273960"/>
              <a:gd name="textAreaBottom" fmla="*/ 274320 h 273960"/>
            </a:gdLst>
            <a:ahLst/>
            <a:cxnLst/>
            <a:rect l="textAreaLeft" t="textAreaTop" r="textAreaRight" b="textAreaBottom"/>
            <a:pathLst>
              <a:path w="6712561" h="6860069">
                <a:moveTo>
                  <a:pt x="3994869" y="2904749"/>
                </a:moveTo>
                <a:lnTo>
                  <a:pt x="6493788" y="0"/>
                </a:lnTo>
                <a:lnTo>
                  <a:pt x="5901628" y="0"/>
                </a:lnTo>
                <a:lnTo>
                  <a:pt x="3731848" y="2522189"/>
                </a:lnTo>
                <a:lnTo>
                  <a:pt x="1998833" y="0"/>
                </a:lnTo>
                <a:lnTo>
                  <a:pt x="0" y="0"/>
                </a:lnTo>
                <a:lnTo>
                  <a:pt x="2620640" y="3813966"/>
                </a:lnTo>
                <a:lnTo>
                  <a:pt x="0" y="6860070"/>
                </a:lnTo>
                <a:lnTo>
                  <a:pt x="592216" y="6860070"/>
                </a:lnTo>
                <a:lnTo>
                  <a:pt x="2883548" y="4196581"/>
                </a:lnTo>
                <a:lnTo>
                  <a:pt x="4713728" y="6860070"/>
                </a:lnTo>
                <a:lnTo>
                  <a:pt x="6712561" y="6860070"/>
                </a:lnTo>
                <a:lnTo>
                  <a:pt x="3994757" y="2904749"/>
                </a:lnTo>
                <a:lnTo>
                  <a:pt x="3994925" y="2904749"/>
                </a:lnTo>
                <a:close/>
                <a:moveTo>
                  <a:pt x="3183768" y="3847528"/>
                </a:moveTo>
                <a:lnTo>
                  <a:pt x="2918230" y="3467765"/>
                </a:lnTo>
                <a:lnTo>
                  <a:pt x="805563" y="445770"/>
                </a:lnTo>
                <a:lnTo>
                  <a:pt x="1715115" y="445770"/>
                </a:lnTo>
                <a:lnTo>
                  <a:pt x="3420106" y="2884611"/>
                </a:lnTo>
                <a:lnTo>
                  <a:pt x="3685644" y="3264375"/>
                </a:lnTo>
                <a:lnTo>
                  <a:pt x="5901907" y="6434494"/>
                </a:lnTo>
                <a:lnTo>
                  <a:pt x="4992356" y="6434494"/>
                </a:lnTo>
                <a:lnTo>
                  <a:pt x="3183824" y="3847640"/>
                </a:lnTo>
                <a:lnTo>
                  <a:pt x="3183824" y="3847472"/>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 name="Google Shape;183;p30"/>
          <p:cNvPicPr/>
          <p:nvPr/>
        </p:nvPicPr>
        <p:blipFill>
          <a:blip r:embed="rId2"/>
          <a:srcRect t="12490" b="12490"/>
          <a:stretch/>
        </p:blipFill>
        <p:spPr>
          <a:xfrm>
            <a:off x="5715720" y="0"/>
            <a:ext cx="3427920" cy="5143320"/>
          </a:xfrm>
          <a:prstGeom prst="rect">
            <a:avLst/>
          </a:prstGeom>
          <a:ln w="0">
            <a:noFill/>
          </a:ln>
        </p:spPr>
      </p:pic>
      <p:sp>
        <p:nvSpPr>
          <p:cNvPr id="83" name="PlaceHolder 1"/>
          <p:cNvSpPr>
            <a:spLocks noGrp="1"/>
          </p:cNvSpPr>
          <p:nvPr>
            <p:ph type="title"/>
          </p:nvPr>
        </p:nvSpPr>
        <p:spPr>
          <a:xfrm>
            <a:off x="457200" y="228600"/>
            <a:ext cx="5028840" cy="19904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600" b="0" strike="noStrike" spc="-1">
                <a:solidFill>
                  <a:schemeClr val="dk1"/>
                </a:solidFill>
                <a:latin typeface="Radio Canada Big"/>
                <a:ea typeface="Radio Canada Big"/>
              </a:rPr>
              <a:t>Introducción</a:t>
            </a:r>
            <a:endParaRPr lang="fr-FR" sz="2600" b="0" strike="noStrike" spc="-1">
              <a:solidFill>
                <a:schemeClr val="dk1"/>
              </a:solidFill>
              <a:latin typeface="Arial"/>
            </a:endParaRPr>
          </a:p>
        </p:txBody>
      </p:sp>
      <p:sp>
        <p:nvSpPr>
          <p:cNvPr id="84" name="PlaceHolder 2"/>
          <p:cNvSpPr>
            <a:spLocks noGrp="1"/>
          </p:cNvSpPr>
          <p:nvPr>
            <p:ph/>
          </p:nvPr>
        </p:nvSpPr>
        <p:spPr>
          <a:xfrm>
            <a:off x="1190520" y="1977109"/>
            <a:ext cx="4295520" cy="27237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1400" b="0" strike="noStrike" spc="-1" dirty="0">
                <a:solidFill>
                  <a:schemeClr val="dk1"/>
                </a:solidFill>
                <a:latin typeface="arial"/>
                <a:ea typeface="arial"/>
              </a:rPr>
              <a:t>El trabajo consta en un recurso multimedia desarrollado para agilizar la iluminación de escenas en Blender mediante el uso de inteligencia artificial. Busca facilitar el trabajo creativo de los artistas digitales, mejorando la selección y aplicación de ambientes visuales.</a:t>
            </a:r>
            <a:endParaRPr lang="fr-FR" sz="1400" b="0" strike="noStrike" spc="-1" dirty="0">
              <a:solidFill>
                <a:srgbClr val="000000"/>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PlaceHolder 1"/>
          <p:cNvSpPr>
            <a:spLocks noGrp="1"/>
          </p:cNvSpPr>
          <p:nvPr>
            <p:ph type="subTitle"/>
          </p:nvPr>
        </p:nvSpPr>
        <p:spPr>
          <a:xfrm>
            <a:off x="228600" y="3610080"/>
            <a:ext cx="2123640" cy="571320"/>
          </a:xfrm>
          <a:prstGeom prst="rect">
            <a:avLst/>
          </a:prstGeom>
          <a:noFill/>
          <a:ln w="0">
            <a:noFill/>
          </a:ln>
        </p:spPr>
        <p:txBody>
          <a:bodyPr lIns="91440" tIns="91440" rIns="91440" bIns="91440" anchor="b">
            <a:normAutofit/>
          </a:bodyPr>
          <a:lstStyle/>
          <a:p>
            <a:pPr algn="ctr"/>
            <a:endParaRPr lang="en-US" sz="1400" b="0" strike="noStrike" spc="-1">
              <a:solidFill>
                <a:schemeClr val="dk1"/>
              </a:solidFill>
              <a:latin typeface="arial"/>
              <a:ea typeface="arial"/>
            </a:endParaRPr>
          </a:p>
        </p:txBody>
      </p:sp>
      <p:sp>
        <p:nvSpPr>
          <p:cNvPr id="86" name="PlaceHolder 2"/>
          <p:cNvSpPr>
            <a:spLocks noGrp="1"/>
          </p:cNvSpPr>
          <p:nvPr>
            <p:ph type="title"/>
          </p:nvPr>
        </p:nvSpPr>
        <p:spPr>
          <a:xfrm>
            <a:off x="2838600" y="2023890"/>
            <a:ext cx="3466800" cy="1723680"/>
          </a:xfrm>
          <a:prstGeom prst="rect">
            <a:avLst/>
          </a:prstGeom>
          <a:noFill/>
          <a:ln w="0">
            <a:noFill/>
          </a:ln>
        </p:spPr>
        <p:txBody>
          <a:bodyPr lIns="91440" tIns="91440" rIns="91440" bIns="91440" anchor="ctr">
            <a:normAutofit fontScale="90000"/>
          </a:bodyPr>
          <a:lstStyle/>
          <a:p>
            <a:pPr algn="r">
              <a:lnSpc>
                <a:spcPct val="100000"/>
              </a:lnSpc>
              <a:tabLst>
                <a:tab pos="0" algn="l"/>
              </a:tabLst>
            </a:pPr>
            <a:r>
              <a:rPr lang="en" sz="4000" b="0" strike="noStrike" spc="-1" dirty="0">
                <a:solidFill>
                  <a:schemeClr val="dk1"/>
                </a:solidFill>
                <a:latin typeface="Radio Canada Big"/>
                <a:ea typeface="Radio Canada Big"/>
              </a:rPr>
              <a:t>Introducción</a:t>
            </a:r>
            <a:br>
              <a:rPr lang="en" sz="4000" b="0" strike="noStrike" spc="-1" dirty="0">
                <a:solidFill>
                  <a:schemeClr val="dk1"/>
                </a:solidFill>
                <a:latin typeface="Radio Canada Big"/>
                <a:ea typeface="Radio Canada Big"/>
              </a:rPr>
            </a:br>
            <a:r>
              <a:rPr lang="es-ES" sz="4000" dirty="0"/>
              <a:t>Clasificación y Aplicación Automática de Iluminación en </a:t>
            </a:r>
            <a:r>
              <a:rPr lang="es-ES" sz="4000" dirty="0" err="1"/>
              <a:t>Blender</a:t>
            </a:r>
            <a:endParaRPr lang="fr-FR" sz="4000" b="0" strike="noStrike" spc="-1" dirty="0">
              <a:solidFill>
                <a:schemeClr val="dk1"/>
              </a:solidFill>
              <a:latin typeface="Arial"/>
            </a:endParaRPr>
          </a:p>
        </p:txBody>
      </p:sp>
      <p:sp>
        <p:nvSpPr>
          <p:cNvPr id="87" name="PlaceHolder 3"/>
          <p:cNvSpPr>
            <a:spLocks noGrp="1"/>
          </p:cNvSpPr>
          <p:nvPr>
            <p:ph type="title"/>
          </p:nvPr>
        </p:nvSpPr>
        <p:spPr>
          <a:xfrm>
            <a:off x="228600" y="38160"/>
            <a:ext cx="2228400" cy="1266480"/>
          </a:xfrm>
          <a:prstGeom prst="rect">
            <a:avLst/>
          </a:prstGeom>
          <a:noFill/>
          <a:ln w="0">
            <a:noFill/>
          </a:ln>
        </p:spPr>
        <p:txBody>
          <a:bodyPr lIns="91440" tIns="91440" rIns="91440" bIns="91440" anchor="ctr">
            <a:normAutofit/>
          </a:bodyPr>
          <a:lstStyle/>
          <a:p>
            <a:pPr indent="0" algn="ctr">
              <a:lnSpc>
                <a:spcPct val="100000"/>
              </a:lnSpc>
              <a:buNone/>
              <a:tabLst>
                <a:tab pos="0" algn="l"/>
              </a:tabLst>
            </a:pPr>
            <a:r>
              <a:rPr lang="en" sz="6000" b="0" strike="noStrike" spc="-1">
                <a:solidFill>
                  <a:schemeClr val="dk1"/>
                </a:solidFill>
                <a:latin typeface="Radio Canada Big"/>
                <a:ea typeface="Radio Canada Big"/>
              </a:rPr>
              <a:t>01</a:t>
            </a:r>
            <a:endParaRPr lang="fr-FR" sz="6000" b="0" strike="noStrike" spc="-1">
              <a:solidFill>
                <a:schemeClr val="dk1"/>
              </a:solidFill>
              <a:latin typeface="Arial"/>
            </a:endParaRPr>
          </a:p>
        </p:txBody>
      </p:sp>
      <p:pic>
        <p:nvPicPr>
          <p:cNvPr id="88" name="Google Shape;193;p31"/>
          <p:cNvPicPr/>
          <p:nvPr/>
        </p:nvPicPr>
        <p:blipFill>
          <a:blip r:embed="rId2"/>
          <a:srcRect l="7352" r="7361" b="3615"/>
          <a:stretch/>
        </p:blipFill>
        <p:spPr>
          <a:xfrm>
            <a:off x="6628320" y="261720"/>
            <a:ext cx="2286720" cy="4610520"/>
          </a:xfrm>
          <a:prstGeom prst="rect">
            <a:avLst/>
          </a:prstGeom>
          <a:ln w="0">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28600"/>
            <a:ext cx="6933960" cy="14950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3500" b="0" strike="noStrike" spc="-1">
                <a:solidFill>
                  <a:schemeClr val="dk1"/>
                </a:solidFill>
                <a:latin typeface="Radio Canada Big"/>
                <a:ea typeface="Radio Canada Big"/>
              </a:rPr>
              <a:t>Problema de la iluminación en diseño digital</a:t>
            </a:r>
            <a:endParaRPr lang="fr-FR" sz="3500" b="0" strike="noStrike" spc="-1">
              <a:solidFill>
                <a:schemeClr val="dk1"/>
              </a:solidFill>
              <a:latin typeface="Arial"/>
            </a:endParaRPr>
          </a:p>
        </p:txBody>
      </p:sp>
      <p:sp>
        <p:nvSpPr>
          <p:cNvPr id="90" name="PlaceHolder 2"/>
          <p:cNvSpPr>
            <a:spLocks noGrp="1"/>
          </p:cNvSpPr>
          <p:nvPr>
            <p:ph type="subTitle"/>
          </p:nvPr>
        </p:nvSpPr>
        <p:spPr>
          <a:xfrm>
            <a:off x="3352680" y="1838160"/>
            <a:ext cx="5562360" cy="307620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1400" b="0" strike="noStrike" spc="-1">
                <a:solidFill>
                  <a:schemeClr val="dk1"/>
                </a:solidFill>
                <a:latin typeface="arial"/>
                <a:ea typeface="arial"/>
              </a:rPr>
              <a:t>La elección de cómo iluminar una escena es a menudo un desafío en el diseño y la animación digital. Este proceso puede ser tedioso y consumir mucho tiempo, afectando la productividad y la creatividad de los artistas.</a:t>
            </a:r>
            <a:endParaRPr lang="en-US" sz="1400" b="0" strike="noStrike" spc="-1">
              <a:solidFill>
                <a:srgbClr val="000000"/>
              </a:solidFill>
              <a:latin typeface="OpenSymbo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 name="Google Shape;183;p30"/>
          <p:cNvPicPr/>
          <p:nvPr/>
        </p:nvPicPr>
        <p:blipFill>
          <a:blip r:embed="rId2"/>
          <a:srcRect t="12490" b="12490"/>
          <a:stretch/>
        </p:blipFill>
        <p:spPr>
          <a:xfrm>
            <a:off x="5715720" y="0"/>
            <a:ext cx="3427920" cy="5143320"/>
          </a:xfrm>
          <a:prstGeom prst="rect">
            <a:avLst/>
          </a:prstGeom>
          <a:ln w="0">
            <a:noFill/>
          </a:ln>
        </p:spPr>
      </p:pic>
      <p:sp>
        <p:nvSpPr>
          <p:cNvPr id="92" name="PlaceHolder 1"/>
          <p:cNvSpPr>
            <a:spLocks noGrp="1"/>
          </p:cNvSpPr>
          <p:nvPr>
            <p:ph type="title"/>
          </p:nvPr>
        </p:nvSpPr>
        <p:spPr>
          <a:xfrm>
            <a:off x="457200" y="228600"/>
            <a:ext cx="5028840" cy="19904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600" b="0" strike="noStrike" spc="-1">
                <a:solidFill>
                  <a:schemeClr val="dk1"/>
                </a:solidFill>
                <a:latin typeface="Radio Canada Big"/>
                <a:ea typeface="Radio Canada Big"/>
              </a:rPr>
              <a:t>Objetivo del addon</a:t>
            </a:r>
            <a:endParaRPr lang="fr-FR" sz="2600" b="0" strike="noStrike" spc="-1">
              <a:solidFill>
                <a:schemeClr val="dk1"/>
              </a:solidFill>
              <a:latin typeface="Arial"/>
            </a:endParaRPr>
          </a:p>
        </p:txBody>
      </p:sp>
      <p:sp>
        <p:nvSpPr>
          <p:cNvPr id="93" name="PlaceHolder 2"/>
          <p:cNvSpPr>
            <a:spLocks noGrp="1"/>
          </p:cNvSpPr>
          <p:nvPr>
            <p:ph/>
          </p:nvPr>
        </p:nvSpPr>
        <p:spPr>
          <a:xfrm>
            <a:off x="1143000" y="2219400"/>
            <a:ext cx="4295520" cy="27237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1400" b="0" strike="noStrike" spc="-1">
                <a:solidFill>
                  <a:schemeClr val="dk1"/>
                </a:solidFill>
                <a:latin typeface="arial"/>
                <a:ea typeface="arial"/>
              </a:rPr>
              <a:t>El objetivo principal de LightMood es simplificar y acelerar la iluminación de escenas en Blender, utilizando modelos de IA para clasificar imágenes de referencia y aplicar automáticamente paletas de colores que mantengan la coherencia visual.</a:t>
            </a:r>
            <a:endParaRPr lang="fr-FR" sz="1400" b="0" strike="noStrike" spc="-1">
              <a:solidFill>
                <a:srgbClr val="000000"/>
              </a:solid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28600"/>
            <a:ext cx="6933960" cy="14950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3500" b="0" strike="noStrike" spc="-1">
                <a:solidFill>
                  <a:schemeClr val="dk1"/>
                </a:solidFill>
                <a:latin typeface="Radio Canada Big"/>
                <a:ea typeface="Radio Canada Big"/>
              </a:rPr>
              <a:t>Procesos creativos agilizados</a:t>
            </a:r>
            <a:endParaRPr lang="fr-FR" sz="3500" b="0" strike="noStrike" spc="-1">
              <a:solidFill>
                <a:schemeClr val="dk1"/>
              </a:solidFill>
              <a:latin typeface="Arial"/>
            </a:endParaRPr>
          </a:p>
        </p:txBody>
      </p:sp>
      <p:sp>
        <p:nvSpPr>
          <p:cNvPr id="95" name="PlaceHolder 2"/>
          <p:cNvSpPr>
            <a:spLocks noGrp="1"/>
          </p:cNvSpPr>
          <p:nvPr>
            <p:ph type="subTitle"/>
          </p:nvPr>
        </p:nvSpPr>
        <p:spPr>
          <a:xfrm>
            <a:off x="3352680" y="1838160"/>
            <a:ext cx="5562360" cy="307620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1400" b="0" strike="noStrike" spc="-1">
                <a:solidFill>
                  <a:schemeClr val="dk1"/>
                </a:solidFill>
                <a:latin typeface="arial"/>
                <a:ea typeface="arial"/>
              </a:rPr>
              <a:t>LightMood permite a los artistas digitales concentrarse en el aspecto creativo de sus trabajos mientras la inteligencia artificial se encarga de la iluminación. Al cargar una imagen y obtener resultados automáticos, se ahorra tiempo y se mejora la coherencia estética de las escenas.</a:t>
            </a:r>
            <a:endParaRPr lang="en-US" sz="1400" b="0" strike="noStrike" spc="-1">
              <a:solidFill>
                <a:srgbClr val="000000"/>
              </a:solidFill>
              <a:latin typeface="OpenSymbo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PlaceHolder 1"/>
          <p:cNvSpPr>
            <a:spLocks noGrp="1"/>
          </p:cNvSpPr>
          <p:nvPr>
            <p:ph type="subTitle"/>
          </p:nvPr>
        </p:nvSpPr>
        <p:spPr>
          <a:xfrm>
            <a:off x="228600" y="3610080"/>
            <a:ext cx="2123640" cy="571320"/>
          </a:xfrm>
          <a:prstGeom prst="rect">
            <a:avLst/>
          </a:prstGeom>
          <a:noFill/>
          <a:ln w="0">
            <a:noFill/>
          </a:ln>
        </p:spPr>
        <p:txBody>
          <a:bodyPr lIns="91440" tIns="91440" rIns="91440" bIns="91440" anchor="b">
            <a:normAutofit/>
          </a:bodyPr>
          <a:lstStyle/>
          <a:p>
            <a:pPr algn="ctr"/>
            <a:endParaRPr lang="en-US" sz="1400" b="0" strike="noStrike" spc="-1">
              <a:solidFill>
                <a:schemeClr val="dk1"/>
              </a:solidFill>
              <a:latin typeface="arial"/>
              <a:ea typeface="arial"/>
            </a:endParaRPr>
          </a:p>
        </p:txBody>
      </p:sp>
      <p:sp>
        <p:nvSpPr>
          <p:cNvPr id="97" name="PlaceHolder 2"/>
          <p:cNvSpPr>
            <a:spLocks noGrp="1"/>
          </p:cNvSpPr>
          <p:nvPr>
            <p:ph type="title"/>
          </p:nvPr>
        </p:nvSpPr>
        <p:spPr>
          <a:xfrm>
            <a:off x="2990880" y="3295800"/>
            <a:ext cx="3466800" cy="1723680"/>
          </a:xfrm>
          <a:prstGeom prst="rect">
            <a:avLst/>
          </a:prstGeom>
          <a:noFill/>
          <a:ln w="0">
            <a:noFill/>
          </a:ln>
        </p:spPr>
        <p:txBody>
          <a:bodyPr lIns="91440" tIns="91440" rIns="91440" bIns="91440" anchor="ctr">
            <a:normAutofit/>
          </a:bodyPr>
          <a:lstStyle/>
          <a:p>
            <a:pPr indent="0" algn="r">
              <a:lnSpc>
                <a:spcPct val="100000"/>
              </a:lnSpc>
              <a:buNone/>
              <a:tabLst>
                <a:tab pos="0" algn="l"/>
              </a:tabLst>
            </a:pPr>
            <a:r>
              <a:rPr lang="en" sz="4000" b="0" strike="noStrike" spc="-1">
                <a:solidFill>
                  <a:schemeClr val="dk1"/>
                </a:solidFill>
                <a:latin typeface="Radio Canada Big"/>
                <a:ea typeface="Radio Canada Big"/>
              </a:rPr>
              <a:t>Componentes del Sistema</a:t>
            </a:r>
            <a:endParaRPr lang="fr-FR" sz="4000" b="0" strike="noStrike" spc="-1">
              <a:solidFill>
                <a:schemeClr val="dk1"/>
              </a:solidFill>
              <a:latin typeface="Arial"/>
            </a:endParaRPr>
          </a:p>
        </p:txBody>
      </p:sp>
      <p:sp>
        <p:nvSpPr>
          <p:cNvPr id="98" name="PlaceHolder 3"/>
          <p:cNvSpPr>
            <a:spLocks noGrp="1"/>
          </p:cNvSpPr>
          <p:nvPr>
            <p:ph type="title"/>
          </p:nvPr>
        </p:nvSpPr>
        <p:spPr>
          <a:xfrm>
            <a:off x="228600" y="38160"/>
            <a:ext cx="2228400" cy="1266480"/>
          </a:xfrm>
          <a:prstGeom prst="rect">
            <a:avLst/>
          </a:prstGeom>
          <a:noFill/>
          <a:ln w="0">
            <a:noFill/>
          </a:ln>
        </p:spPr>
        <p:txBody>
          <a:bodyPr lIns="91440" tIns="91440" rIns="91440" bIns="91440" anchor="ctr">
            <a:normAutofit/>
          </a:bodyPr>
          <a:lstStyle/>
          <a:p>
            <a:pPr indent="0" algn="ctr">
              <a:lnSpc>
                <a:spcPct val="100000"/>
              </a:lnSpc>
              <a:buNone/>
              <a:tabLst>
                <a:tab pos="0" algn="l"/>
              </a:tabLst>
            </a:pPr>
            <a:r>
              <a:rPr lang="en" sz="6000" b="0" strike="noStrike" spc="-1">
                <a:solidFill>
                  <a:schemeClr val="dk1"/>
                </a:solidFill>
                <a:latin typeface="Radio Canada Big"/>
                <a:ea typeface="Radio Canada Big"/>
              </a:rPr>
              <a:t>02</a:t>
            </a:r>
            <a:endParaRPr lang="fr-FR" sz="6000" b="0" strike="noStrike" spc="-1">
              <a:solidFill>
                <a:schemeClr val="dk1"/>
              </a:solidFill>
              <a:latin typeface="Arial"/>
            </a:endParaRPr>
          </a:p>
        </p:txBody>
      </p:sp>
      <p:pic>
        <p:nvPicPr>
          <p:cNvPr id="99" name="Google Shape;193;p31"/>
          <p:cNvPicPr/>
          <p:nvPr/>
        </p:nvPicPr>
        <p:blipFill>
          <a:blip r:embed="rId2"/>
          <a:srcRect l="7352" r="7361" b="3615"/>
          <a:stretch/>
        </p:blipFill>
        <p:spPr>
          <a:xfrm>
            <a:off x="6628320" y="261720"/>
            <a:ext cx="2286720" cy="4610520"/>
          </a:xfrm>
          <a:prstGeom prst="rect">
            <a:avLst/>
          </a:prstGeom>
          <a:ln w="0">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28600"/>
            <a:ext cx="6933960" cy="14950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3500" b="0" strike="noStrike" spc="-1">
                <a:solidFill>
                  <a:schemeClr val="dk1"/>
                </a:solidFill>
                <a:latin typeface="Radio Canada Big"/>
                <a:ea typeface="Radio Canada Big"/>
              </a:rPr>
              <a:t>Modelo de IA y script en Python</a:t>
            </a:r>
            <a:endParaRPr lang="fr-FR" sz="3500" b="0" strike="noStrike" spc="-1">
              <a:solidFill>
                <a:schemeClr val="dk1"/>
              </a:solidFill>
              <a:latin typeface="Arial"/>
            </a:endParaRPr>
          </a:p>
        </p:txBody>
      </p:sp>
      <p:sp>
        <p:nvSpPr>
          <p:cNvPr id="101" name="PlaceHolder 2"/>
          <p:cNvSpPr>
            <a:spLocks noGrp="1"/>
          </p:cNvSpPr>
          <p:nvPr>
            <p:ph type="subTitle"/>
          </p:nvPr>
        </p:nvSpPr>
        <p:spPr>
          <a:xfrm>
            <a:off x="3352680" y="1838160"/>
            <a:ext cx="5562360" cy="307620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1400" b="0" strike="noStrike" spc="-1">
                <a:solidFill>
                  <a:schemeClr val="dk1"/>
                </a:solidFill>
                <a:latin typeface="arial"/>
                <a:ea typeface="arial"/>
              </a:rPr>
              <a:t>El núcleo del sistema es un modelo de IA entrenado que se ejecuta a través de un script en Python. Este modelo es responsable de clasificar la iluminación de las imágenes de referencia, permitiendo aplicar automáticamente configuraciones adecuadas en Blender.</a:t>
            </a:r>
            <a:endParaRPr lang="en-US" sz="1400" b="0" strike="noStrike" spc="-1">
              <a:solidFill>
                <a:srgbClr val="000000"/>
              </a:solidFill>
              <a:latin typeface="OpenSymbo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 name="Google Shape;183;p30"/>
          <p:cNvPicPr/>
          <p:nvPr/>
        </p:nvPicPr>
        <p:blipFill>
          <a:blip r:embed="rId2"/>
          <a:srcRect t="12490" b="12490"/>
          <a:stretch/>
        </p:blipFill>
        <p:spPr>
          <a:xfrm>
            <a:off x="5715720" y="0"/>
            <a:ext cx="3427920" cy="5143320"/>
          </a:xfrm>
          <a:prstGeom prst="rect">
            <a:avLst/>
          </a:prstGeom>
          <a:ln w="0">
            <a:noFill/>
          </a:ln>
        </p:spPr>
      </p:pic>
      <p:sp>
        <p:nvSpPr>
          <p:cNvPr id="103" name="PlaceHolder 1"/>
          <p:cNvSpPr>
            <a:spLocks noGrp="1"/>
          </p:cNvSpPr>
          <p:nvPr>
            <p:ph type="title"/>
          </p:nvPr>
        </p:nvSpPr>
        <p:spPr>
          <a:xfrm>
            <a:off x="457200" y="228600"/>
            <a:ext cx="5028840" cy="19904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600" b="0" strike="noStrike" spc="-1">
                <a:solidFill>
                  <a:schemeClr val="dk1"/>
                </a:solidFill>
                <a:latin typeface="Radio Canada Big"/>
                <a:ea typeface="Radio Canada Big"/>
              </a:rPr>
              <a:t>Archivo .json de paletas de colores</a:t>
            </a:r>
            <a:endParaRPr lang="fr-FR" sz="2600" b="0" strike="noStrike" spc="-1">
              <a:solidFill>
                <a:schemeClr val="dk1"/>
              </a:solidFill>
              <a:latin typeface="Arial"/>
            </a:endParaRPr>
          </a:p>
        </p:txBody>
      </p:sp>
      <p:sp>
        <p:nvSpPr>
          <p:cNvPr id="104" name="PlaceHolder 2"/>
          <p:cNvSpPr>
            <a:spLocks noGrp="1"/>
          </p:cNvSpPr>
          <p:nvPr>
            <p:ph/>
          </p:nvPr>
        </p:nvSpPr>
        <p:spPr>
          <a:xfrm>
            <a:off x="1143000" y="2219400"/>
            <a:ext cx="4295520" cy="27237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1400" b="0" strike="noStrike" spc="-1">
                <a:solidFill>
                  <a:schemeClr val="dk1"/>
                </a:solidFill>
                <a:latin typeface="arial"/>
                <a:ea typeface="arial"/>
              </a:rPr>
              <a:t>El addon utiliza un archivo .json que contiene las paletas de colores asociadas a diferentes clases de iluminación. Este recurso es fundamental para que el sistema seleccione colores y valores de luminosidad que se alineen con la escena en cuestión.</a:t>
            </a:r>
            <a:endParaRPr lang="fr-FR" sz="1400" b="0" strike="noStrike" spc="-1">
              <a:solidFill>
                <a:srgbClr val="000000"/>
              </a:solidFill>
              <a:latin typeface="Arial"/>
            </a:endParaRPr>
          </a:p>
        </p:txBody>
      </p:sp>
    </p:spTree>
  </p:cSld>
  <p:clrMapOvr>
    <a:masterClrMapping/>
  </p:clrMapOvr>
</p:sld>
</file>

<file path=ppt/theme/theme1.xml><?xml version="1.0" encoding="utf-8"?>
<a:theme xmlns:a="http://schemas.openxmlformats.org/drawingml/2006/main" name="Technology Launches by Slidesgo">
  <a:themeElements>
    <a:clrScheme name="Simple Light">
      <a:dk1>
        <a:srgbClr val="191919"/>
      </a:dk1>
      <a:lt1>
        <a:srgbClr val="EEEEEE"/>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Technology Launches by Slidesgo">
  <a:themeElements>
    <a:clrScheme name="Simple Light">
      <a:dk1>
        <a:srgbClr val="191919"/>
      </a:dk1>
      <a:lt1>
        <a:srgbClr val="EEEEEE"/>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Technology Launches by Slidesgo">
  <a:themeElements>
    <a:clrScheme name="Simple Light">
      <a:dk1>
        <a:srgbClr val="191919"/>
      </a:dk1>
      <a:lt1>
        <a:srgbClr val="EEEEEE"/>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Technology Launches by Slidesgo">
  <a:themeElements>
    <a:clrScheme name="Simple Light">
      <a:dk1>
        <a:srgbClr val="191919"/>
      </a:dk1>
      <a:lt1>
        <a:srgbClr val="EEEEEE"/>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Technology Launches by Slidesgo">
  <a:themeElements>
    <a:clrScheme name="Simple Light">
      <a:dk1>
        <a:srgbClr val="191919"/>
      </a:dk1>
      <a:lt1>
        <a:srgbClr val="EEEEEE"/>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Technology Launches by Slidesgo">
  <a:themeElements>
    <a:clrScheme name="Simple Light">
      <a:dk1>
        <a:srgbClr val="191919"/>
      </a:dk1>
      <a:lt1>
        <a:srgbClr val="EEEEEE"/>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Technology Launches by Slidesgo">
  <a:themeElements>
    <a:clrScheme name="Simple Light">
      <a:dk1>
        <a:srgbClr val="191919"/>
      </a:dk1>
      <a:lt1>
        <a:srgbClr val="EEEEEE"/>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Technology Launches by Slidesgo">
  <a:themeElements>
    <a:clrScheme name="Simple Light">
      <a:dk1>
        <a:srgbClr val="191919"/>
      </a:dk1>
      <a:lt1>
        <a:srgbClr val="EEEEEE"/>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Technology Launches by Slidesgo">
  <a:themeElements>
    <a:clrScheme name="Simple Light">
      <a:dk1>
        <a:srgbClr val="191919"/>
      </a:dk1>
      <a:lt1>
        <a:srgbClr val="EEEEEE"/>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Technology Launches by Slidesgo">
  <a:themeElements>
    <a:clrScheme name="Simple Light">
      <a:dk1>
        <a:srgbClr val="191919"/>
      </a:dk1>
      <a:lt1>
        <a:srgbClr val="EEEEEE"/>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Technology Launches by Slidesgo">
  <a:themeElements>
    <a:clrScheme name="Simple Light">
      <a:dk1>
        <a:srgbClr val="191919"/>
      </a:dk1>
      <a:lt1>
        <a:srgbClr val="EEEEEE"/>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Technology Launches by Slidesgo">
  <a:themeElements>
    <a:clrScheme name="Simple Light">
      <a:dk1>
        <a:srgbClr val="191919"/>
      </a:dk1>
      <a:lt1>
        <a:srgbClr val="EEEEEE"/>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Technology Launches by Slidesgo">
  <a:themeElements>
    <a:clrScheme name="Simple Light">
      <a:dk1>
        <a:srgbClr val="191919"/>
      </a:dk1>
      <a:lt1>
        <a:srgbClr val="EEEEEE"/>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Technology Launches by Slidesgo">
  <a:themeElements>
    <a:clrScheme name="Simple Light">
      <a:dk1>
        <a:srgbClr val="191919"/>
      </a:dk1>
      <a:lt1>
        <a:srgbClr val="EEEEEE"/>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4.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Technology Launches by Slidesgo">
  <a:themeElements>
    <a:clrScheme name="Simple Light">
      <a:dk1>
        <a:srgbClr val="191919"/>
      </a:dk1>
      <a:lt1>
        <a:srgbClr val="EEEEEE"/>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Technology Launches by Slidesgo">
  <a:themeElements>
    <a:clrScheme name="Simple Light">
      <a:dk1>
        <a:srgbClr val="191919"/>
      </a:dk1>
      <a:lt1>
        <a:srgbClr val="EEEEEE"/>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Technology Launches by Slidesgo">
  <a:themeElements>
    <a:clrScheme name="Simple Light">
      <a:dk1>
        <a:srgbClr val="191919"/>
      </a:dk1>
      <a:lt1>
        <a:srgbClr val="EEEEEE"/>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Technology Launches by Slidesgo">
  <a:themeElements>
    <a:clrScheme name="Simple Light">
      <a:dk1>
        <a:srgbClr val="191919"/>
      </a:dk1>
      <a:lt1>
        <a:srgbClr val="EEEEEE"/>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Technology Launches by Slidesgo">
  <a:themeElements>
    <a:clrScheme name="Simple Light">
      <a:dk1>
        <a:srgbClr val="191919"/>
      </a:dk1>
      <a:lt1>
        <a:srgbClr val="EEEEEE"/>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Technology Launches by Slidesgo">
  <a:themeElements>
    <a:clrScheme name="Simple Light">
      <a:dk1>
        <a:srgbClr val="191919"/>
      </a:dk1>
      <a:lt1>
        <a:srgbClr val="EEEEEE"/>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Technology Launches by Slidesgo">
  <a:themeElements>
    <a:clrScheme name="Simple Light">
      <a:dk1>
        <a:srgbClr val="191919"/>
      </a:dk1>
      <a:lt1>
        <a:srgbClr val="EEEEEE"/>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149</TotalTime>
  <Words>410</Words>
  <Application>Microsoft Office PowerPoint</Application>
  <PresentationFormat>On-screen Show (16:9)</PresentationFormat>
  <Paragraphs>25</Paragraphs>
  <Slides>12</Slides>
  <Notes>0</Notes>
  <HiddenSlides>0</HiddenSlides>
  <MMClips>0</MMClips>
  <ScaleCrop>false</ScaleCrop>
  <HeadingPairs>
    <vt:vector size="6" baseType="variant">
      <vt:variant>
        <vt:lpstr>Fonts Used</vt:lpstr>
      </vt:variant>
      <vt:variant>
        <vt:i4>6</vt:i4>
      </vt:variant>
      <vt:variant>
        <vt:lpstr>Theme</vt:lpstr>
      </vt:variant>
      <vt:variant>
        <vt:i4>24</vt:i4>
      </vt:variant>
      <vt:variant>
        <vt:lpstr>Slide Titles</vt:lpstr>
      </vt:variant>
      <vt:variant>
        <vt:i4>12</vt:i4>
      </vt:variant>
    </vt:vector>
  </HeadingPairs>
  <TitlesOfParts>
    <vt:vector size="42" baseType="lpstr">
      <vt:lpstr>Arial</vt:lpstr>
      <vt:lpstr>Arial</vt:lpstr>
      <vt:lpstr>OpenSymbol</vt:lpstr>
      <vt:lpstr>Radio Canada Big</vt:lpstr>
      <vt:lpstr>Symbol</vt:lpstr>
      <vt:lpstr>Wingdings</vt:lpstr>
      <vt:lpstr>Technology Launches by Slidesgo</vt:lpstr>
      <vt:lpstr>Technology Launches by Slidesgo</vt:lpstr>
      <vt:lpstr>Technology Launches by Slidesgo</vt:lpstr>
      <vt:lpstr>Technology Launches by Slidesgo</vt:lpstr>
      <vt:lpstr>Technology Launches by Slidesgo</vt:lpstr>
      <vt:lpstr>Technology Launches by Slidesgo</vt:lpstr>
      <vt:lpstr>Technology Launches by Slidesgo</vt:lpstr>
      <vt:lpstr>Technology Launches by Slidesgo</vt:lpstr>
      <vt:lpstr>Technology Launches by Slidesgo</vt:lpstr>
      <vt:lpstr>Technology Launches by Slidesgo</vt:lpstr>
      <vt:lpstr>Technology Launches by Slidesgo</vt:lpstr>
      <vt:lpstr>Technology Launches by Slidesgo</vt:lpstr>
      <vt:lpstr>Technology Launches by Slidesgo</vt:lpstr>
      <vt:lpstr>Technology Launches by Slidesgo</vt:lpstr>
      <vt:lpstr>Technology Launches by Slidesgo</vt:lpstr>
      <vt:lpstr>Technology Launches by Slidesgo</vt:lpstr>
      <vt:lpstr>Technology Launches by Slidesgo</vt:lpstr>
      <vt:lpstr>Technology Launches by Slidesgo</vt:lpstr>
      <vt:lpstr>Technology Launches by Slidesgo</vt:lpstr>
      <vt:lpstr>Technology Launches by Slidesgo</vt:lpstr>
      <vt:lpstr>Technology Launches by Slidesgo</vt:lpstr>
      <vt:lpstr>Slidesgo Final Pages</vt:lpstr>
      <vt:lpstr>Slidesgo Final Pages</vt:lpstr>
      <vt:lpstr>Slidesgo Final Pages</vt:lpstr>
      <vt:lpstr>Final COM300 1/2025</vt:lpstr>
      <vt:lpstr>Introducción</vt:lpstr>
      <vt:lpstr>Introducción Clasificación y Aplicación Automática de Iluminación en Blender</vt:lpstr>
      <vt:lpstr>Problema de la iluminación en diseño digital</vt:lpstr>
      <vt:lpstr>Objetivo del addon</vt:lpstr>
      <vt:lpstr>Procesos creativos agilizados</vt:lpstr>
      <vt:lpstr>Componentes del Sistema</vt:lpstr>
      <vt:lpstr>Modelo de IA y script en Python</vt:lpstr>
      <vt:lpstr>Archivo .json de paletas de colores</vt:lpstr>
      <vt:lpstr>Addon en Blender e interfaz de usuario</vt:lpstr>
      <vt:lpstr>Conclusiones</vt:lpstr>
      <vt:lpstr>Thank you!</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louispitovenudo28@gmail.com</cp:lastModifiedBy>
  <cp:revision>1</cp:revision>
  <dcterms:modified xsi:type="dcterms:W3CDTF">2025-06-24T16:03:12Z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2025-06-24T13:31:20Z</dcterms:created>
  <dc:creator>Unknown Creator</dc:creator>
  <dc:description/>
  <dc:language>en-US</dc:language>
  <cp:lastModifiedBy>Unknown Creator</cp:lastModifiedBy>
  <dcterms:modified xsi:type="dcterms:W3CDTF">2025-06-24T13:31:20Z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