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321" r:id="rId3"/>
    <p:sldId id="320" r:id="rId4"/>
    <p:sldId id="25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07" r:id="rId26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8T22:20:19.161" idx="1">
    <p:pos x="5653" y="1479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t>11/8/2021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1905" y="5577505"/>
            <a:ext cx="177419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200" b="1" dirty="0">
                <a:solidFill>
                  <a:srgbClr val="B83314"/>
                </a:solidFill>
              </a:rPr>
              <a:t>第六组</a:t>
            </a: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2021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11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760" y="2216150"/>
            <a:ext cx="7397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电力电子技术第三次研讨课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30905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1.2.3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串联多重化的基本原理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51192" y="2135268"/>
                <a:ext cx="7841615" cy="301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fontAlgn="auto">
                  <a:lnSpc>
                    <a:spcPct val="150000"/>
                  </a:lnSpc>
                </a:pPr>
                <a:r>
                  <a:rPr dirty="0"/>
                  <a:t>两个单相全桥逆变电路的输出电压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都是导通180°的矩形波，其中包含所有的奇次谐波，通过调节外移相角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φ</m:t>
                    </m:r>
                  </m:oMath>
                </a14:m>
                <a:r>
                  <a:rPr dirty="0"/>
                  <a:t>可以使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dirty="0"/>
                  <a:t>中的某些奇次谐波相位错开180°，再经过变压器串联合成后，这些谐波相互抵消，因此总输出电压中就不含该谐波。如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φ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=60°</m:t>
                    </m:r>
                  </m:oMath>
                </a14:m>
                <a:r>
                  <a:rPr dirty="0"/>
                  <a:t>时，对于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中的3次谐波，其相位错开了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3×60°=180°</m:t>
                    </m:r>
                  </m:oMath>
                </a14:m>
                <a:r>
                  <a:rPr dirty="0"/>
                  <a:t>，合成叠加后抵消，则输出为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的叠加且不含3k(k=1,2,3,...)次谐波。可通过调节外移相角来消除不同频率的谐波，进而实现多重化。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2" y="2135268"/>
                <a:ext cx="7841615" cy="3014345"/>
              </a:xfrm>
              <a:prstGeom prst="rect">
                <a:avLst/>
              </a:prstGeom>
              <a:blipFill>
                <a:blip r:embed="rId3"/>
                <a:stretch>
                  <a:fillRect l="-700" r="-622" b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49193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1.2.4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移相角与输出电压基波成分有效值的关系</a:t>
            </a:r>
          </a:p>
        </p:txBody>
      </p:sp>
      <p:pic>
        <p:nvPicPr>
          <p:cNvPr id="3" name="Picture"/>
          <p:cNvPicPr/>
          <p:nvPr/>
        </p:nvPicPr>
        <p:blipFill rotWithShape="1">
          <a:blip r:embed="rId3"/>
          <a:srcRect r="1894" b="5025"/>
          <a:stretch>
            <a:fillRect/>
          </a:stretch>
        </p:blipFill>
        <p:spPr bwMode="auto">
          <a:xfrm>
            <a:off x="2484120" y="2350135"/>
            <a:ext cx="4175760" cy="341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0703" y="840503"/>
            <a:ext cx="49193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1.2.4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移相角与输出电压基波成分有效值的关系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2D76C2-7407-4A39-BF67-2136A0F5E279}"/>
                  </a:ext>
                </a:extLst>
              </p:cNvPr>
              <p:cNvSpPr/>
              <p:nvPr/>
            </p:nvSpPr>
            <p:spPr>
              <a:xfrm>
                <a:off x="0" y="1851734"/>
                <a:ext cx="3792071" cy="3784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355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dirty="0"/>
                  <a:t>外移相角为</a:t>
                </a:r>
                <a:r>
                  <a:rPr lang="en-US" altLang="zh-CN" dirty="0"/>
                  <a:t>0°</a:t>
                </a:r>
                <a:r>
                  <a:rPr lang="zh-CN" altLang="zh-CN" dirty="0"/>
                  <a:t>时，两个单相全桥电路的输出电压同相位，输出电压的基波成分有效值应为最大</a:t>
                </a:r>
                <a:r>
                  <a:rPr lang="en-US" altLang="zh-CN" dirty="0"/>
                  <a:t>800V</a:t>
                </a:r>
                <a:r>
                  <a:rPr lang="zh-CN" altLang="zh-CN" dirty="0"/>
                  <a:t>。随着外移相角</a:t>
                </a:r>
                <a14:m>
                  <m:oMath xmlns:m="http://schemas.openxmlformats.org/officeDocument/2006/math">
                    <m:r>
                      <a:rPr lang="en-US" altLang="zh-CN"/>
                      <m:t>𝜑</m:t>
                    </m:r>
                  </m:oMath>
                </a14:m>
                <a:r>
                  <a:rPr lang="zh-CN" altLang="zh-CN" dirty="0"/>
                  <a:t>从</a:t>
                </a:r>
                <a:r>
                  <a:rPr lang="en-US" altLang="zh-CN" dirty="0"/>
                  <a:t>0°</a:t>
                </a:r>
                <a:r>
                  <a:rPr lang="zh-CN" altLang="zh-CN" dirty="0"/>
                  <a:t>增加到</a:t>
                </a:r>
                <a:r>
                  <a:rPr lang="en-US" altLang="zh-CN" dirty="0"/>
                  <a:t>180°</a:t>
                </a:r>
                <a:r>
                  <a:rPr lang="zh-CN" altLang="zh-CN" dirty="0"/>
                  <a:t>，输出电压的基波成分有效值递减且速率增大，在外移相角</a:t>
                </a:r>
                <a14:m>
                  <m:oMath xmlns:m="http://schemas.openxmlformats.org/officeDocument/2006/math">
                    <m:r>
                      <a:rPr lang="en-US" altLang="zh-CN"/>
                      <m:t>𝜑</m:t>
                    </m:r>
                  </m:oMath>
                </a14:m>
                <a:r>
                  <a:rPr lang="zh-CN" altLang="zh-CN" dirty="0"/>
                  <a:t>为</a:t>
                </a:r>
                <a:r>
                  <a:rPr lang="en-US" altLang="zh-CN" dirty="0"/>
                  <a:t>180°</a:t>
                </a:r>
                <a:r>
                  <a:rPr lang="zh-CN" altLang="zh-CN" dirty="0"/>
                  <a:t>时接近</a:t>
                </a:r>
                <a:r>
                  <a:rPr lang="en-US" altLang="zh-CN" dirty="0"/>
                  <a:t>0V</a:t>
                </a:r>
                <a:r>
                  <a:rPr lang="zh-CN" altLang="zh-CN" dirty="0"/>
                  <a:t>。外移相角</a:t>
                </a:r>
                <a:r>
                  <a:rPr lang="en-US" altLang="zh-CN" dirty="0"/>
                  <a:t>180° ~ 360°</a:t>
                </a:r>
                <a:r>
                  <a:rPr lang="zh-CN" altLang="zh-CN" dirty="0"/>
                  <a:t>波形与</a:t>
                </a:r>
                <a:r>
                  <a:rPr lang="en-US" altLang="zh-CN" dirty="0"/>
                  <a:t>0° ~ 180°</a:t>
                </a:r>
                <a:r>
                  <a:rPr lang="zh-CN" altLang="zh-CN" dirty="0"/>
                  <a:t>波形关于</a:t>
                </a:r>
                <a14:m>
                  <m:oMath xmlns:m="http://schemas.openxmlformats.org/officeDocument/2006/math">
                    <m:r>
                      <a:rPr lang="en-US" altLang="zh-CN"/>
                      <m:t>𝜑</m:t>
                    </m:r>
                    <m:r>
                      <a:rPr lang="en-US" altLang="zh-CN"/>
                      <m:t>=180°</m:t>
                    </m:r>
                  </m:oMath>
                </a14:m>
                <a:r>
                  <a:rPr lang="zh-CN" altLang="zh-CN" dirty="0"/>
                  <a:t>对称。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2D76C2-7407-4A39-BF67-2136A0F5E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51734"/>
                <a:ext cx="3792071" cy="3784947"/>
              </a:xfrm>
              <a:prstGeom prst="rect">
                <a:avLst/>
              </a:prstGeom>
              <a:blipFill>
                <a:blip r:embed="rId3"/>
                <a:stretch>
                  <a:fillRect r="-1286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C5F101E-D0AA-4A17-B10C-84883DED7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"/>
          <a:stretch/>
        </p:blipFill>
        <p:spPr>
          <a:xfrm>
            <a:off x="3913095" y="1465743"/>
            <a:ext cx="5217457" cy="4551754"/>
          </a:xfrm>
          <a:prstGeom prst="rect">
            <a:avLst/>
          </a:prstGeom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5F6C043D-4686-4B4D-A94C-E71E5A4A2AEB}"/>
              </a:ext>
            </a:extLst>
          </p:cNvPr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071" y="3041928"/>
            <a:ext cx="1711746" cy="1399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3708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1.2.5移相角与输出电压畸变率关系</a:t>
            </a:r>
          </a:p>
        </p:txBody>
      </p:sp>
      <p:pic>
        <p:nvPicPr>
          <p:cNvPr id="12" name="Picture"/>
          <p:cNvPicPr/>
          <p:nvPr/>
        </p:nvPicPr>
        <p:blipFill rotWithShape="1">
          <a:blip r:embed="rId3"/>
          <a:srcRect r="305" b="5989"/>
          <a:stretch>
            <a:fillRect/>
          </a:stretch>
        </p:blipFill>
        <p:spPr bwMode="auto">
          <a:xfrm>
            <a:off x="2018665" y="2459355"/>
            <a:ext cx="5106670" cy="365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3708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1.2.5移相角与输出电压畸变率关系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3535E-CDB1-418C-B485-C581824A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3" y="2869638"/>
            <a:ext cx="7174041" cy="2865919"/>
          </a:xfrm>
          <a:prstGeom prst="rect">
            <a:avLst/>
          </a:prstGeom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88AA4332-945F-487D-9A0C-FACBD2A78F68}"/>
              </a:ext>
            </a:extLst>
          </p:cNvPr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" b="5989"/>
          <a:stretch>
            <a:fillRect/>
          </a:stretch>
        </p:blipFill>
        <p:spPr bwMode="auto">
          <a:xfrm>
            <a:off x="5430977" y="1121627"/>
            <a:ext cx="3713023" cy="265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5556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1.2.6移相角与3、5、6、7、9次谐波含量的关系曲线</a:t>
            </a:r>
          </a:p>
        </p:txBody>
      </p:sp>
      <p:pic>
        <p:nvPicPr>
          <p:cNvPr id="13" name="Picture"/>
          <p:cNvPicPr/>
          <p:nvPr/>
        </p:nvPicPr>
        <p:blipFill rotWithShape="1">
          <a:blip r:embed="rId3"/>
          <a:srcRect r="1894" b="5025"/>
          <a:stretch>
            <a:fillRect/>
          </a:stretch>
        </p:blipFill>
        <p:spPr bwMode="auto">
          <a:xfrm>
            <a:off x="1957070" y="2371725"/>
            <a:ext cx="5229860" cy="37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5556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1.2.6移相角与3、5、6、7、9次谐波含量的关系曲线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4D3C603-C2FB-4997-AA7F-1EE3AF5B64F5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94" b="5025"/>
          <a:stretch>
            <a:fillRect/>
          </a:stretch>
        </p:blipFill>
        <p:spPr bwMode="auto">
          <a:xfrm>
            <a:off x="4297093" y="3430481"/>
            <a:ext cx="3975463" cy="288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0B5918-C4E7-40D7-8EFE-187D0B998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0" y="3430482"/>
            <a:ext cx="3274455" cy="2882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CD8375-0A12-4153-AD4C-E57B1C57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397" y="2027953"/>
            <a:ext cx="5677392" cy="11812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二、三相桥式逆变电路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10210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题目：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48080" y="2289175"/>
            <a:ext cx="68478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仿真实现其基本时序波形，分析开关的电压、电流状态。计算输出电压（负载侧）和输出电流中基波及5、7、11、13次谐波含量，并与仿真结果对比。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仿真条件：直流侧电压300V，系统频率50Hz, 阻感负载R=10Ω，L=0.01H。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2834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2.1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仿真模型搭建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1" descr="C:\Users\ZHEN\Documents\Tencent Files\1042212652\Image\Group2\I(\Y3\I(Y3_Z]1W`78M(XBI{2K8I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740" y="1868805"/>
            <a:ext cx="6311900" cy="386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728085" y="2718435"/>
            <a:ext cx="511683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一、单相电压二重化逆变电路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二、三相桥式逆变电路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29927" y="628417"/>
            <a:ext cx="3084195" cy="70675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2834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2"/>
          <a:srcRect t="9028" r="33494" b="3689"/>
          <a:stretch>
            <a:fillRect/>
          </a:stretch>
        </p:blipFill>
        <p:spPr>
          <a:xfrm>
            <a:off x="1976755" y="2227580"/>
            <a:ext cx="5893435" cy="4226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83938" y="1797448"/>
            <a:ext cx="21082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D54A47"/>
                </a:solidFill>
                <a:latin typeface="+mn-ea"/>
              </a:rPr>
              <a:t>2.</a:t>
            </a:r>
            <a:r>
              <a:rPr lang="en-US" b="1" dirty="0">
                <a:solidFill>
                  <a:srgbClr val="D54A47"/>
                </a:solidFill>
                <a:latin typeface="+mn-ea"/>
              </a:rPr>
              <a:t>2.1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基本时序波形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2834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83938" y="1797448"/>
            <a:ext cx="2794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D54A47"/>
                </a:solidFill>
                <a:latin typeface="+mn-ea"/>
              </a:rPr>
              <a:t>2.</a:t>
            </a:r>
            <a:r>
              <a:rPr lang="en-US" b="1" dirty="0">
                <a:solidFill>
                  <a:srgbClr val="D54A47"/>
                </a:solidFill>
                <a:latin typeface="+mn-ea"/>
              </a:rPr>
              <a:t>2.2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开关电压、电流状态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332355"/>
            <a:ext cx="3496945" cy="3623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23435" y="2332355"/>
                <a:ext cx="4297045" cy="2584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对于开关电压电流，以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为例，当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开始导通时，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导通续流，</a:t>
                </a:r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开关电流为负值；当负载电流下降至 0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导通，开关电流为正值；</a:t>
                </a:r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两端电压不为 0 时，处于截止状态，开关电流为 0。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35" y="2332355"/>
                <a:ext cx="4297045" cy="2584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8422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2.3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理论值计算及对比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3440"/>
            <a:ext cx="3561715" cy="3221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45" y="2123440"/>
            <a:ext cx="441071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8422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2.3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理论值计算及对比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56658" y="172632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b="1" dirty="0">
                <a:solidFill>
                  <a:srgbClr val="D54A47"/>
                </a:solidFill>
                <a:latin typeface="+mn-ea"/>
              </a:rPr>
              <a:t>仿真结果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2332355"/>
            <a:ext cx="4254500" cy="3447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05" y="2332355"/>
            <a:ext cx="4218940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28422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2.3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理论值计算及对比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二、三相桥式逆变电路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84269" y="6413863"/>
            <a:ext cx="389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经对比，仿真结果与理论值基本一致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4369DC-C900-444B-A71A-9D286F57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3" y="1489995"/>
            <a:ext cx="5275695" cy="49238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一、单相电压二重化逆变电路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4693" y="1296433"/>
            <a:ext cx="10210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题目：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48080" y="1661160"/>
            <a:ext cx="68478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/>
              <a:t>使用单相半桥型逆变器或全桥型逆变器，构建单相电压二重化逆变电路，参看教材中图4-20。仿真观察单个逆变器的时序波形及输入输出电压关系，研究串联多重化的基本原理，分析绘制移相角与输出电压基波成分有效值关系曲线，移相角与输出电压畸变率的关系曲线，移相角与3、5、6、7、9次谐波含量的关系曲线（输出频率50Hz）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仿真条件：使用单相全桥型逆变器，采用移相调压控制方式，且全桥变流器内部移相角θ=60°，直流侧电压400V，电阻负载R=8Ω，改变变流器之间外相移角。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2834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1.1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仿真模型搭建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7" descr="D:\qq\circu.png"/>
          <p:cNvPicPr/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2610" y="1715135"/>
            <a:ext cx="5479415" cy="406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30905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1.2.1 单个逆变器的时序波形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70" y="2135505"/>
            <a:ext cx="4328160" cy="4135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75530" y="1659653"/>
                <a:ext cx="4025900" cy="489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在单个单相全桥逆变电路中，各个IGBT的栅极信号仍为180°正偏，180°反偏，且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的栅极信号互补、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的栅极信号互补。</a:t>
                </a:r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根据题目要求，全桥变流器内部移相角为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θ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=60°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，在频率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=50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𝐻𝑧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即（T=0.02s）下，相当于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的栅极信号落后于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的栅极信号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57200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Δ</m:t>
                      </m:r>
                      <m:r>
                        <a:rPr lang="en-US" altLang="zh-CN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360°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60°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360°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×0.02=3.33</m:t>
                      </m:r>
                      <m:r>
                        <a:rPr lang="en-US" altLang="zh-CN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为正负为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θ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的脉冲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30" y="1659653"/>
                <a:ext cx="4025900" cy="4892878"/>
              </a:xfrm>
              <a:prstGeom prst="rect">
                <a:avLst/>
              </a:prstGeom>
              <a:blipFill>
                <a:blip r:embed="rId4"/>
                <a:stretch>
                  <a:fillRect l="-1364"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26333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1.2.2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输入输出电压关系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0" y="2967988"/>
            <a:ext cx="47364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输入电压恒定为400V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单个逆变器输出电压是正负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°的脉冲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符合理论预期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60455D-FED4-4C7C-9AF3-D191F7CD34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19" y="2520824"/>
            <a:ext cx="4686300" cy="2232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26333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1.2.2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输入输出电压关系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74420" y="2074752"/>
                <a:ext cx="699516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当外移相角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φ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不同时，产生的负载侧的输出电压波形不同，经计算，得到负载侧输出电压与外移相角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φ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关系：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" y="2074752"/>
                <a:ext cx="6995160" cy="922020"/>
              </a:xfrm>
              <a:prstGeom prst="rect">
                <a:avLst/>
              </a:prstGeom>
              <a:blipFill>
                <a:blip r:embed="rId3"/>
                <a:stretch>
                  <a:fillRect l="-697" r="-697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5" y="2996772"/>
            <a:ext cx="3557270" cy="3557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47083" y="1122443"/>
            <a:ext cx="256286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D54A47"/>
                </a:solidFill>
                <a:latin typeface="+mn-ea"/>
              </a:rPr>
              <a:t>1.</a:t>
            </a:r>
            <a:r>
              <a:rPr lang="en-US" sz="2200" b="1" dirty="0">
                <a:solidFill>
                  <a:srgbClr val="D54A47"/>
                </a:solidFill>
                <a:latin typeface="+mn-ea"/>
              </a:rPr>
              <a:t>2</a:t>
            </a:r>
            <a:r>
              <a:rPr lang="zh-CN" altLang="en-US" sz="2200" b="1" dirty="0">
                <a:solidFill>
                  <a:srgbClr val="D54A47"/>
                </a:solidFill>
                <a:latin typeface="+mn-ea"/>
              </a:rPr>
              <a:t>仿真结果及分析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一、单相电压二重化逆变电路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38" y="1659653"/>
            <a:ext cx="26333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D54A47"/>
                </a:solidFill>
                <a:latin typeface="+mn-ea"/>
              </a:rPr>
              <a:t>1.2.2 </a:t>
            </a:r>
            <a:r>
              <a:rPr lang="zh-CN" altLang="en-US" b="1" dirty="0">
                <a:solidFill>
                  <a:srgbClr val="D54A47"/>
                </a:solidFill>
                <a:latin typeface="+mn-ea"/>
              </a:rPr>
              <a:t>输入输出电压关系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74420" y="2135505"/>
                <a:ext cx="7841615" cy="52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fontAlgn="auto">
                  <a:lnSpc>
                    <a:spcPct val="150000"/>
                  </a:lnSpc>
                </a:pP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当外移相角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φ</m:t>
                    </m:r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=60°</m:t>
                    </m:r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时，负载侧输出电压为正负为</m:t>
                    </m:r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120°</m:t>
                    </m:r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的脉冲：</m:t>
                    </m:r>
                  </m:oMath>
                </a14:m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" y="2135505"/>
                <a:ext cx="7841615" cy="520065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860F2B7-FE99-4F4A-860D-DA1FF02E1B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082" y="2655570"/>
            <a:ext cx="7153835" cy="34076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36,&quot;width&quot;:7454}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945</Words>
  <Application>Microsoft Office PowerPoint</Application>
  <PresentationFormat>全屏显示(4:3)</PresentationFormat>
  <Paragraphs>81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MS Mincho</vt:lpstr>
      <vt:lpstr>华文隶书</vt:lpstr>
      <vt:lpstr>隶书</vt:lpstr>
      <vt:lpstr>宋体</vt:lpstr>
      <vt:lpstr>微软雅黑</vt:lpstr>
      <vt:lpstr>Arial</vt:lpstr>
      <vt:lpstr>Calibri</vt:lpstr>
      <vt:lpstr>Cambria Math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crisi 7</cp:lastModifiedBy>
  <cp:revision>107</cp:revision>
  <cp:lastPrinted>2015-03-12T14:31:00Z</cp:lastPrinted>
  <dcterms:created xsi:type="dcterms:W3CDTF">2014-12-22T06:08:00Z</dcterms:created>
  <dcterms:modified xsi:type="dcterms:W3CDTF">2021-11-08T14:55:40Z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7AD3126D84F442198ABFA0BA70331B48</vt:lpwstr>
  </property>
  <property fmtid="{D5CDD505-2E9C-101B-9397-08002B2CF9AE}" pid="3" name="KSOProductBuildVer">
    <vt:lpwstr>2052-11.1.0.11045</vt:lpwstr>
  </property>
</Properties>
</file>