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9aee9995c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9aee9995c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9aee9995c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9aee9995c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9aee9995c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9aee9995c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c49fe1a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c49fe1a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c49fe1a7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c49fe1a7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c49fe1a7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c49fe1a7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c49fe1a7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c49fe1a7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311708" y="11831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SPLASH Y SPLASH 2</a:t>
            </a:r>
            <a:endParaRPr/>
          </a:p>
        </p:txBody>
      </p:sp>
      <p:sp>
        <p:nvSpPr>
          <p:cNvPr id="129" name="Google Shape;129;p13"/>
          <p:cNvSpPr txBox="1"/>
          <p:nvPr/>
        </p:nvSpPr>
        <p:spPr>
          <a:xfrm>
            <a:off x="5557500" y="4139050"/>
            <a:ext cx="34749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By:             Jumbo Cristhian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  Proaño Billy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SPLASH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5892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 proporcionar las aplicaciones de Stanford ParalleL para memoria SHared (SPLASH), esperamos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Satisfacer la necesidad existente de aplicaciones más completas. Extraído de varios problemas científicos y de ingeniería.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las aplicaciones están pensadas como una ayuda de diseño para arquitectos y personas de software que trabajan en el área de multiprocesamiento de memoria compartida.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731363" y="7863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resultado de las limitaciones anteriores, creemos que no es apropiado utilizar las aplicaciones SPLASH como puntos de referencia para comparaciones cuantitativas definitivas para probar un sistema superior a otro.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4163" y="1771300"/>
            <a:ext cx="221932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body" idx="1"/>
          </p:nvPr>
        </p:nvSpPr>
        <p:spPr>
          <a:xfrm>
            <a:off x="311700" y="224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conjunto de aplicaciones paralelas para usar en el diseño y evaluación de sistemas de multiprocesamiento de memoria compartida. Nuestro objetivo es proporcionar un conjunto de aplicaciones realistas que sirvan como una base bien documentada y consistente para los estudios de evaluación. Describimos en detalle las aplicaciones que actualmente se encuentran en la suite, discutimos algunas de sus características importantes y exploramos su comportamiento ejecutándose en un multiprocesador real.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Esperamos que el conjunto actual de aplicaciones actúe como un núcleo para una suite que crecerá con el tiempo.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500" y="1973900"/>
            <a:ext cx="4072362" cy="16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Splash-2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</a:t>
            </a:r>
            <a:endParaRPr sz="2400" b="1"/>
          </a:p>
        </p:txBody>
      </p:sp>
      <p:sp>
        <p:nvSpPr>
          <p:cNvPr id="158" name="Google Shape;158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El objetivo de la actualización de splash a splash-2 es la siguiente:</a:t>
            </a:r>
            <a:endParaRPr sz="18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s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Representar una gama más alta en el cómputo en el ámbito científico</a:t>
            </a:r>
            <a:endParaRPr sz="18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s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Usa mejores algoritmos e implementaciones.</a:t>
            </a:r>
            <a:endParaRPr sz="18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s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Una mayor consistencia arquitectónica.</a:t>
            </a:r>
            <a:endParaRPr sz="18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 </a:t>
            </a:r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s" sz="1800" b="1" dirty="0" smtClean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Concurrencia </a:t>
            </a:r>
            <a:r>
              <a:rPr lang="e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y balanceo de carga</a:t>
            </a:r>
            <a:endParaRPr sz="18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Conjuntos de trabajo de un programa</a:t>
            </a:r>
            <a:endParaRPr sz="18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Relación comunicación a computación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Localidad Espacial</a:t>
            </a:r>
            <a:endParaRPr sz="18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8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819150" y="4380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body" idx="1"/>
          </p:nvPr>
        </p:nvSpPr>
        <p:spPr>
          <a:xfrm>
            <a:off x="819150" y="1347750"/>
            <a:ext cx="7505700" cy="31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 conjunto de aplicaciones SPLASH-2 está diseñado para proporcionar Programas para la evaluación de ideas arquitectónicas y optimización (trade-offs). Sin embargo, realizar dicha evaluación bien es una tarea difícil debido a que a la gran cantidad de grados de libertad que interactúan. Por ejemplo, muchos parámetros del sistema de memoria, como el tamaño del caché, la asociatividad y el tamaño de la línea, pueden impactar cuantitativa y cualitativamente en la recuperación. Los resultados de un estudio, al igual que los parámetros de aplicación y el número de procesadores utilizados.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Office PowerPoint</Application>
  <PresentationFormat>Presentación en pantalla (16:9)</PresentationFormat>
  <Paragraphs>25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Nunito</vt:lpstr>
      <vt:lpstr>Shift</vt:lpstr>
      <vt:lpstr>SPLASH Y SPLASH 2</vt:lpstr>
      <vt:lpstr>SPLASH</vt:lpstr>
      <vt:lpstr>Presentación de PowerPoint</vt:lpstr>
      <vt:lpstr>Presentación de PowerPoint</vt:lpstr>
      <vt:lpstr>Splash-2</vt:lpstr>
      <vt:lpstr>Objetivo</vt:lpstr>
      <vt:lpstr>Características 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SPLASH Y SPLASH 2</dc:title>
  <cp:lastModifiedBy>USRLAM</cp:lastModifiedBy>
  <cp:revision>1</cp:revision>
  <dcterms:modified xsi:type="dcterms:W3CDTF">2019-06-19T19:20:29Z</dcterms:modified>
</cp:coreProperties>
</file>