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18"/>
  </p:notesMasterIdLst>
  <p:handoutMasterIdLst>
    <p:handoutMasterId r:id="rId19"/>
  </p:handoutMasterIdLst>
  <p:sldIdLst>
    <p:sldId id="260" r:id="rId2"/>
    <p:sldId id="265" r:id="rId3"/>
    <p:sldId id="266" r:id="rId4"/>
    <p:sldId id="268" r:id="rId5"/>
    <p:sldId id="269" r:id="rId6"/>
    <p:sldId id="267" r:id="rId7"/>
    <p:sldId id="270" r:id="rId8"/>
    <p:sldId id="272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264" r:id="rId17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9416B3-9546-4E10-8895-C200A781461F}" v="9" dt="2021-11-07T08:35:19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20" autoAdjust="0"/>
  </p:normalViewPr>
  <p:slideViewPr>
    <p:cSldViewPr>
      <p:cViewPr varScale="1">
        <p:scale>
          <a:sx n="100" d="100"/>
          <a:sy n="100" d="100"/>
        </p:scale>
        <p:origin x="1194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alt76@gmail.com" userId="ebc18e4275ed73a1" providerId="LiveId" clId="{F69416B3-9546-4E10-8895-C200A781461F}"/>
    <pc:docChg chg="undo custSel addSld delSld modSld sldOrd">
      <pc:chgData name="malalt76@gmail.com" userId="ebc18e4275ed73a1" providerId="LiveId" clId="{F69416B3-9546-4E10-8895-C200A781461F}" dt="2021-11-08T11:17:53.722" v="2067" actId="20577"/>
      <pc:docMkLst>
        <pc:docMk/>
      </pc:docMkLst>
      <pc:sldChg chg="modSp mod">
        <pc:chgData name="malalt76@gmail.com" userId="ebc18e4275ed73a1" providerId="LiveId" clId="{F69416B3-9546-4E10-8895-C200A781461F}" dt="2021-11-07T07:37:31.919" v="9" actId="1076"/>
        <pc:sldMkLst>
          <pc:docMk/>
          <pc:sldMk cId="0" sldId="265"/>
        </pc:sldMkLst>
        <pc:spChg chg="mod">
          <ac:chgData name="malalt76@gmail.com" userId="ebc18e4275ed73a1" providerId="LiveId" clId="{F69416B3-9546-4E10-8895-C200A781461F}" dt="2021-11-07T07:37:18.262" v="6" actId="1076"/>
          <ac:spMkLst>
            <pc:docMk/>
            <pc:sldMk cId="0" sldId="265"/>
            <ac:spMk id="3" creationId="{F7F75F4B-7C8A-4BE3-9BC2-C0CDEF62F603}"/>
          </ac:spMkLst>
        </pc:spChg>
        <pc:spChg chg="mod">
          <ac:chgData name="malalt76@gmail.com" userId="ebc18e4275ed73a1" providerId="LiveId" clId="{F69416B3-9546-4E10-8895-C200A781461F}" dt="2021-11-07T07:35:39.034" v="2" actId="20577"/>
          <ac:spMkLst>
            <pc:docMk/>
            <pc:sldMk cId="0" sldId="265"/>
            <ac:spMk id="4" creationId="{54707AD9-0020-41A7-B8E5-D23913ECC742}"/>
          </ac:spMkLst>
        </pc:spChg>
        <pc:spChg chg="mod">
          <ac:chgData name="malalt76@gmail.com" userId="ebc18e4275ed73a1" providerId="LiveId" clId="{F69416B3-9546-4E10-8895-C200A781461F}" dt="2021-11-07T07:37:31.919" v="9" actId="1076"/>
          <ac:spMkLst>
            <pc:docMk/>
            <pc:sldMk cId="0" sldId="265"/>
            <ac:spMk id="14338" creationId="{E2099989-EC2A-451F-8FFB-E50136A62781}"/>
          </ac:spMkLst>
        </pc:spChg>
      </pc:sldChg>
      <pc:sldChg chg="addSp delSp modSp mod">
        <pc:chgData name="malalt76@gmail.com" userId="ebc18e4275ed73a1" providerId="LiveId" clId="{F69416B3-9546-4E10-8895-C200A781461F}" dt="2021-11-07T07:46:57.125" v="110" actId="14100"/>
        <pc:sldMkLst>
          <pc:docMk/>
          <pc:sldMk cId="0" sldId="266"/>
        </pc:sldMkLst>
        <pc:spChg chg="add mod">
          <ac:chgData name="malalt76@gmail.com" userId="ebc18e4275ed73a1" providerId="LiveId" clId="{F69416B3-9546-4E10-8895-C200A781461F}" dt="2021-11-07T07:46:57.125" v="110" actId="14100"/>
          <ac:spMkLst>
            <pc:docMk/>
            <pc:sldMk cId="0" sldId="266"/>
            <ac:spMk id="2" creationId="{C582A235-012A-456F-92A6-09B3C08F901E}"/>
          </ac:spMkLst>
        </pc:spChg>
        <pc:spChg chg="mod">
          <ac:chgData name="malalt76@gmail.com" userId="ebc18e4275ed73a1" providerId="LiveId" clId="{F69416B3-9546-4E10-8895-C200A781461F}" dt="2021-11-07T07:45:39.832" v="98" actId="20577"/>
          <ac:spMkLst>
            <pc:docMk/>
            <pc:sldMk cId="0" sldId="266"/>
            <ac:spMk id="5" creationId="{83AC3BEA-35CB-4C73-B00B-C053105ADE60}"/>
          </ac:spMkLst>
        </pc:spChg>
        <pc:spChg chg="mod">
          <ac:chgData name="malalt76@gmail.com" userId="ebc18e4275ed73a1" providerId="LiveId" clId="{F69416B3-9546-4E10-8895-C200A781461F}" dt="2021-11-07T07:37:42.186" v="10" actId="20577"/>
          <ac:spMkLst>
            <pc:docMk/>
            <pc:sldMk cId="0" sldId="266"/>
            <ac:spMk id="7" creationId="{B5CAC0DA-EADB-4BB0-A314-ACB01D699BDC}"/>
          </ac:spMkLst>
        </pc:spChg>
        <pc:spChg chg="del mod">
          <ac:chgData name="malalt76@gmail.com" userId="ebc18e4275ed73a1" providerId="LiveId" clId="{F69416B3-9546-4E10-8895-C200A781461F}" dt="2021-11-07T07:37:47.750" v="12" actId="478"/>
          <ac:spMkLst>
            <pc:docMk/>
            <pc:sldMk cId="0" sldId="266"/>
            <ac:spMk id="15363" creationId="{B09ACEC6-31CD-4EAF-9B7E-68E627959267}"/>
          </ac:spMkLst>
        </pc:spChg>
      </pc:sldChg>
      <pc:sldChg chg="modSp add del mod">
        <pc:chgData name="malalt76@gmail.com" userId="ebc18e4275ed73a1" providerId="LiveId" clId="{F69416B3-9546-4E10-8895-C200A781461F}" dt="2021-11-07T08:14:51.240" v="841" actId="20577"/>
        <pc:sldMkLst>
          <pc:docMk/>
          <pc:sldMk cId="4261540206" sldId="267"/>
        </pc:sldMkLst>
        <pc:spChg chg="mod">
          <ac:chgData name="malalt76@gmail.com" userId="ebc18e4275ed73a1" providerId="LiveId" clId="{F69416B3-9546-4E10-8895-C200A781461F}" dt="2021-11-07T08:05:57.465" v="500" actId="20577"/>
          <ac:spMkLst>
            <pc:docMk/>
            <pc:sldMk cId="4261540206" sldId="267"/>
            <ac:spMk id="2" creationId="{C582A235-012A-456F-92A6-09B3C08F901E}"/>
          </ac:spMkLst>
        </pc:spChg>
        <pc:spChg chg="mod">
          <ac:chgData name="malalt76@gmail.com" userId="ebc18e4275ed73a1" providerId="LiveId" clId="{F69416B3-9546-4E10-8895-C200A781461F}" dt="2021-11-07T08:14:51.240" v="841" actId="20577"/>
          <ac:spMkLst>
            <pc:docMk/>
            <pc:sldMk cId="4261540206" sldId="267"/>
            <ac:spMk id="5" creationId="{83AC3BEA-35CB-4C73-B00B-C053105ADE60}"/>
          </ac:spMkLst>
        </pc:spChg>
      </pc:sldChg>
      <pc:sldChg chg="del">
        <pc:chgData name="malalt76@gmail.com" userId="ebc18e4275ed73a1" providerId="LiveId" clId="{F69416B3-9546-4E10-8895-C200A781461F}" dt="2021-11-07T07:37:49.724" v="13" actId="47"/>
        <pc:sldMkLst>
          <pc:docMk/>
          <pc:sldMk cId="766866058" sldId="268"/>
        </pc:sldMkLst>
      </pc:sldChg>
      <pc:sldChg chg="addSp modSp add mod">
        <pc:chgData name="malalt76@gmail.com" userId="ebc18e4275ed73a1" providerId="LiveId" clId="{F69416B3-9546-4E10-8895-C200A781461F}" dt="2021-11-07T07:51:39.259" v="186" actId="6549"/>
        <pc:sldMkLst>
          <pc:docMk/>
          <pc:sldMk cId="1765188394" sldId="268"/>
        </pc:sldMkLst>
        <pc:spChg chg="mod">
          <ac:chgData name="malalt76@gmail.com" userId="ebc18e4275ed73a1" providerId="LiveId" clId="{F69416B3-9546-4E10-8895-C200A781461F}" dt="2021-11-07T07:49:40.629" v="151" actId="1076"/>
          <ac:spMkLst>
            <pc:docMk/>
            <pc:sldMk cId="1765188394" sldId="268"/>
            <ac:spMk id="2" creationId="{C582A235-012A-456F-92A6-09B3C08F901E}"/>
          </ac:spMkLst>
        </pc:spChg>
        <pc:spChg chg="mod">
          <ac:chgData name="malalt76@gmail.com" userId="ebc18e4275ed73a1" providerId="LiveId" clId="{F69416B3-9546-4E10-8895-C200A781461F}" dt="2021-11-07T07:49:38.117" v="150" actId="1076"/>
          <ac:spMkLst>
            <pc:docMk/>
            <pc:sldMk cId="1765188394" sldId="268"/>
            <ac:spMk id="5" creationId="{83AC3BEA-35CB-4C73-B00B-C053105ADE60}"/>
          </ac:spMkLst>
        </pc:spChg>
        <pc:spChg chg="add mod">
          <ac:chgData name="malalt76@gmail.com" userId="ebc18e4275ed73a1" providerId="LiveId" clId="{F69416B3-9546-4E10-8895-C200A781461F}" dt="2021-11-07T07:51:39.259" v="186" actId="6549"/>
          <ac:spMkLst>
            <pc:docMk/>
            <pc:sldMk cId="1765188394" sldId="268"/>
            <ac:spMk id="6" creationId="{46CAC44F-96E4-4C01-BC19-1D36D5181444}"/>
          </ac:spMkLst>
        </pc:spChg>
      </pc:sldChg>
      <pc:sldChg chg="del">
        <pc:chgData name="malalt76@gmail.com" userId="ebc18e4275ed73a1" providerId="LiveId" clId="{F69416B3-9546-4E10-8895-C200A781461F}" dt="2021-11-07T07:37:51.117" v="14" actId="47"/>
        <pc:sldMkLst>
          <pc:docMk/>
          <pc:sldMk cId="2463359985" sldId="269"/>
        </pc:sldMkLst>
      </pc:sldChg>
      <pc:sldChg chg="addSp delSp modSp add mod">
        <pc:chgData name="malalt76@gmail.com" userId="ebc18e4275ed73a1" providerId="LiveId" clId="{F69416B3-9546-4E10-8895-C200A781461F}" dt="2021-11-07T07:51:05.233" v="183" actId="115"/>
        <pc:sldMkLst>
          <pc:docMk/>
          <pc:sldMk cId="3540369014" sldId="269"/>
        </pc:sldMkLst>
        <pc:spChg chg="del">
          <ac:chgData name="malalt76@gmail.com" userId="ebc18e4275ed73a1" providerId="LiveId" clId="{F69416B3-9546-4E10-8895-C200A781461F}" dt="2021-11-07T07:49:51.505" v="153" actId="478"/>
          <ac:spMkLst>
            <pc:docMk/>
            <pc:sldMk cId="3540369014" sldId="269"/>
            <ac:spMk id="2" creationId="{C582A235-012A-456F-92A6-09B3C08F901E}"/>
          </ac:spMkLst>
        </pc:spChg>
        <pc:spChg chg="add del mod">
          <ac:chgData name="malalt76@gmail.com" userId="ebc18e4275ed73a1" providerId="LiveId" clId="{F69416B3-9546-4E10-8895-C200A781461F}" dt="2021-11-07T07:49:54.089" v="154" actId="478"/>
          <ac:spMkLst>
            <pc:docMk/>
            <pc:sldMk cId="3540369014" sldId="269"/>
            <ac:spMk id="4" creationId="{035DC286-2F35-4A30-8330-A8B51FC30DC3}"/>
          </ac:spMkLst>
        </pc:spChg>
        <pc:spChg chg="mod">
          <ac:chgData name="malalt76@gmail.com" userId="ebc18e4275ed73a1" providerId="LiveId" clId="{F69416B3-9546-4E10-8895-C200A781461F}" dt="2021-11-07T07:51:05.233" v="183" actId="115"/>
          <ac:spMkLst>
            <pc:docMk/>
            <pc:sldMk cId="3540369014" sldId="269"/>
            <ac:spMk id="6" creationId="{46CAC44F-96E4-4C01-BC19-1D36D5181444}"/>
          </ac:spMkLst>
        </pc:spChg>
      </pc:sldChg>
      <pc:sldChg chg="addSp modSp add mod">
        <pc:chgData name="malalt76@gmail.com" userId="ebc18e4275ed73a1" providerId="LiveId" clId="{F69416B3-9546-4E10-8895-C200A781461F}" dt="2021-11-07T08:14:54.004" v="843" actId="20577"/>
        <pc:sldMkLst>
          <pc:docMk/>
          <pc:sldMk cId="1492804095" sldId="270"/>
        </pc:sldMkLst>
        <pc:spChg chg="mod">
          <ac:chgData name="malalt76@gmail.com" userId="ebc18e4275ed73a1" providerId="LiveId" clId="{F69416B3-9546-4E10-8895-C200A781461F}" dt="2021-11-07T08:05:42.177" v="498" actId="5793"/>
          <ac:spMkLst>
            <pc:docMk/>
            <pc:sldMk cId="1492804095" sldId="270"/>
            <ac:spMk id="2" creationId="{C582A235-012A-456F-92A6-09B3C08F901E}"/>
          </ac:spMkLst>
        </pc:spChg>
        <pc:spChg chg="mod">
          <ac:chgData name="malalt76@gmail.com" userId="ebc18e4275ed73a1" providerId="LiveId" clId="{F69416B3-9546-4E10-8895-C200A781461F}" dt="2021-11-07T08:14:54.004" v="843" actId="20577"/>
          <ac:spMkLst>
            <pc:docMk/>
            <pc:sldMk cId="1492804095" sldId="270"/>
            <ac:spMk id="5" creationId="{83AC3BEA-35CB-4C73-B00B-C053105ADE60}"/>
          </ac:spMkLst>
        </pc:spChg>
        <pc:spChg chg="add mod">
          <ac:chgData name="malalt76@gmail.com" userId="ebc18e4275ed73a1" providerId="LiveId" clId="{F69416B3-9546-4E10-8895-C200A781461F}" dt="2021-11-07T08:05:44.877" v="499" actId="5793"/>
          <ac:spMkLst>
            <pc:docMk/>
            <pc:sldMk cId="1492804095" sldId="270"/>
            <ac:spMk id="6" creationId="{EEF95D2F-868C-4CC4-AEB5-F3FD10C675DA}"/>
          </ac:spMkLst>
        </pc:spChg>
      </pc:sldChg>
      <pc:sldChg chg="del">
        <pc:chgData name="malalt76@gmail.com" userId="ebc18e4275ed73a1" providerId="LiveId" clId="{F69416B3-9546-4E10-8895-C200A781461F}" dt="2021-11-07T07:37:53.341" v="16" actId="47"/>
        <pc:sldMkLst>
          <pc:docMk/>
          <pc:sldMk cId="1842273188" sldId="270"/>
        </pc:sldMkLst>
      </pc:sldChg>
      <pc:sldChg chg="addSp delSp modSp add mod ord">
        <pc:chgData name="malalt76@gmail.com" userId="ebc18e4275ed73a1" providerId="LiveId" clId="{F69416B3-9546-4E10-8895-C200A781461F}" dt="2021-11-07T08:22:45.762" v="1422"/>
        <pc:sldMkLst>
          <pc:docMk/>
          <pc:sldMk cId="2517537750" sldId="271"/>
        </pc:sldMkLst>
        <pc:spChg chg="del">
          <ac:chgData name="malalt76@gmail.com" userId="ebc18e4275ed73a1" providerId="LiveId" clId="{F69416B3-9546-4E10-8895-C200A781461F}" dt="2021-11-07T08:01:39.071" v="429" actId="478"/>
          <ac:spMkLst>
            <pc:docMk/>
            <pc:sldMk cId="2517537750" sldId="271"/>
            <ac:spMk id="2" creationId="{C582A235-012A-456F-92A6-09B3C08F901E}"/>
          </ac:spMkLst>
        </pc:spChg>
        <pc:spChg chg="add del mod">
          <ac:chgData name="malalt76@gmail.com" userId="ebc18e4275ed73a1" providerId="LiveId" clId="{F69416B3-9546-4E10-8895-C200A781461F}" dt="2021-11-07T08:01:41.881" v="431" actId="478"/>
          <ac:spMkLst>
            <pc:docMk/>
            <pc:sldMk cId="2517537750" sldId="271"/>
            <ac:spMk id="4" creationId="{330DB2A1-FB6D-471B-A68F-686093032757}"/>
          </ac:spMkLst>
        </pc:spChg>
        <pc:spChg chg="mod">
          <ac:chgData name="malalt76@gmail.com" userId="ebc18e4275ed73a1" providerId="LiveId" clId="{F69416B3-9546-4E10-8895-C200A781461F}" dt="2021-11-07T08:18:10.823" v="861" actId="20577"/>
          <ac:spMkLst>
            <pc:docMk/>
            <pc:sldMk cId="2517537750" sldId="271"/>
            <ac:spMk id="5" creationId="{83AC3BEA-35CB-4C73-B00B-C053105ADE60}"/>
          </ac:spMkLst>
        </pc:spChg>
        <pc:spChg chg="add del mod">
          <ac:chgData name="malalt76@gmail.com" userId="ebc18e4275ed73a1" providerId="LiveId" clId="{F69416B3-9546-4E10-8895-C200A781461F}" dt="2021-11-07T08:02:52.411" v="457" actId="21"/>
          <ac:spMkLst>
            <pc:docMk/>
            <pc:sldMk cId="2517537750" sldId="271"/>
            <ac:spMk id="8" creationId="{3F52C54A-B130-48C8-847D-900E4FE8DA40}"/>
          </ac:spMkLst>
        </pc:spChg>
        <pc:spChg chg="add mod">
          <ac:chgData name="malalt76@gmail.com" userId="ebc18e4275ed73a1" providerId="LiveId" clId="{F69416B3-9546-4E10-8895-C200A781461F}" dt="2021-11-07T08:18:00.174" v="847" actId="6549"/>
          <ac:spMkLst>
            <pc:docMk/>
            <pc:sldMk cId="2517537750" sldId="271"/>
            <ac:spMk id="9" creationId="{099AE435-279C-4275-93EE-69A2E61D9B41}"/>
          </ac:spMkLst>
        </pc:spChg>
        <pc:spChg chg="add mod">
          <ac:chgData name="malalt76@gmail.com" userId="ebc18e4275ed73a1" providerId="LiveId" clId="{F69416B3-9546-4E10-8895-C200A781461F}" dt="2021-11-07T08:22:32.961" v="1420" actId="1076"/>
          <ac:spMkLst>
            <pc:docMk/>
            <pc:sldMk cId="2517537750" sldId="271"/>
            <ac:spMk id="27" creationId="{672B009E-8A5F-4B10-AB03-BD3903A9DF33}"/>
          </ac:spMkLst>
        </pc:spChg>
        <pc:grpChg chg="add del mod">
          <ac:chgData name="malalt76@gmail.com" userId="ebc18e4275ed73a1" providerId="LiveId" clId="{F69416B3-9546-4E10-8895-C200A781461F}" dt="2021-11-07T08:18:02.614" v="848" actId="478"/>
          <ac:grpSpMkLst>
            <pc:docMk/>
            <pc:sldMk cId="2517537750" sldId="271"/>
            <ac:grpSpMk id="24" creationId="{E8F52830-1969-4A09-8806-6E3C8595F5E4}"/>
          </ac:grpSpMkLst>
        </pc:grpChg>
        <pc:picChg chg="add mod">
          <ac:chgData name="malalt76@gmail.com" userId="ebc18e4275ed73a1" providerId="LiveId" clId="{F69416B3-9546-4E10-8895-C200A781461F}" dt="2021-11-07T08:11:09.466" v="724" actId="164"/>
          <ac:picMkLst>
            <pc:docMk/>
            <pc:sldMk cId="2517537750" sldId="271"/>
            <ac:picMk id="11" creationId="{D98D5B10-3D50-4BAC-B956-7ECDD73A3993}"/>
          </ac:picMkLst>
        </pc:picChg>
        <pc:picChg chg="add mod">
          <ac:chgData name="malalt76@gmail.com" userId="ebc18e4275ed73a1" providerId="LiveId" clId="{F69416B3-9546-4E10-8895-C200A781461F}" dt="2021-11-07T08:11:09.466" v="724" actId="164"/>
          <ac:picMkLst>
            <pc:docMk/>
            <pc:sldMk cId="2517537750" sldId="271"/>
            <ac:picMk id="13" creationId="{8AE4FBC8-F1AC-4F52-9AB9-66A9002E4DB2}"/>
          </ac:picMkLst>
        </pc:picChg>
        <pc:picChg chg="add mod">
          <ac:chgData name="malalt76@gmail.com" userId="ebc18e4275ed73a1" providerId="LiveId" clId="{F69416B3-9546-4E10-8895-C200A781461F}" dt="2021-11-07T08:11:09.466" v="724" actId="164"/>
          <ac:picMkLst>
            <pc:docMk/>
            <pc:sldMk cId="2517537750" sldId="271"/>
            <ac:picMk id="15" creationId="{1A616BC2-8E96-4AFD-9098-16E05F8D95DD}"/>
          </ac:picMkLst>
        </pc:picChg>
        <pc:picChg chg="add mod">
          <ac:chgData name="malalt76@gmail.com" userId="ebc18e4275ed73a1" providerId="LiveId" clId="{F69416B3-9546-4E10-8895-C200A781461F}" dt="2021-11-07T08:11:09.466" v="724" actId="164"/>
          <ac:picMkLst>
            <pc:docMk/>
            <pc:sldMk cId="2517537750" sldId="271"/>
            <ac:picMk id="17" creationId="{AEF618F0-6115-414A-8D95-87E27D7B6A6D}"/>
          </ac:picMkLst>
        </pc:picChg>
        <pc:picChg chg="add mod">
          <ac:chgData name="malalt76@gmail.com" userId="ebc18e4275ed73a1" providerId="LiveId" clId="{F69416B3-9546-4E10-8895-C200A781461F}" dt="2021-11-07T08:11:09.466" v="724" actId="164"/>
          <ac:picMkLst>
            <pc:docMk/>
            <pc:sldMk cId="2517537750" sldId="271"/>
            <ac:picMk id="19" creationId="{588BBBD4-7E44-431B-A3A3-10760BF6F46A}"/>
          </ac:picMkLst>
        </pc:picChg>
        <pc:picChg chg="add mod">
          <ac:chgData name="malalt76@gmail.com" userId="ebc18e4275ed73a1" providerId="LiveId" clId="{F69416B3-9546-4E10-8895-C200A781461F}" dt="2021-11-07T08:11:09.466" v="724" actId="164"/>
          <ac:picMkLst>
            <pc:docMk/>
            <pc:sldMk cId="2517537750" sldId="271"/>
            <ac:picMk id="21" creationId="{A8580926-5032-45B1-AD2A-664BDD958217}"/>
          </ac:picMkLst>
        </pc:picChg>
        <pc:picChg chg="add mod">
          <ac:chgData name="malalt76@gmail.com" userId="ebc18e4275ed73a1" providerId="LiveId" clId="{F69416B3-9546-4E10-8895-C200A781461F}" dt="2021-11-07T08:11:09.466" v="724" actId="164"/>
          <ac:picMkLst>
            <pc:docMk/>
            <pc:sldMk cId="2517537750" sldId="271"/>
            <ac:picMk id="23" creationId="{03650FC0-7CA3-4812-8FE3-76C69797FF82}"/>
          </ac:picMkLst>
        </pc:picChg>
        <pc:picChg chg="add mod">
          <ac:chgData name="malalt76@gmail.com" userId="ebc18e4275ed73a1" providerId="LiveId" clId="{F69416B3-9546-4E10-8895-C200A781461F}" dt="2021-11-07T08:19:07.818" v="864" actId="692"/>
          <ac:picMkLst>
            <pc:docMk/>
            <pc:sldMk cId="2517537750" sldId="271"/>
            <ac:picMk id="26" creationId="{151DD513-3E59-4E3F-9345-9912417E4DD6}"/>
          </ac:picMkLst>
        </pc:picChg>
      </pc:sldChg>
      <pc:sldChg chg="del">
        <pc:chgData name="malalt76@gmail.com" userId="ebc18e4275ed73a1" providerId="LiveId" clId="{F69416B3-9546-4E10-8895-C200A781461F}" dt="2021-11-07T07:37:54.671" v="18" actId="47"/>
        <pc:sldMkLst>
          <pc:docMk/>
          <pc:sldMk cId="2951959843" sldId="271"/>
        </pc:sldMkLst>
      </pc:sldChg>
      <pc:sldChg chg="del">
        <pc:chgData name="malalt76@gmail.com" userId="ebc18e4275ed73a1" providerId="LiveId" clId="{F69416B3-9546-4E10-8895-C200A781461F}" dt="2021-11-07T07:37:55.320" v="19" actId="47"/>
        <pc:sldMkLst>
          <pc:docMk/>
          <pc:sldMk cId="902132411" sldId="272"/>
        </pc:sldMkLst>
      </pc:sldChg>
      <pc:sldChg chg="add">
        <pc:chgData name="malalt76@gmail.com" userId="ebc18e4275ed73a1" providerId="LiveId" clId="{F69416B3-9546-4E10-8895-C200A781461F}" dt="2021-11-07T08:15:20.157" v="846" actId="2890"/>
        <pc:sldMkLst>
          <pc:docMk/>
          <pc:sldMk cId="3487305466" sldId="272"/>
        </pc:sldMkLst>
      </pc:sldChg>
      <pc:sldChg chg="del">
        <pc:chgData name="malalt76@gmail.com" userId="ebc18e4275ed73a1" providerId="LiveId" clId="{F69416B3-9546-4E10-8895-C200A781461F}" dt="2021-11-07T07:37:53.997" v="17" actId="47"/>
        <pc:sldMkLst>
          <pc:docMk/>
          <pc:sldMk cId="245825182" sldId="273"/>
        </pc:sldMkLst>
      </pc:sldChg>
      <pc:sldChg chg="addSp modSp add mod ord">
        <pc:chgData name="malalt76@gmail.com" userId="ebc18e4275ed73a1" providerId="LiveId" clId="{F69416B3-9546-4E10-8895-C200A781461F}" dt="2021-11-07T08:28:22.211" v="1493" actId="1076"/>
        <pc:sldMkLst>
          <pc:docMk/>
          <pc:sldMk cId="2080101185" sldId="273"/>
        </pc:sldMkLst>
        <pc:spChg chg="mod">
          <ac:chgData name="malalt76@gmail.com" userId="ebc18e4275ed73a1" providerId="LiveId" clId="{F69416B3-9546-4E10-8895-C200A781461F}" dt="2021-11-07T08:28:16.330" v="1492" actId="1076"/>
          <ac:spMkLst>
            <pc:docMk/>
            <pc:sldMk cId="2080101185" sldId="273"/>
            <ac:spMk id="2" creationId="{C582A235-012A-456F-92A6-09B3C08F901E}"/>
          </ac:spMkLst>
        </pc:spChg>
        <pc:spChg chg="mod">
          <ac:chgData name="malalt76@gmail.com" userId="ebc18e4275ed73a1" providerId="LiveId" clId="{F69416B3-9546-4E10-8895-C200A781461F}" dt="2021-11-07T08:23:26.355" v="1434" actId="20577"/>
          <ac:spMkLst>
            <pc:docMk/>
            <pc:sldMk cId="2080101185" sldId="273"/>
            <ac:spMk id="5" creationId="{83AC3BEA-35CB-4C73-B00B-C053105ADE60}"/>
          </ac:spMkLst>
        </pc:spChg>
        <pc:spChg chg="add mod">
          <ac:chgData name="malalt76@gmail.com" userId="ebc18e4275ed73a1" providerId="LiveId" clId="{F69416B3-9546-4E10-8895-C200A781461F}" dt="2021-11-07T08:28:22.211" v="1493" actId="1076"/>
          <ac:spMkLst>
            <pc:docMk/>
            <pc:sldMk cId="2080101185" sldId="273"/>
            <ac:spMk id="6" creationId="{048B450D-5325-457D-BEA8-CFAB12F0B9C7}"/>
          </ac:spMkLst>
        </pc:spChg>
        <pc:picChg chg="add mod">
          <ac:chgData name="malalt76@gmail.com" userId="ebc18e4275ed73a1" providerId="LiveId" clId="{F69416B3-9546-4E10-8895-C200A781461F}" dt="2021-11-07T08:27:54.442" v="1486" actId="692"/>
          <ac:picMkLst>
            <pc:docMk/>
            <pc:sldMk cId="2080101185" sldId="273"/>
            <ac:picMk id="8" creationId="{D5F7E077-2C24-4287-8A5C-C263919FAC37}"/>
          </ac:picMkLst>
        </pc:picChg>
        <pc:picChg chg="add mod">
          <ac:chgData name="malalt76@gmail.com" userId="ebc18e4275ed73a1" providerId="LiveId" clId="{F69416B3-9546-4E10-8895-C200A781461F}" dt="2021-11-07T08:27:58.834" v="1488" actId="1076"/>
          <ac:picMkLst>
            <pc:docMk/>
            <pc:sldMk cId="2080101185" sldId="273"/>
            <ac:picMk id="10" creationId="{643DF856-D661-46CD-9979-C09C2801502A}"/>
          </ac:picMkLst>
        </pc:picChg>
      </pc:sldChg>
      <pc:sldChg chg="del">
        <pc:chgData name="malalt76@gmail.com" userId="ebc18e4275ed73a1" providerId="LiveId" clId="{F69416B3-9546-4E10-8895-C200A781461F}" dt="2021-11-07T07:37:55.970" v="20" actId="47"/>
        <pc:sldMkLst>
          <pc:docMk/>
          <pc:sldMk cId="2796668896" sldId="274"/>
        </pc:sldMkLst>
      </pc:sldChg>
      <pc:sldChg chg="addSp delSp modSp add mod">
        <pc:chgData name="malalt76@gmail.com" userId="ebc18e4275ed73a1" providerId="LiveId" clId="{F69416B3-9546-4E10-8895-C200A781461F}" dt="2021-11-07T08:35:29.264" v="1595" actId="1076"/>
        <pc:sldMkLst>
          <pc:docMk/>
          <pc:sldMk cId="2959824868" sldId="274"/>
        </pc:sldMkLst>
        <pc:spChg chg="del">
          <ac:chgData name="malalt76@gmail.com" userId="ebc18e4275ed73a1" providerId="LiveId" clId="{F69416B3-9546-4E10-8895-C200A781461F}" dt="2021-11-07T08:28:54.494" v="1496" actId="478"/>
          <ac:spMkLst>
            <pc:docMk/>
            <pc:sldMk cId="2959824868" sldId="274"/>
            <ac:spMk id="2" creationId="{C582A235-012A-456F-92A6-09B3C08F901E}"/>
          </ac:spMkLst>
        </pc:spChg>
        <pc:spChg chg="add del mod">
          <ac:chgData name="malalt76@gmail.com" userId="ebc18e4275ed73a1" providerId="LiveId" clId="{F69416B3-9546-4E10-8895-C200A781461F}" dt="2021-11-07T08:28:59.397" v="1497" actId="478"/>
          <ac:spMkLst>
            <pc:docMk/>
            <pc:sldMk cId="2959824868" sldId="274"/>
            <ac:spMk id="4" creationId="{EAA7715E-DAB5-46F0-8321-BDBE75AFB634}"/>
          </ac:spMkLst>
        </pc:spChg>
        <pc:spChg chg="mod">
          <ac:chgData name="malalt76@gmail.com" userId="ebc18e4275ed73a1" providerId="LiveId" clId="{F69416B3-9546-4E10-8895-C200A781461F}" dt="2021-11-07T08:28:52.517" v="1495" actId="20577"/>
          <ac:spMkLst>
            <pc:docMk/>
            <pc:sldMk cId="2959824868" sldId="274"/>
            <ac:spMk id="5" creationId="{83AC3BEA-35CB-4C73-B00B-C053105ADE60}"/>
          </ac:spMkLst>
        </pc:spChg>
        <pc:spChg chg="mod">
          <ac:chgData name="malalt76@gmail.com" userId="ebc18e4275ed73a1" providerId="LiveId" clId="{F69416B3-9546-4E10-8895-C200A781461F}" dt="2021-11-07T08:30:23.457" v="1534" actId="14100"/>
          <ac:spMkLst>
            <pc:docMk/>
            <pc:sldMk cId="2959824868" sldId="274"/>
            <ac:spMk id="6" creationId="{048B450D-5325-457D-BEA8-CFAB12F0B9C7}"/>
          </ac:spMkLst>
        </pc:spChg>
        <pc:spChg chg="add mod">
          <ac:chgData name="malalt76@gmail.com" userId="ebc18e4275ed73a1" providerId="LiveId" clId="{F69416B3-9546-4E10-8895-C200A781461F}" dt="2021-11-07T08:35:26.829" v="1594" actId="14100"/>
          <ac:spMkLst>
            <pc:docMk/>
            <pc:sldMk cId="2959824868" sldId="274"/>
            <ac:spMk id="14" creationId="{68667C94-6C67-4810-A2A4-3C49AE7DD57E}"/>
          </ac:spMkLst>
        </pc:spChg>
        <pc:picChg chg="del">
          <ac:chgData name="malalt76@gmail.com" userId="ebc18e4275ed73a1" providerId="LiveId" clId="{F69416B3-9546-4E10-8895-C200A781461F}" dt="2021-11-07T08:29:55.875" v="1530" actId="478"/>
          <ac:picMkLst>
            <pc:docMk/>
            <pc:sldMk cId="2959824868" sldId="274"/>
            <ac:picMk id="8" creationId="{D5F7E077-2C24-4287-8A5C-C263919FAC37}"/>
          </ac:picMkLst>
        </pc:picChg>
        <pc:picChg chg="del">
          <ac:chgData name="malalt76@gmail.com" userId="ebc18e4275ed73a1" providerId="LiveId" clId="{F69416B3-9546-4E10-8895-C200A781461F}" dt="2021-11-07T08:29:56.615" v="1531" actId="478"/>
          <ac:picMkLst>
            <pc:docMk/>
            <pc:sldMk cId="2959824868" sldId="274"/>
            <ac:picMk id="10" creationId="{643DF856-D661-46CD-9979-C09C2801502A}"/>
          </ac:picMkLst>
        </pc:picChg>
        <pc:picChg chg="add del">
          <ac:chgData name="malalt76@gmail.com" userId="ebc18e4275ed73a1" providerId="LiveId" clId="{F69416B3-9546-4E10-8895-C200A781461F}" dt="2021-11-07T08:29:13.545" v="1519" actId="22"/>
          <ac:picMkLst>
            <pc:docMk/>
            <pc:sldMk cId="2959824868" sldId="274"/>
            <ac:picMk id="11" creationId="{54CFE826-FCF7-48D3-918F-05A58238A21A}"/>
          </ac:picMkLst>
        </pc:picChg>
        <pc:picChg chg="add mod">
          <ac:chgData name="malalt76@gmail.com" userId="ebc18e4275ed73a1" providerId="LiveId" clId="{F69416B3-9546-4E10-8895-C200A781461F}" dt="2021-11-07T08:35:29.264" v="1595" actId="1076"/>
          <ac:picMkLst>
            <pc:docMk/>
            <pc:sldMk cId="2959824868" sldId="274"/>
            <ac:picMk id="13" creationId="{E129873B-0943-4199-AC97-B30ABDE37ED3}"/>
          </ac:picMkLst>
        </pc:picChg>
      </pc:sldChg>
      <pc:sldChg chg="del">
        <pc:chgData name="malalt76@gmail.com" userId="ebc18e4275ed73a1" providerId="LiveId" clId="{F69416B3-9546-4E10-8895-C200A781461F}" dt="2021-11-07T07:37:56.646" v="21" actId="47"/>
        <pc:sldMkLst>
          <pc:docMk/>
          <pc:sldMk cId="405762019" sldId="275"/>
        </pc:sldMkLst>
      </pc:sldChg>
      <pc:sldChg chg="addSp delSp modSp add mod">
        <pc:chgData name="malalt76@gmail.com" userId="ebc18e4275ed73a1" providerId="LiveId" clId="{F69416B3-9546-4E10-8895-C200A781461F}" dt="2021-11-07T08:36:55.334" v="1616" actId="20577"/>
        <pc:sldMkLst>
          <pc:docMk/>
          <pc:sldMk cId="1871224316" sldId="275"/>
        </pc:sldMkLst>
        <pc:spChg chg="mod">
          <ac:chgData name="malalt76@gmail.com" userId="ebc18e4275ed73a1" providerId="LiveId" clId="{F69416B3-9546-4E10-8895-C200A781461F}" dt="2021-11-07T08:36:55.334" v="1616" actId="20577"/>
          <ac:spMkLst>
            <pc:docMk/>
            <pc:sldMk cId="1871224316" sldId="275"/>
            <ac:spMk id="5" creationId="{83AC3BEA-35CB-4C73-B00B-C053105ADE60}"/>
          </ac:spMkLst>
        </pc:spChg>
        <pc:spChg chg="del mod">
          <ac:chgData name="malalt76@gmail.com" userId="ebc18e4275ed73a1" providerId="LiveId" clId="{F69416B3-9546-4E10-8895-C200A781461F}" dt="2021-11-07T08:35:16.832" v="1591" actId="21"/>
          <ac:spMkLst>
            <pc:docMk/>
            <pc:sldMk cId="1871224316" sldId="275"/>
            <ac:spMk id="6" creationId="{048B450D-5325-457D-BEA8-CFAB12F0B9C7}"/>
          </ac:spMkLst>
        </pc:spChg>
        <pc:spChg chg="add mod">
          <ac:chgData name="malalt76@gmail.com" userId="ebc18e4275ed73a1" providerId="LiveId" clId="{F69416B3-9546-4E10-8895-C200A781461F}" dt="2021-11-07T08:36:09.711" v="1612" actId="14100"/>
          <ac:spMkLst>
            <pc:docMk/>
            <pc:sldMk cId="1871224316" sldId="275"/>
            <ac:spMk id="9" creationId="{1E91C73B-1400-4B03-BBCB-8E0937775389}"/>
          </ac:spMkLst>
        </pc:spChg>
        <pc:picChg chg="add mod">
          <ac:chgData name="malalt76@gmail.com" userId="ebc18e4275ed73a1" providerId="LiveId" clId="{F69416B3-9546-4E10-8895-C200A781461F}" dt="2021-11-07T08:35:54.194" v="1602" actId="1076"/>
          <ac:picMkLst>
            <pc:docMk/>
            <pc:sldMk cId="1871224316" sldId="275"/>
            <ac:picMk id="3" creationId="{2CD7D4AC-D57A-4234-82E1-02A1F36A4543}"/>
          </ac:picMkLst>
        </pc:picChg>
        <pc:picChg chg="del">
          <ac:chgData name="malalt76@gmail.com" userId="ebc18e4275ed73a1" providerId="LiveId" clId="{F69416B3-9546-4E10-8895-C200A781461F}" dt="2021-11-07T08:31:22.770" v="1542" actId="478"/>
          <ac:picMkLst>
            <pc:docMk/>
            <pc:sldMk cId="1871224316" sldId="275"/>
            <ac:picMk id="13" creationId="{E129873B-0943-4199-AC97-B30ABDE37ED3}"/>
          </ac:picMkLst>
        </pc:picChg>
      </pc:sldChg>
      <pc:sldChg chg="addSp delSp modSp add mod ord">
        <pc:chgData name="malalt76@gmail.com" userId="ebc18e4275ed73a1" providerId="LiveId" clId="{F69416B3-9546-4E10-8895-C200A781461F}" dt="2021-11-08T10:52:10.143" v="1679" actId="1076"/>
        <pc:sldMkLst>
          <pc:docMk/>
          <pc:sldMk cId="297225164" sldId="276"/>
        </pc:sldMkLst>
        <pc:spChg chg="mod">
          <ac:chgData name="malalt76@gmail.com" userId="ebc18e4275ed73a1" providerId="LiveId" clId="{F69416B3-9546-4E10-8895-C200A781461F}" dt="2021-11-08T10:52:01.888" v="1676" actId="14100"/>
          <ac:spMkLst>
            <pc:docMk/>
            <pc:sldMk cId="297225164" sldId="276"/>
            <ac:spMk id="2" creationId="{C582A235-012A-456F-92A6-09B3C08F901E}"/>
          </ac:spMkLst>
        </pc:spChg>
        <pc:spChg chg="mod">
          <ac:chgData name="malalt76@gmail.com" userId="ebc18e4275ed73a1" providerId="LiveId" clId="{F69416B3-9546-4E10-8895-C200A781461F}" dt="2021-11-07T08:37:28.855" v="1641" actId="20577"/>
          <ac:spMkLst>
            <pc:docMk/>
            <pc:sldMk cId="297225164" sldId="276"/>
            <ac:spMk id="5" creationId="{83AC3BEA-35CB-4C73-B00B-C053105ADE60}"/>
          </ac:spMkLst>
        </pc:spChg>
        <pc:spChg chg="del">
          <ac:chgData name="malalt76@gmail.com" userId="ebc18e4275ed73a1" providerId="LiveId" clId="{F69416B3-9546-4E10-8895-C200A781461F}" dt="2021-11-07T08:37:32.660" v="1642" actId="478"/>
          <ac:spMkLst>
            <pc:docMk/>
            <pc:sldMk cId="297225164" sldId="276"/>
            <ac:spMk id="6" creationId="{048B450D-5325-457D-BEA8-CFAB12F0B9C7}"/>
          </ac:spMkLst>
        </pc:spChg>
        <pc:picChg chg="add mod">
          <ac:chgData name="malalt76@gmail.com" userId="ebc18e4275ed73a1" providerId="LiveId" clId="{F69416B3-9546-4E10-8895-C200A781461F}" dt="2021-11-08T10:52:10.143" v="1679" actId="1076"/>
          <ac:picMkLst>
            <pc:docMk/>
            <pc:sldMk cId="297225164" sldId="276"/>
            <ac:picMk id="4" creationId="{534EFA37-C6B9-40BD-94D8-B98B6BB3F162}"/>
          </ac:picMkLst>
        </pc:picChg>
        <pc:picChg chg="del">
          <ac:chgData name="malalt76@gmail.com" userId="ebc18e4275ed73a1" providerId="LiveId" clId="{F69416B3-9546-4E10-8895-C200A781461F}" dt="2021-11-07T08:37:34.019" v="1643" actId="478"/>
          <ac:picMkLst>
            <pc:docMk/>
            <pc:sldMk cId="297225164" sldId="276"/>
            <ac:picMk id="8" creationId="{D5F7E077-2C24-4287-8A5C-C263919FAC37}"/>
          </ac:picMkLst>
        </pc:picChg>
        <pc:picChg chg="del">
          <ac:chgData name="malalt76@gmail.com" userId="ebc18e4275ed73a1" providerId="LiveId" clId="{F69416B3-9546-4E10-8895-C200A781461F}" dt="2021-11-07T08:37:36.339" v="1644" actId="478"/>
          <ac:picMkLst>
            <pc:docMk/>
            <pc:sldMk cId="297225164" sldId="276"/>
            <ac:picMk id="10" creationId="{643DF856-D661-46CD-9979-C09C2801502A}"/>
          </ac:picMkLst>
        </pc:picChg>
      </pc:sldChg>
      <pc:sldChg chg="del">
        <pc:chgData name="malalt76@gmail.com" userId="ebc18e4275ed73a1" providerId="LiveId" clId="{F69416B3-9546-4E10-8895-C200A781461F}" dt="2021-11-07T07:38:00.081" v="26" actId="47"/>
        <pc:sldMkLst>
          <pc:docMk/>
          <pc:sldMk cId="2900520013" sldId="276"/>
        </pc:sldMkLst>
      </pc:sldChg>
      <pc:sldChg chg="addSp delSp modSp add mod">
        <pc:chgData name="malalt76@gmail.com" userId="ebc18e4275ed73a1" providerId="LiveId" clId="{F69416B3-9546-4E10-8895-C200A781461F}" dt="2021-11-08T11:17:53.722" v="2067" actId="20577"/>
        <pc:sldMkLst>
          <pc:docMk/>
          <pc:sldMk cId="1401829060" sldId="277"/>
        </pc:sldMkLst>
        <pc:spChg chg="mod">
          <ac:chgData name="malalt76@gmail.com" userId="ebc18e4275ed73a1" providerId="LiveId" clId="{F69416B3-9546-4E10-8895-C200A781461F}" dt="2021-11-08T11:17:53.722" v="2067" actId="20577"/>
          <ac:spMkLst>
            <pc:docMk/>
            <pc:sldMk cId="1401829060" sldId="277"/>
            <ac:spMk id="2" creationId="{C582A235-012A-456F-92A6-09B3C08F901E}"/>
          </ac:spMkLst>
        </pc:spChg>
        <pc:spChg chg="mod">
          <ac:chgData name="malalt76@gmail.com" userId="ebc18e4275ed73a1" providerId="LiveId" clId="{F69416B3-9546-4E10-8895-C200A781461F}" dt="2021-11-08T10:52:32.203" v="1682" actId="20577"/>
          <ac:spMkLst>
            <pc:docMk/>
            <pc:sldMk cId="1401829060" sldId="277"/>
            <ac:spMk id="5" creationId="{83AC3BEA-35CB-4C73-B00B-C053105ADE60}"/>
          </ac:spMkLst>
        </pc:spChg>
        <pc:picChg chg="del">
          <ac:chgData name="malalt76@gmail.com" userId="ebc18e4275ed73a1" providerId="LiveId" clId="{F69416B3-9546-4E10-8895-C200A781461F}" dt="2021-11-08T10:52:45.322" v="1683" actId="478"/>
          <ac:picMkLst>
            <pc:docMk/>
            <pc:sldMk cId="1401829060" sldId="277"/>
            <ac:picMk id="4" creationId="{534EFA37-C6B9-40BD-94D8-B98B6BB3F162}"/>
          </ac:picMkLst>
        </pc:picChg>
        <pc:picChg chg="add mod">
          <ac:chgData name="malalt76@gmail.com" userId="ebc18e4275ed73a1" providerId="LiveId" clId="{F69416B3-9546-4E10-8895-C200A781461F}" dt="2021-11-08T11:16:58.940" v="2051" actId="692"/>
          <ac:picMkLst>
            <pc:docMk/>
            <pc:sldMk cId="1401829060" sldId="277"/>
            <ac:picMk id="6" creationId="{22E97A0E-FA86-4A8F-9E6C-8136E836FE31}"/>
          </ac:picMkLst>
        </pc:picChg>
        <pc:picChg chg="add mod">
          <ac:chgData name="malalt76@gmail.com" userId="ebc18e4275ed73a1" providerId="LiveId" clId="{F69416B3-9546-4E10-8895-C200A781461F}" dt="2021-11-08T11:16:56.996" v="2050" actId="692"/>
          <ac:picMkLst>
            <pc:docMk/>
            <pc:sldMk cId="1401829060" sldId="277"/>
            <ac:picMk id="9" creationId="{96F27DE1-D4E9-4629-87BE-8E8139BF4357}"/>
          </ac:picMkLst>
        </pc:picChg>
        <pc:picChg chg="add mod">
          <ac:chgData name="malalt76@gmail.com" userId="ebc18e4275ed73a1" providerId="LiveId" clId="{F69416B3-9546-4E10-8895-C200A781461F}" dt="2021-11-08T11:17:07.213" v="2056" actId="1076"/>
          <ac:picMkLst>
            <pc:docMk/>
            <pc:sldMk cId="1401829060" sldId="277"/>
            <ac:picMk id="11" creationId="{2842275F-CC41-4A6A-B750-0BA181D6449F}"/>
          </ac:picMkLst>
        </pc:picChg>
        <pc:picChg chg="add mod">
          <ac:chgData name="malalt76@gmail.com" userId="ebc18e4275ed73a1" providerId="LiveId" clId="{F69416B3-9546-4E10-8895-C200A781461F}" dt="2021-11-08T11:17:05.910" v="2055" actId="1076"/>
          <ac:picMkLst>
            <pc:docMk/>
            <pc:sldMk cId="1401829060" sldId="277"/>
            <ac:picMk id="13" creationId="{728AFA0C-3C3C-4BD7-9929-1201EFBA99C0}"/>
          </ac:picMkLst>
        </pc:picChg>
        <pc:cxnChg chg="add">
          <ac:chgData name="malalt76@gmail.com" userId="ebc18e4275ed73a1" providerId="LiveId" clId="{F69416B3-9546-4E10-8895-C200A781461F}" dt="2021-11-08T11:17:15.566" v="2057" actId="11529"/>
          <ac:cxnSpMkLst>
            <pc:docMk/>
            <pc:sldMk cId="1401829060" sldId="277"/>
            <ac:cxnSpMk id="15" creationId="{5345E56B-70DF-43E1-A2EC-5EC0BB27CB6D}"/>
          </ac:cxnSpMkLst>
        </pc:cxnChg>
        <pc:cxnChg chg="add">
          <ac:chgData name="malalt76@gmail.com" userId="ebc18e4275ed73a1" providerId="LiveId" clId="{F69416B3-9546-4E10-8895-C200A781461F}" dt="2021-11-08T11:17:25.678" v="2058" actId="11529"/>
          <ac:cxnSpMkLst>
            <pc:docMk/>
            <pc:sldMk cId="1401829060" sldId="277"/>
            <ac:cxnSpMk id="17" creationId="{D90A4462-A65B-4AE5-9FEB-29DCCCCAD552}"/>
          </ac:cxnSpMkLst>
        </pc:cxnChg>
        <pc:cxnChg chg="add">
          <ac:chgData name="malalt76@gmail.com" userId="ebc18e4275ed73a1" providerId="LiveId" clId="{F69416B3-9546-4E10-8895-C200A781461F}" dt="2021-11-08T11:17:29.982" v="2059" actId="11529"/>
          <ac:cxnSpMkLst>
            <pc:docMk/>
            <pc:sldMk cId="1401829060" sldId="277"/>
            <ac:cxnSpMk id="19" creationId="{9F7B1AF7-A9C8-4F69-BE46-457ECA5BFC74}"/>
          </ac:cxnSpMkLst>
        </pc:cxnChg>
        <pc:cxnChg chg="add">
          <ac:chgData name="malalt76@gmail.com" userId="ebc18e4275ed73a1" providerId="LiveId" clId="{F69416B3-9546-4E10-8895-C200A781461F}" dt="2021-11-08T11:17:36.246" v="2060" actId="11529"/>
          <ac:cxnSpMkLst>
            <pc:docMk/>
            <pc:sldMk cId="1401829060" sldId="277"/>
            <ac:cxnSpMk id="21" creationId="{4F84D077-19B6-4BFA-9D82-A1943075E35D}"/>
          </ac:cxnSpMkLst>
        </pc:cxnChg>
      </pc:sldChg>
      <pc:sldChg chg="del">
        <pc:chgData name="malalt76@gmail.com" userId="ebc18e4275ed73a1" providerId="LiveId" clId="{F69416B3-9546-4E10-8895-C200A781461F}" dt="2021-11-07T07:38:01.462" v="28" actId="47"/>
        <pc:sldMkLst>
          <pc:docMk/>
          <pc:sldMk cId="3476456709" sldId="277"/>
        </pc:sldMkLst>
      </pc:sldChg>
      <pc:sldChg chg="addSp delSp modSp add mod">
        <pc:chgData name="malalt76@gmail.com" userId="ebc18e4275ed73a1" providerId="LiveId" clId="{F69416B3-9546-4E10-8895-C200A781461F}" dt="2021-11-08T11:16:08.092" v="2041" actId="14100"/>
        <pc:sldMkLst>
          <pc:docMk/>
          <pc:sldMk cId="566085372" sldId="278"/>
        </pc:sldMkLst>
        <pc:spChg chg="mod">
          <ac:chgData name="malalt76@gmail.com" userId="ebc18e4275ed73a1" providerId="LiveId" clId="{F69416B3-9546-4E10-8895-C200A781461F}" dt="2021-11-08T11:16:04.303" v="2040" actId="403"/>
          <ac:spMkLst>
            <pc:docMk/>
            <pc:sldMk cId="566085372" sldId="278"/>
            <ac:spMk id="2" creationId="{C582A235-012A-456F-92A6-09B3C08F901E}"/>
          </ac:spMkLst>
        </pc:spChg>
        <pc:picChg chg="add mod">
          <ac:chgData name="malalt76@gmail.com" userId="ebc18e4275ed73a1" providerId="LiveId" clId="{F69416B3-9546-4E10-8895-C200A781461F}" dt="2021-11-08T11:16:08.092" v="2041" actId="14100"/>
          <ac:picMkLst>
            <pc:docMk/>
            <pc:sldMk cId="566085372" sldId="278"/>
            <ac:picMk id="4" creationId="{4D12ED87-7AF1-42DC-9278-58ED2394BA71}"/>
          </ac:picMkLst>
        </pc:picChg>
        <pc:picChg chg="del">
          <ac:chgData name="malalt76@gmail.com" userId="ebc18e4275ed73a1" providerId="LiveId" clId="{F69416B3-9546-4E10-8895-C200A781461F}" dt="2021-11-08T11:13:47.337" v="1957" actId="478"/>
          <ac:picMkLst>
            <pc:docMk/>
            <pc:sldMk cId="566085372" sldId="278"/>
            <ac:picMk id="6" creationId="{22E97A0E-FA86-4A8F-9E6C-8136E836FE31}"/>
          </ac:picMkLst>
        </pc:picChg>
        <pc:picChg chg="del">
          <ac:chgData name="malalt76@gmail.com" userId="ebc18e4275ed73a1" providerId="LiveId" clId="{F69416B3-9546-4E10-8895-C200A781461F}" dt="2021-11-08T11:13:46.552" v="1956" actId="478"/>
          <ac:picMkLst>
            <pc:docMk/>
            <pc:sldMk cId="566085372" sldId="278"/>
            <ac:picMk id="9" creationId="{96F27DE1-D4E9-4629-87BE-8E8139BF4357}"/>
          </ac:picMkLst>
        </pc:picChg>
        <pc:picChg chg="del">
          <ac:chgData name="malalt76@gmail.com" userId="ebc18e4275ed73a1" providerId="LiveId" clId="{F69416B3-9546-4E10-8895-C200A781461F}" dt="2021-11-08T11:13:47.751" v="1958" actId="478"/>
          <ac:picMkLst>
            <pc:docMk/>
            <pc:sldMk cId="566085372" sldId="278"/>
            <ac:picMk id="11" creationId="{2842275F-CC41-4A6A-B750-0BA181D6449F}"/>
          </ac:picMkLst>
        </pc:picChg>
        <pc:picChg chg="del">
          <ac:chgData name="malalt76@gmail.com" userId="ebc18e4275ed73a1" providerId="LiveId" clId="{F69416B3-9546-4E10-8895-C200A781461F}" dt="2021-11-08T11:13:48.373" v="1959" actId="478"/>
          <ac:picMkLst>
            <pc:docMk/>
            <pc:sldMk cId="566085372" sldId="278"/>
            <ac:picMk id="13" creationId="{728AFA0C-3C3C-4BD7-9929-1201EFBA99C0}"/>
          </ac:picMkLst>
        </pc:picChg>
      </pc:sldChg>
      <pc:sldChg chg="del">
        <pc:chgData name="malalt76@gmail.com" userId="ebc18e4275ed73a1" providerId="LiveId" clId="{F69416B3-9546-4E10-8895-C200A781461F}" dt="2021-11-07T07:37:58.062" v="23" actId="47"/>
        <pc:sldMkLst>
          <pc:docMk/>
          <pc:sldMk cId="1530047661" sldId="278"/>
        </pc:sldMkLst>
      </pc:sldChg>
      <pc:sldChg chg="del">
        <pc:chgData name="malalt76@gmail.com" userId="ebc18e4275ed73a1" providerId="LiveId" clId="{F69416B3-9546-4E10-8895-C200A781461F}" dt="2021-11-07T07:37:58.758" v="24" actId="47"/>
        <pc:sldMkLst>
          <pc:docMk/>
          <pc:sldMk cId="706362346" sldId="279"/>
        </pc:sldMkLst>
      </pc:sldChg>
      <pc:sldChg chg="del">
        <pc:chgData name="malalt76@gmail.com" userId="ebc18e4275ed73a1" providerId="LiveId" clId="{F69416B3-9546-4E10-8895-C200A781461F}" dt="2021-11-07T07:37:57.317" v="22" actId="47"/>
        <pc:sldMkLst>
          <pc:docMk/>
          <pc:sldMk cId="1501095707" sldId="280"/>
        </pc:sldMkLst>
      </pc:sldChg>
      <pc:sldChg chg="del">
        <pc:chgData name="malalt76@gmail.com" userId="ebc18e4275ed73a1" providerId="LiveId" clId="{F69416B3-9546-4E10-8895-C200A781461F}" dt="2021-11-07T07:37:59.409" v="25" actId="47"/>
        <pc:sldMkLst>
          <pc:docMk/>
          <pc:sldMk cId="1176937250" sldId="281"/>
        </pc:sldMkLst>
      </pc:sldChg>
      <pc:sldChg chg="del">
        <pc:chgData name="malalt76@gmail.com" userId="ebc18e4275ed73a1" providerId="LiveId" clId="{F69416B3-9546-4E10-8895-C200A781461F}" dt="2021-11-07T07:38:00.771" v="27" actId="47"/>
        <pc:sldMkLst>
          <pc:docMk/>
          <pc:sldMk cId="2117734983" sldId="282"/>
        </pc:sldMkLst>
      </pc:sldChg>
      <pc:sldChg chg="del">
        <pc:chgData name="malalt76@gmail.com" userId="ebc18e4275ed73a1" providerId="LiveId" clId="{F69416B3-9546-4E10-8895-C200A781461F}" dt="2021-11-07T07:38:02.860" v="30" actId="47"/>
        <pc:sldMkLst>
          <pc:docMk/>
          <pc:sldMk cId="469387238" sldId="283"/>
        </pc:sldMkLst>
      </pc:sldChg>
      <pc:sldChg chg="del">
        <pc:chgData name="malalt76@gmail.com" userId="ebc18e4275ed73a1" providerId="LiveId" clId="{F69416B3-9546-4E10-8895-C200A781461F}" dt="2021-11-07T07:38:04.945" v="33" actId="47"/>
        <pc:sldMkLst>
          <pc:docMk/>
          <pc:sldMk cId="1695115180" sldId="284"/>
        </pc:sldMkLst>
      </pc:sldChg>
      <pc:sldChg chg="del">
        <pc:chgData name="malalt76@gmail.com" userId="ebc18e4275ed73a1" providerId="LiveId" clId="{F69416B3-9546-4E10-8895-C200A781461F}" dt="2021-11-07T07:38:10.827" v="42" actId="47"/>
        <pc:sldMkLst>
          <pc:docMk/>
          <pc:sldMk cId="2956941368" sldId="285"/>
        </pc:sldMkLst>
      </pc:sldChg>
      <pc:sldChg chg="del">
        <pc:chgData name="malalt76@gmail.com" userId="ebc18e4275ed73a1" providerId="LiveId" clId="{F69416B3-9546-4E10-8895-C200A781461F}" dt="2021-11-07T07:38:05.640" v="34" actId="47"/>
        <pc:sldMkLst>
          <pc:docMk/>
          <pc:sldMk cId="1977547945" sldId="286"/>
        </pc:sldMkLst>
      </pc:sldChg>
      <pc:sldChg chg="del">
        <pc:chgData name="malalt76@gmail.com" userId="ebc18e4275ed73a1" providerId="LiveId" clId="{F69416B3-9546-4E10-8895-C200A781461F}" dt="2021-11-07T07:38:06.301" v="35" actId="47"/>
        <pc:sldMkLst>
          <pc:docMk/>
          <pc:sldMk cId="52633616" sldId="288"/>
        </pc:sldMkLst>
      </pc:sldChg>
      <pc:sldChg chg="del">
        <pc:chgData name="malalt76@gmail.com" userId="ebc18e4275ed73a1" providerId="LiveId" clId="{F69416B3-9546-4E10-8895-C200A781461F}" dt="2021-11-07T07:38:06.951" v="36" actId="47"/>
        <pc:sldMkLst>
          <pc:docMk/>
          <pc:sldMk cId="511446992" sldId="289"/>
        </pc:sldMkLst>
      </pc:sldChg>
      <pc:sldChg chg="del">
        <pc:chgData name="malalt76@gmail.com" userId="ebc18e4275ed73a1" providerId="LiveId" clId="{F69416B3-9546-4E10-8895-C200A781461F}" dt="2021-11-07T07:38:02.157" v="29" actId="47"/>
        <pc:sldMkLst>
          <pc:docMk/>
          <pc:sldMk cId="1258716995" sldId="290"/>
        </pc:sldMkLst>
      </pc:sldChg>
      <pc:sldChg chg="del">
        <pc:chgData name="malalt76@gmail.com" userId="ebc18e4275ed73a1" providerId="LiveId" clId="{F69416B3-9546-4E10-8895-C200A781461F}" dt="2021-11-07T07:38:03.601" v="31" actId="47"/>
        <pc:sldMkLst>
          <pc:docMk/>
          <pc:sldMk cId="3985931396" sldId="291"/>
        </pc:sldMkLst>
      </pc:sldChg>
      <pc:sldChg chg="del">
        <pc:chgData name="malalt76@gmail.com" userId="ebc18e4275ed73a1" providerId="LiveId" clId="{F69416B3-9546-4E10-8895-C200A781461F}" dt="2021-11-07T07:38:04.276" v="32" actId="47"/>
        <pc:sldMkLst>
          <pc:docMk/>
          <pc:sldMk cId="3101034986" sldId="292"/>
        </pc:sldMkLst>
      </pc:sldChg>
      <pc:sldChg chg="del">
        <pc:chgData name="malalt76@gmail.com" userId="ebc18e4275ed73a1" providerId="LiveId" clId="{F69416B3-9546-4E10-8895-C200A781461F}" dt="2021-11-07T07:38:07.632" v="37" actId="47"/>
        <pc:sldMkLst>
          <pc:docMk/>
          <pc:sldMk cId="341816989" sldId="293"/>
        </pc:sldMkLst>
      </pc:sldChg>
      <pc:sldChg chg="del">
        <pc:chgData name="malalt76@gmail.com" userId="ebc18e4275ed73a1" providerId="LiveId" clId="{F69416B3-9546-4E10-8895-C200A781461F}" dt="2021-11-07T07:38:08.287" v="38" actId="47"/>
        <pc:sldMkLst>
          <pc:docMk/>
          <pc:sldMk cId="549305038" sldId="294"/>
        </pc:sldMkLst>
      </pc:sldChg>
      <pc:sldChg chg="del">
        <pc:chgData name="malalt76@gmail.com" userId="ebc18e4275ed73a1" providerId="LiveId" clId="{F69416B3-9546-4E10-8895-C200A781461F}" dt="2021-11-07T07:38:08.931" v="39" actId="47"/>
        <pc:sldMkLst>
          <pc:docMk/>
          <pc:sldMk cId="393873784" sldId="295"/>
        </pc:sldMkLst>
      </pc:sldChg>
      <pc:sldChg chg="del">
        <pc:chgData name="malalt76@gmail.com" userId="ebc18e4275ed73a1" providerId="LiveId" clId="{F69416B3-9546-4E10-8895-C200A781461F}" dt="2021-11-07T07:38:09.543" v="40" actId="47"/>
        <pc:sldMkLst>
          <pc:docMk/>
          <pc:sldMk cId="4195737492" sldId="296"/>
        </pc:sldMkLst>
      </pc:sldChg>
      <pc:sldChg chg="del">
        <pc:chgData name="malalt76@gmail.com" userId="ebc18e4275ed73a1" providerId="LiveId" clId="{F69416B3-9546-4E10-8895-C200A781461F}" dt="2021-11-07T07:38:10.214" v="41" actId="47"/>
        <pc:sldMkLst>
          <pc:docMk/>
          <pc:sldMk cId="4194185185" sldId="297"/>
        </pc:sldMkLst>
      </pc:sldChg>
    </pc:docChg>
  </pc:docChgLst>
  <pc:docChgLst>
    <pc:chgData name="malalt76@gmail.com" userId="ebc18e4275ed73a1" providerId="LiveId" clId="{C99FABCC-B3FF-4A27-B71C-04AA31463B5A}"/>
    <pc:docChg chg="undo custSel addSld delSld modSld sldOrd">
      <pc:chgData name="malalt76@gmail.com" userId="ebc18e4275ed73a1" providerId="LiveId" clId="{C99FABCC-B3FF-4A27-B71C-04AA31463B5A}" dt="2021-11-07T07:33:49.175" v="2015" actId="1076"/>
      <pc:docMkLst>
        <pc:docMk/>
      </pc:docMkLst>
      <pc:sldChg chg="del">
        <pc:chgData name="malalt76@gmail.com" userId="ebc18e4275ed73a1" providerId="LiveId" clId="{C99FABCC-B3FF-4A27-B71C-04AA31463B5A}" dt="2021-11-06T10:53:46.285" v="1087" actId="47"/>
        <pc:sldMkLst>
          <pc:docMk/>
          <pc:sldMk cId="0" sldId="261"/>
        </pc:sldMkLst>
      </pc:sldChg>
      <pc:sldChg chg="del">
        <pc:chgData name="malalt76@gmail.com" userId="ebc18e4275ed73a1" providerId="LiveId" clId="{C99FABCC-B3FF-4A27-B71C-04AA31463B5A}" dt="2021-11-06T10:53:48.036" v="1088" actId="47"/>
        <pc:sldMkLst>
          <pc:docMk/>
          <pc:sldMk cId="0" sldId="262"/>
        </pc:sldMkLst>
      </pc:sldChg>
      <pc:sldChg chg="del">
        <pc:chgData name="malalt76@gmail.com" userId="ebc18e4275ed73a1" providerId="LiveId" clId="{C99FABCC-B3FF-4A27-B71C-04AA31463B5A}" dt="2021-11-06T10:53:49.615" v="1089" actId="47"/>
        <pc:sldMkLst>
          <pc:docMk/>
          <pc:sldMk cId="0" sldId="263"/>
        </pc:sldMkLst>
      </pc:sldChg>
      <pc:sldChg chg="modSp mod">
        <pc:chgData name="malalt76@gmail.com" userId="ebc18e4275ed73a1" providerId="LiveId" clId="{C99FABCC-B3FF-4A27-B71C-04AA31463B5A}" dt="2021-11-06T08:25:29.733" v="151" actId="20577"/>
        <pc:sldMkLst>
          <pc:docMk/>
          <pc:sldMk cId="0" sldId="266"/>
        </pc:sldMkLst>
        <pc:spChg chg="mod">
          <ac:chgData name="malalt76@gmail.com" userId="ebc18e4275ed73a1" providerId="LiveId" clId="{C99FABCC-B3FF-4A27-B71C-04AA31463B5A}" dt="2021-11-06T08:20:13.939" v="76" actId="1076"/>
          <ac:spMkLst>
            <pc:docMk/>
            <pc:sldMk cId="0" sldId="266"/>
            <ac:spMk id="5" creationId="{83AC3BEA-35CB-4C73-B00B-C053105ADE60}"/>
          </ac:spMkLst>
        </pc:spChg>
        <pc:spChg chg="mod">
          <ac:chgData name="malalt76@gmail.com" userId="ebc18e4275ed73a1" providerId="LiveId" clId="{C99FABCC-B3FF-4A27-B71C-04AA31463B5A}" dt="2021-11-06T08:18:19.975" v="40" actId="20577"/>
          <ac:spMkLst>
            <pc:docMk/>
            <pc:sldMk cId="0" sldId="266"/>
            <ac:spMk id="7" creationId="{B5CAC0DA-EADB-4BB0-A314-ACB01D699BDC}"/>
          </ac:spMkLst>
        </pc:spChg>
        <pc:spChg chg="mod">
          <ac:chgData name="malalt76@gmail.com" userId="ebc18e4275ed73a1" providerId="LiveId" clId="{C99FABCC-B3FF-4A27-B71C-04AA31463B5A}" dt="2021-11-06T08:25:29.733" v="151" actId="20577"/>
          <ac:spMkLst>
            <pc:docMk/>
            <pc:sldMk cId="0" sldId="266"/>
            <ac:spMk id="15363" creationId="{B09ACEC6-31CD-4EAF-9B7E-68E627959267}"/>
          </ac:spMkLst>
        </pc:spChg>
      </pc:sldChg>
      <pc:sldChg chg="addSp delSp modSp mod">
        <pc:chgData name="malalt76@gmail.com" userId="ebc18e4275ed73a1" providerId="LiveId" clId="{C99FABCC-B3FF-4A27-B71C-04AA31463B5A}" dt="2021-11-06T11:56:49.205" v="1697" actId="1076"/>
        <pc:sldMkLst>
          <pc:docMk/>
          <pc:sldMk cId="4261540206" sldId="267"/>
        </pc:sldMkLst>
        <pc:spChg chg="add del">
          <ac:chgData name="malalt76@gmail.com" userId="ebc18e4275ed73a1" providerId="LiveId" clId="{C99FABCC-B3FF-4A27-B71C-04AA31463B5A}" dt="2021-11-06T08:26:34.352" v="158" actId="22"/>
          <ac:spMkLst>
            <pc:docMk/>
            <pc:sldMk cId="4261540206" sldId="267"/>
            <ac:spMk id="7" creationId="{52E5D3E4-1A66-4B08-BE23-C1D0410D670E}"/>
          </ac:spMkLst>
        </pc:spChg>
        <pc:spChg chg="add del mod">
          <ac:chgData name="malalt76@gmail.com" userId="ebc18e4275ed73a1" providerId="LiveId" clId="{C99FABCC-B3FF-4A27-B71C-04AA31463B5A}" dt="2021-11-06T08:27:19.943" v="190" actId="478"/>
          <ac:spMkLst>
            <pc:docMk/>
            <pc:sldMk cId="4261540206" sldId="267"/>
            <ac:spMk id="8" creationId="{A374D24B-8C38-4E57-AEFA-E0666D2889FB}"/>
          </ac:spMkLst>
        </pc:spChg>
        <pc:spChg chg="del">
          <ac:chgData name="malalt76@gmail.com" userId="ebc18e4275ed73a1" providerId="LiveId" clId="{C99FABCC-B3FF-4A27-B71C-04AA31463B5A}" dt="2021-11-06T08:27:15.162" v="187" actId="478"/>
          <ac:spMkLst>
            <pc:docMk/>
            <pc:sldMk cId="4261540206" sldId="267"/>
            <ac:spMk id="9" creationId="{410CA60D-17EC-41BF-A406-1C594A1CED70}"/>
          </ac:spMkLst>
        </pc:spChg>
        <pc:spChg chg="add del">
          <ac:chgData name="malalt76@gmail.com" userId="ebc18e4275ed73a1" providerId="LiveId" clId="{C99FABCC-B3FF-4A27-B71C-04AA31463B5A}" dt="2021-11-06T08:26:36.242" v="160" actId="22"/>
          <ac:spMkLst>
            <pc:docMk/>
            <pc:sldMk cId="4261540206" sldId="267"/>
            <ac:spMk id="10" creationId="{E589C80E-25BD-4D2F-BE63-E7BA4790B36E}"/>
          </ac:spMkLst>
        </pc:spChg>
        <pc:spChg chg="add mod">
          <ac:chgData name="malalt76@gmail.com" userId="ebc18e4275ed73a1" providerId="LiveId" clId="{C99FABCC-B3FF-4A27-B71C-04AA31463B5A}" dt="2021-11-06T08:26:55.751" v="182" actId="108"/>
          <ac:spMkLst>
            <pc:docMk/>
            <pc:sldMk cId="4261540206" sldId="267"/>
            <ac:spMk id="11" creationId="{054EA586-3DAF-4C5F-8C53-F64A0F727D01}"/>
          </ac:spMkLst>
        </pc:spChg>
        <pc:spChg chg="add del mod">
          <ac:chgData name="malalt76@gmail.com" userId="ebc18e4275ed73a1" providerId="LiveId" clId="{C99FABCC-B3FF-4A27-B71C-04AA31463B5A}" dt="2021-11-06T08:27:16.719" v="189"/>
          <ac:spMkLst>
            <pc:docMk/>
            <pc:sldMk cId="4261540206" sldId="267"/>
            <ac:spMk id="13" creationId="{FAEA758E-88FD-4F8D-B0CB-351D37C26AF7}"/>
          </ac:spMkLst>
        </pc:spChg>
        <pc:spChg chg="add mod">
          <ac:chgData name="malalt76@gmail.com" userId="ebc18e4275ed73a1" providerId="LiveId" clId="{C99FABCC-B3FF-4A27-B71C-04AA31463B5A}" dt="2021-11-06T11:56:49.205" v="1697" actId="1076"/>
          <ac:spMkLst>
            <pc:docMk/>
            <pc:sldMk cId="4261540206" sldId="267"/>
            <ac:spMk id="14" creationId="{119547D7-01A0-4418-AE21-0B3E0C4CCDA2}"/>
          </ac:spMkLst>
        </pc:spChg>
        <pc:spChg chg="add mod">
          <ac:chgData name="malalt76@gmail.com" userId="ebc18e4275ed73a1" providerId="LiveId" clId="{C99FABCC-B3FF-4A27-B71C-04AA31463B5A}" dt="2021-11-06T08:56:01.858" v="445" actId="123"/>
          <ac:spMkLst>
            <pc:docMk/>
            <pc:sldMk cId="4261540206" sldId="267"/>
            <ac:spMk id="17" creationId="{6A72A00E-477E-4CC6-B05A-81C860BE87F6}"/>
          </ac:spMkLst>
        </pc:spChg>
        <pc:spChg chg="del">
          <ac:chgData name="malalt76@gmail.com" userId="ebc18e4275ed73a1" providerId="LiveId" clId="{C99FABCC-B3FF-4A27-B71C-04AA31463B5A}" dt="2021-11-06T08:26:27.037" v="155" actId="478"/>
          <ac:spMkLst>
            <pc:docMk/>
            <pc:sldMk cId="4261540206" sldId="267"/>
            <ac:spMk id="16386" creationId="{A212BAD7-9022-4B32-9354-DBAB13358210}"/>
          </ac:spMkLst>
        </pc:spChg>
        <pc:graphicFrameChg chg="add mod">
          <ac:chgData name="malalt76@gmail.com" userId="ebc18e4275ed73a1" providerId="LiveId" clId="{C99FABCC-B3FF-4A27-B71C-04AA31463B5A}" dt="2021-11-06T08:42:51.618" v="277"/>
          <ac:graphicFrameMkLst>
            <pc:docMk/>
            <pc:sldMk cId="4261540206" sldId="267"/>
            <ac:graphicFrameMk id="15" creationId="{E88A53DA-BBB9-47A0-A902-6842C791001C}"/>
          </ac:graphicFrameMkLst>
        </pc:graphicFrameChg>
        <pc:picChg chg="add mod">
          <ac:chgData name="malalt76@gmail.com" userId="ebc18e4275ed73a1" providerId="LiveId" clId="{C99FABCC-B3FF-4A27-B71C-04AA31463B5A}" dt="2021-11-06T08:42:46.801" v="276" actId="1076"/>
          <ac:picMkLst>
            <pc:docMk/>
            <pc:sldMk cId="4261540206" sldId="267"/>
            <ac:picMk id="3" creationId="{55459A08-54A9-4D1A-9443-CA40FD4A32C4}"/>
          </ac:picMkLst>
        </pc:picChg>
      </pc:sldChg>
      <pc:sldChg chg="modSp add mod">
        <pc:chgData name="malalt76@gmail.com" userId="ebc18e4275ed73a1" providerId="LiveId" clId="{C99FABCC-B3FF-4A27-B71C-04AA31463B5A}" dt="2021-11-06T08:25:48.522" v="153" actId="14100"/>
        <pc:sldMkLst>
          <pc:docMk/>
          <pc:sldMk cId="766866058" sldId="268"/>
        </pc:sldMkLst>
        <pc:spChg chg="mod">
          <ac:chgData name="malalt76@gmail.com" userId="ebc18e4275ed73a1" providerId="LiveId" clId="{C99FABCC-B3FF-4A27-B71C-04AA31463B5A}" dt="2021-11-06T08:23:28.532" v="111" actId="6549"/>
          <ac:spMkLst>
            <pc:docMk/>
            <pc:sldMk cId="766866058" sldId="268"/>
            <ac:spMk id="5" creationId="{83AC3BEA-35CB-4C73-B00B-C053105ADE60}"/>
          </ac:spMkLst>
        </pc:spChg>
        <pc:spChg chg="mod">
          <ac:chgData name="malalt76@gmail.com" userId="ebc18e4275ed73a1" providerId="LiveId" clId="{C99FABCC-B3FF-4A27-B71C-04AA31463B5A}" dt="2021-11-06T08:25:48.522" v="153" actId="14100"/>
          <ac:spMkLst>
            <pc:docMk/>
            <pc:sldMk cId="766866058" sldId="268"/>
            <ac:spMk id="15363" creationId="{B09ACEC6-31CD-4EAF-9B7E-68E627959267}"/>
          </ac:spMkLst>
        </pc:spChg>
      </pc:sldChg>
      <pc:sldChg chg="add">
        <pc:chgData name="malalt76@gmail.com" userId="ebc18e4275ed73a1" providerId="LiveId" clId="{C99FABCC-B3FF-4A27-B71C-04AA31463B5A}" dt="2021-11-06T08:25:52.858" v="154" actId="2890"/>
        <pc:sldMkLst>
          <pc:docMk/>
          <pc:sldMk cId="2463359985" sldId="269"/>
        </pc:sldMkLst>
      </pc:sldChg>
      <pc:sldChg chg="addSp delSp modSp add mod">
        <pc:chgData name="malalt76@gmail.com" userId="ebc18e4275ed73a1" providerId="LiveId" clId="{C99FABCC-B3FF-4A27-B71C-04AA31463B5A}" dt="2021-11-06T11:56:45.061" v="1696" actId="1076"/>
        <pc:sldMkLst>
          <pc:docMk/>
          <pc:sldMk cId="1842273188" sldId="270"/>
        </pc:sldMkLst>
        <pc:spChg chg="add mod">
          <ac:chgData name="malalt76@gmail.com" userId="ebc18e4275ed73a1" providerId="LiveId" clId="{C99FABCC-B3FF-4A27-B71C-04AA31463B5A}" dt="2021-11-06T08:44:40.229" v="323" actId="14100"/>
          <ac:spMkLst>
            <pc:docMk/>
            <pc:sldMk cId="1842273188" sldId="270"/>
            <ac:spMk id="7" creationId="{0E519643-FD67-438C-B60E-B9777C31A619}"/>
          </ac:spMkLst>
        </pc:spChg>
        <pc:spChg chg="mod">
          <ac:chgData name="malalt76@gmail.com" userId="ebc18e4275ed73a1" providerId="LiveId" clId="{C99FABCC-B3FF-4A27-B71C-04AA31463B5A}" dt="2021-11-06T08:44:28.373" v="319" actId="20577"/>
          <ac:spMkLst>
            <pc:docMk/>
            <pc:sldMk cId="1842273188" sldId="270"/>
            <ac:spMk id="11" creationId="{054EA586-3DAF-4C5F-8C53-F64A0F727D01}"/>
          </ac:spMkLst>
        </pc:spChg>
        <pc:spChg chg="mod">
          <ac:chgData name="malalt76@gmail.com" userId="ebc18e4275ed73a1" providerId="LiveId" clId="{C99FABCC-B3FF-4A27-B71C-04AA31463B5A}" dt="2021-11-06T11:56:45.061" v="1696" actId="1076"/>
          <ac:spMkLst>
            <pc:docMk/>
            <pc:sldMk cId="1842273188" sldId="270"/>
            <ac:spMk id="14" creationId="{119547D7-01A0-4418-AE21-0B3E0C4CCDA2}"/>
          </ac:spMkLst>
        </pc:spChg>
        <pc:graphicFrameChg chg="add del mod modGraphic">
          <ac:chgData name="malalt76@gmail.com" userId="ebc18e4275ed73a1" providerId="LiveId" clId="{C99FABCC-B3FF-4A27-B71C-04AA31463B5A}" dt="2021-11-06T08:42:23.108" v="271" actId="21"/>
          <ac:graphicFrameMkLst>
            <pc:docMk/>
            <pc:sldMk cId="1842273188" sldId="270"/>
            <ac:graphicFrameMk id="2" creationId="{F55238A5-78F9-4009-80D1-032D028F0602}"/>
          </ac:graphicFrameMkLst>
        </pc:graphicFrameChg>
        <pc:picChg chg="del">
          <ac:chgData name="malalt76@gmail.com" userId="ebc18e4275ed73a1" providerId="LiveId" clId="{C99FABCC-B3FF-4A27-B71C-04AA31463B5A}" dt="2021-11-06T08:39:40.580" v="196" actId="478"/>
          <ac:picMkLst>
            <pc:docMk/>
            <pc:sldMk cId="1842273188" sldId="270"/>
            <ac:picMk id="3" creationId="{55459A08-54A9-4D1A-9443-CA40FD4A32C4}"/>
          </ac:picMkLst>
        </pc:picChg>
      </pc:sldChg>
      <pc:sldChg chg="addSp delSp modSp add mod">
        <pc:chgData name="malalt76@gmail.com" userId="ebc18e4275ed73a1" providerId="LiveId" clId="{C99FABCC-B3FF-4A27-B71C-04AA31463B5A}" dt="2021-11-06T11:56:56.220" v="1698" actId="1076"/>
        <pc:sldMkLst>
          <pc:docMk/>
          <pc:sldMk cId="2951959843" sldId="271"/>
        </pc:sldMkLst>
        <pc:spChg chg="add mod">
          <ac:chgData name="malalt76@gmail.com" userId="ebc18e4275ed73a1" providerId="LiveId" clId="{C99FABCC-B3FF-4A27-B71C-04AA31463B5A}" dt="2021-11-06T08:51:09.593" v="354" actId="1076"/>
          <ac:spMkLst>
            <pc:docMk/>
            <pc:sldMk cId="2951959843" sldId="271"/>
            <ac:spMk id="6" creationId="{147A9A16-E96F-4027-8133-AF3CE1FFFB0C}"/>
          </ac:spMkLst>
        </pc:spChg>
        <pc:spChg chg="del">
          <ac:chgData name="malalt76@gmail.com" userId="ebc18e4275ed73a1" providerId="LiveId" clId="{C99FABCC-B3FF-4A27-B71C-04AA31463B5A}" dt="2021-11-06T08:46:05.781" v="325" actId="478"/>
          <ac:spMkLst>
            <pc:docMk/>
            <pc:sldMk cId="2951959843" sldId="271"/>
            <ac:spMk id="7" creationId="{0E519643-FD67-438C-B60E-B9777C31A619}"/>
          </ac:spMkLst>
        </pc:spChg>
        <pc:spChg chg="mod">
          <ac:chgData name="malalt76@gmail.com" userId="ebc18e4275ed73a1" providerId="LiveId" clId="{C99FABCC-B3FF-4A27-B71C-04AA31463B5A}" dt="2021-11-06T11:56:56.220" v="1698" actId="1076"/>
          <ac:spMkLst>
            <pc:docMk/>
            <pc:sldMk cId="2951959843" sldId="271"/>
            <ac:spMk id="14" creationId="{119547D7-01A0-4418-AE21-0B3E0C4CCDA2}"/>
          </ac:spMkLst>
        </pc:spChg>
        <pc:picChg chg="add del mod">
          <ac:chgData name="malalt76@gmail.com" userId="ebc18e4275ed73a1" providerId="LiveId" clId="{C99FABCC-B3FF-4A27-B71C-04AA31463B5A}" dt="2021-11-06T08:50:29.892" v="350" actId="478"/>
          <ac:picMkLst>
            <pc:docMk/>
            <pc:sldMk cId="2951959843" sldId="271"/>
            <ac:picMk id="4" creationId="{52D55F3F-3C54-4D54-AAC3-A6F46F8908A0}"/>
          </ac:picMkLst>
        </pc:picChg>
      </pc:sldChg>
      <pc:sldChg chg="addSp delSp modSp add mod">
        <pc:chgData name="malalt76@gmail.com" userId="ebc18e4275ed73a1" providerId="LiveId" clId="{C99FABCC-B3FF-4A27-B71C-04AA31463B5A}" dt="2021-11-06T11:57:00.004" v="1699" actId="1076"/>
        <pc:sldMkLst>
          <pc:docMk/>
          <pc:sldMk cId="902132411" sldId="272"/>
        </pc:sldMkLst>
        <pc:spChg chg="del">
          <ac:chgData name="malalt76@gmail.com" userId="ebc18e4275ed73a1" providerId="LiveId" clId="{C99FABCC-B3FF-4A27-B71C-04AA31463B5A}" dt="2021-11-06T08:46:44.261" v="332" actId="478"/>
          <ac:spMkLst>
            <pc:docMk/>
            <pc:sldMk cId="902132411" sldId="272"/>
            <ac:spMk id="6" creationId="{147A9A16-E96F-4027-8133-AF3CE1FFFB0C}"/>
          </ac:spMkLst>
        </pc:spChg>
        <pc:spChg chg="add mod">
          <ac:chgData name="malalt76@gmail.com" userId="ebc18e4275ed73a1" providerId="LiveId" clId="{C99FABCC-B3FF-4A27-B71C-04AA31463B5A}" dt="2021-11-06T08:46:51.795" v="336" actId="14100"/>
          <ac:spMkLst>
            <pc:docMk/>
            <pc:sldMk cId="902132411" sldId="272"/>
            <ac:spMk id="7" creationId="{0A0370E0-8ADA-4585-BBDE-09E03C42AE02}"/>
          </ac:spMkLst>
        </pc:spChg>
        <pc:spChg chg="mod">
          <ac:chgData name="malalt76@gmail.com" userId="ebc18e4275ed73a1" providerId="LiveId" clId="{C99FABCC-B3FF-4A27-B71C-04AA31463B5A}" dt="2021-11-06T11:57:00.004" v="1699" actId="1076"/>
          <ac:spMkLst>
            <pc:docMk/>
            <pc:sldMk cId="902132411" sldId="272"/>
            <ac:spMk id="14" creationId="{119547D7-01A0-4418-AE21-0B3E0C4CCDA2}"/>
          </ac:spMkLst>
        </pc:spChg>
      </pc:sldChg>
      <pc:sldChg chg="addSp delSp modSp add mod ord">
        <pc:chgData name="malalt76@gmail.com" userId="ebc18e4275ed73a1" providerId="LiveId" clId="{C99FABCC-B3FF-4A27-B71C-04AA31463B5A}" dt="2021-11-07T07:33:49.175" v="2015" actId="1076"/>
        <pc:sldMkLst>
          <pc:docMk/>
          <pc:sldMk cId="245825182" sldId="273"/>
        </pc:sldMkLst>
        <pc:spChg chg="del mod">
          <ac:chgData name="malalt76@gmail.com" userId="ebc18e4275ed73a1" providerId="LiveId" clId="{C99FABCC-B3FF-4A27-B71C-04AA31463B5A}" dt="2021-11-06T08:48:49.236" v="344" actId="478"/>
          <ac:spMkLst>
            <pc:docMk/>
            <pc:sldMk cId="245825182" sldId="273"/>
            <ac:spMk id="6" creationId="{147A9A16-E96F-4027-8133-AF3CE1FFFB0C}"/>
          </ac:spMkLst>
        </pc:spChg>
        <pc:spChg chg="mod">
          <ac:chgData name="malalt76@gmail.com" userId="ebc18e4275ed73a1" providerId="LiveId" clId="{C99FABCC-B3FF-4A27-B71C-04AA31463B5A}" dt="2021-11-07T07:33:49.175" v="2015" actId="1076"/>
          <ac:spMkLst>
            <pc:docMk/>
            <pc:sldMk cId="245825182" sldId="273"/>
            <ac:spMk id="14" creationId="{119547D7-01A0-4418-AE21-0B3E0C4CCDA2}"/>
          </ac:spMkLst>
        </pc:spChg>
        <pc:graphicFrameChg chg="add del mod">
          <ac:chgData name="malalt76@gmail.com" userId="ebc18e4275ed73a1" providerId="LiveId" clId="{C99FABCC-B3FF-4A27-B71C-04AA31463B5A}" dt="2021-11-06T08:48:55.404" v="347"/>
          <ac:graphicFrameMkLst>
            <pc:docMk/>
            <pc:sldMk cId="245825182" sldId="273"/>
            <ac:graphicFrameMk id="2" creationId="{D96FAA71-1328-446D-A4C5-9BC85C800663}"/>
          </ac:graphicFrameMkLst>
        </pc:graphicFrameChg>
        <pc:picChg chg="mod">
          <ac:chgData name="malalt76@gmail.com" userId="ebc18e4275ed73a1" providerId="LiveId" clId="{C99FABCC-B3FF-4A27-B71C-04AA31463B5A}" dt="2021-11-06T08:51:38.544" v="357" actId="692"/>
          <ac:picMkLst>
            <pc:docMk/>
            <pc:sldMk cId="245825182" sldId="273"/>
            <ac:picMk id="4" creationId="{52D55F3F-3C54-4D54-AAC3-A6F46F8908A0}"/>
          </ac:picMkLst>
        </pc:picChg>
        <pc:picChg chg="add mod">
          <ac:chgData name="malalt76@gmail.com" userId="ebc18e4275ed73a1" providerId="LiveId" clId="{C99FABCC-B3FF-4A27-B71C-04AA31463B5A}" dt="2021-11-06T08:51:40.815" v="358" actId="692"/>
          <ac:picMkLst>
            <pc:docMk/>
            <pc:sldMk cId="245825182" sldId="273"/>
            <ac:picMk id="5" creationId="{42DB54E0-ECFE-4690-9D76-4A5AB5D82F13}"/>
          </ac:picMkLst>
        </pc:picChg>
      </pc:sldChg>
      <pc:sldChg chg="addSp delSp modSp add mod">
        <pc:chgData name="malalt76@gmail.com" userId="ebc18e4275ed73a1" providerId="LiveId" clId="{C99FABCC-B3FF-4A27-B71C-04AA31463B5A}" dt="2021-11-07T07:33:41.070" v="2014" actId="1076"/>
        <pc:sldMkLst>
          <pc:docMk/>
          <pc:sldMk cId="2796668896" sldId="274"/>
        </pc:sldMkLst>
        <pc:spChg chg="add del mod">
          <ac:chgData name="malalt76@gmail.com" userId="ebc18e4275ed73a1" providerId="LiveId" clId="{C99FABCC-B3FF-4A27-B71C-04AA31463B5A}" dt="2021-11-06T08:54:05.547" v="364"/>
          <ac:spMkLst>
            <pc:docMk/>
            <pc:sldMk cId="2796668896" sldId="274"/>
            <ac:spMk id="2" creationId="{EA90CD2A-B54A-48BA-BC02-FEFB7C8979C1}"/>
          </ac:spMkLst>
        </pc:spChg>
        <pc:spChg chg="add del mod">
          <ac:chgData name="malalt76@gmail.com" userId="ebc18e4275ed73a1" providerId="LiveId" clId="{C99FABCC-B3FF-4A27-B71C-04AA31463B5A}" dt="2021-11-06T08:54:05.547" v="364"/>
          <ac:spMkLst>
            <pc:docMk/>
            <pc:sldMk cId="2796668896" sldId="274"/>
            <ac:spMk id="3" creationId="{6F237D5C-ADB2-4863-89B7-8135BD37EEFF}"/>
          </ac:spMkLst>
        </pc:spChg>
        <pc:spChg chg="add del mod">
          <ac:chgData name="malalt76@gmail.com" userId="ebc18e4275ed73a1" providerId="LiveId" clId="{C99FABCC-B3FF-4A27-B71C-04AA31463B5A}" dt="2021-11-06T08:54:05.547" v="364"/>
          <ac:spMkLst>
            <pc:docMk/>
            <pc:sldMk cId="2796668896" sldId="274"/>
            <ac:spMk id="4" creationId="{F2971A9D-2E8F-45BC-97C0-7A50B40FA7A0}"/>
          </ac:spMkLst>
        </pc:spChg>
        <pc:spChg chg="add del mod">
          <ac:chgData name="malalt76@gmail.com" userId="ebc18e4275ed73a1" providerId="LiveId" clId="{C99FABCC-B3FF-4A27-B71C-04AA31463B5A}" dt="2021-11-06T08:54:05.547" v="364"/>
          <ac:spMkLst>
            <pc:docMk/>
            <pc:sldMk cId="2796668896" sldId="274"/>
            <ac:spMk id="5" creationId="{EA3299E1-4501-4FA4-8DAA-CA9971715321}"/>
          </ac:spMkLst>
        </pc:spChg>
        <pc:spChg chg="del">
          <ac:chgData name="malalt76@gmail.com" userId="ebc18e4275ed73a1" providerId="LiveId" clId="{C99FABCC-B3FF-4A27-B71C-04AA31463B5A}" dt="2021-11-06T08:53:57.300" v="360" actId="478"/>
          <ac:spMkLst>
            <pc:docMk/>
            <pc:sldMk cId="2796668896" sldId="274"/>
            <ac:spMk id="7" creationId="{0A0370E0-8ADA-4585-BBDE-09E03C42AE02}"/>
          </ac:spMkLst>
        </pc:spChg>
        <pc:spChg chg="mod">
          <ac:chgData name="malalt76@gmail.com" userId="ebc18e4275ed73a1" providerId="LiveId" clId="{C99FABCC-B3FF-4A27-B71C-04AA31463B5A}" dt="2021-11-06T08:54:40.151" v="405" actId="20577"/>
          <ac:spMkLst>
            <pc:docMk/>
            <pc:sldMk cId="2796668896" sldId="274"/>
            <ac:spMk id="11" creationId="{054EA586-3DAF-4C5F-8C53-F64A0F727D01}"/>
          </ac:spMkLst>
        </pc:spChg>
        <pc:spChg chg="mod">
          <ac:chgData name="malalt76@gmail.com" userId="ebc18e4275ed73a1" providerId="LiveId" clId="{C99FABCC-B3FF-4A27-B71C-04AA31463B5A}" dt="2021-11-07T07:33:41.070" v="2014" actId="1076"/>
          <ac:spMkLst>
            <pc:docMk/>
            <pc:sldMk cId="2796668896" sldId="274"/>
            <ac:spMk id="14" creationId="{119547D7-01A0-4418-AE21-0B3E0C4CCDA2}"/>
          </ac:spMkLst>
        </pc:spChg>
        <pc:picChg chg="add mod">
          <ac:chgData name="malalt76@gmail.com" userId="ebc18e4275ed73a1" providerId="LiveId" clId="{C99FABCC-B3FF-4A27-B71C-04AA31463B5A}" dt="2021-11-06T08:54:25.856" v="369" actId="692"/>
          <ac:picMkLst>
            <pc:docMk/>
            <pc:sldMk cId="2796668896" sldId="274"/>
            <ac:picMk id="12" creationId="{62733262-8F97-42DA-AF2D-92878FE2BCFA}"/>
          </ac:picMkLst>
        </pc:picChg>
        <pc:picChg chg="add del mod">
          <ac:chgData name="malalt76@gmail.com" userId="ebc18e4275ed73a1" providerId="LiveId" clId="{C99FABCC-B3FF-4A27-B71C-04AA31463B5A}" dt="2021-11-06T08:54:05.547" v="364"/>
          <ac:picMkLst>
            <pc:docMk/>
            <pc:sldMk cId="2796668896" sldId="274"/>
            <ac:picMk id="2051" creationId="{4D21ACBB-EE5C-4B0F-8782-C0C4D0C48CDD}"/>
          </ac:picMkLst>
        </pc:picChg>
        <pc:cxnChg chg="add del mod">
          <ac:chgData name="malalt76@gmail.com" userId="ebc18e4275ed73a1" providerId="LiveId" clId="{C99FABCC-B3FF-4A27-B71C-04AA31463B5A}" dt="2021-11-06T08:54:05.547" v="364"/>
          <ac:cxnSpMkLst>
            <pc:docMk/>
            <pc:sldMk cId="2796668896" sldId="274"/>
            <ac:cxnSpMk id="6" creationId="{AAE5E23F-04EB-47A4-80E4-C3621A6A01FC}"/>
          </ac:cxnSpMkLst>
        </pc:cxnChg>
        <pc:cxnChg chg="add del mod">
          <ac:chgData name="malalt76@gmail.com" userId="ebc18e4275ed73a1" providerId="LiveId" clId="{C99FABCC-B3FF-4A27-B71C-04AA31463B5A}" dt="2021-11-06T08:54:05.547" v="364"/>
          <ac:cxnSpMkLst>
            <pc:docMk/>
            <pc:sldMk cId="2796668896" sldId="274"/>
            <ac:cxnSpMk id="8" creationId="{FD87165C-2C41-4D53-B44F-00FBBF0E7E38}"/>
          </ac:cxnSpMkLst>
        </pc:cxnChg>
        <pc:cxnChg chg="add del mod">
          <ac:chgData name="malalt76@gmail.com" userId="ebc18e4275ed73a1" providerId="LiveId" clId="{C99FABCC-B3FF-4A27-B71C-04AA31463B5A}" dt="2021-11-06T08:54:05.547" v="364"/>
          <ac:cxnSpMkLst>
            <pc:docMk/>
            <pc:sldMk cId="2796668896" sldId="274"/>
            <ac:cxnSpMk id="9" creationId="{E7FA3821-F248-4BAA-9379-204347F488E4}"/>
          </ac:cxnSpMkLst>
        </pc:cxnChg>
      </pc:sldChg>
      <pc:sldChg chg="addSp delSp modSp add mod ord">
        <pc:chgData name="malalt76@gmail.com" userId="ebc18e4275ed73a1" providerId="LiveId" clId="{C99FABCC-B3FF-4A27-B71C-04AA31463B5A}" dt="2021-11-06T11:57:05.189" v="1700" actId="1076"/>
        <pc:sldMkLst>
          <pc:docMk/>
          <pc:sldMk cId="405762019" sldId="275"/>
        </pc:sldMkLst>
        <pc:spChg chg="add mod">
          <ac:chgData name="malalt76@gmail.com" userId="ebc18e4275ed73a1" providerId="LiveId" clId="{C99FABCC-B3FF-4A27-B71C-04AA31463B5A}" dt="2021-11-06T08:57:15.476" v="462" actId="14100"/>
          <ac:spMkLst>
            <pc:docMk/>
            <pc:sldMk cId="405762019" sldId="275"/>
            <ac:spMk id="6" creationId="{A4889827-2B02-45ED-97A9-ED9359193072}"/>
          </ac:spMkLst>
        </pc:spChg>
        <pc:spChg chg="mod">
          <ac:chgData name="malalt76@gmail.com" userId="ebc18e4275ed73a1" providerId="LiveId" clId="{C99FABCC-B3FF-4A27-B71C-04AA31463B5A}" dt="2021-11-06T08:57:01.586" v="457" actId="20577"/>
          <ac:spMkLst>
            <pc:docMk/>
            <pc:sldMk cId="405762019" sldId="275"/>
            <ac:spMk id="11" creationId="{054EA586-3DAF-4C5F-8C53-F64A0F727D01}"/>
          </ac:spMkLst>
        </pc:spChg>
        <pc:spChg chg="mod">
          <ac:chgData name="malalt76@gmail.com" userId="ebc18e4275ed73a1" providerId="LiveId" clId="{C99FABCC-B3FF-4A27-B71C-04AA31463B5A}" dt="2021-11-06T11:57:05.189" v="1700" actId="1076"/>
          <ac:spMkLst>
            <pc:docMk/>
            <pc:sldMk cId="405762019" sldId="275"/>
            <ac:spMk id="14" creationId="{119547D7-01A0-4418-AE21-0B3E0C4CCDA2}"/>
          </ac:spMkLst>
        </pc:spChg>
        <pc:picChg chg="del">
          <ac:chgData name="malalt76@gmail.com" userId="ebc18e4275ed73a1" providerId="LiveId" clId="{C99FABCC-B3FF-4A27-B71C-04AA31463B5A}" dt="2021-11-06T08:57:03.299" v="458" actId="478"/>
          <ac:picMkLst>
            <pc:docMk/>
            <pc:sldMk cId="405762019" sldId="275"/>
            <ac:picMk id="12" creationId="{62733262-8F97-42DA-AF2D-92878FE2BCFA}"/>
          </ac:picMkLst>
        </pc:picChg>
      </pc:sldChg>
      <pc:sldChg chg="addSp delSp modSp add mod">
        <pc:chgData name="malalt76@gmail.com" userId="ebc18e4275ed73a1" providerId="LiveId" clId="{C99FABCC-B3FF-4A27-B71C-04AA31463B5A}" dt="2021-11-07T07:33:24.254" v="2009" actId="1076"/>
        <pc:sldMkLst>
          <pc:docMk/>
          <pc:sldMk cId="2900520013" sldId="276"/>
        </pc:sldMkLst>
        <pc:spChg chg="add mod">
          <ac:chgData name="malalt76@gmail.com" userId="ebc18e4275ed73a1" providerId="LiveId" clId="{C99FABCC-B3FF-4A27-B71C-04AA31463B5A}" dt="2021-11-06T08:58:23.240" v="486" actId="14100"/>
          <ac:spMkLst>
            <pc:docMk/>
            <pc:sldMk cId="2900520013" sldId="276"/>
            <ac:spMk id="2" creationId="{E9ECDF6E-F10D-4C7D-801E-B574198032BE}"/>
          </ac:spMkLst>
        </pc:spChg>
        <pc:spChg chg="add mod">
          <ac:chgData name="malalt76@gmail.com" userId="ebc18e4275ed73a1" providerId="LiveId" clId="{C99FABCC-B3FF-4A27-B71C-04AA31463B5A}" dt="2021-11-06T08:58:45.079" v="492" actId="1076"/>
          <ac:spMkLst>
            <pc:docMk/>
            <pc:sldMk cId="2900520013" sldId="276"/>
            <ac:spMk id="3" creationId="{FFD97D92-0D6E-49F7-8E4B-FB6273863A4B}"/>
          </ac:spMkLst>
        </pc:spChg>
        <pc:spChg chg="del">
          <ac:chgData name="malalt76@gmail.com" userId="ebc18e4275ed73a1" providerId="LiveId" clId="{C99FABCC-B3FF-4A27-B71C-04AA31463B5A}" dt="2021-11-06T08:57:39.284" v="474" actId="478"/>
          <ac:spMkLst>
            <pc:docMk/>
            <pc:sldMk cId="2900520013" sldId="276"/>
            <ac:spMk id="6" creationId="{A4889827-2B02-45ED-97A9-ED9359193072}"/>
          </ac:spMkLst>
        </pc:spChg>
        <pc:spChg chg="mod">
          <ac:chgData name="malalt76@gmail.com" userId="ebc18e4275ed73a1" providerId="LiveId" clId="{C99FABCC-B3FF-4A27-B71C-04AA31463B5A}" dt="2021-11-06T11:27:57.651" v="1508" actId="20577"/>
          <ac:spMkLst>
            <pc:docMk/>
            <pc:sldMk cId="2900520013" sldId="276"/>
            <ac:spMk id="11" creationId="{054EA586-3DAF-4C5F-8C53-F64A0F727D01}"/>
          </ac:spMkLst>
        </pc:spChg>
        <pc:spChg chg="mod">
          <ac:chgData name="malalt76@gmail.com" userId="ebc18e4275ed73a1" providerId="LiveId" clId="{C99FABCC-B3FF-4A27-B71C-04AA31463B5A}" dt="2021-11-07T07:33:24.254" v="2009" actId="1076"/>
          <ac:spMkLst>
            <pc:docMk/>
            <pc:sldMk cId="2900520013" sldId="276"/>
            <ac:spMk id="14" creationId="{119547D7-01A0-4418-AE21-0B3E0C4CCDA2}"/>
          </ac:spMkLst>
        </pc:spChg>
        <pc:picChg chg="add mod">
          <ac:chgData name="malalt76@gmail.com" userId="ebc18e4275ed73a1" providerId="LiveId" clId="{C99FABCC-B3FF-4A27-B71C-04AA31463B5A}" dt="2021-11-06T08:58:34.606" v="490" actId="692"/>
          <ac:picMkLst>
            <pc:docMk/>
            <pc:sldMk cId="2900520013" sldId="276"/>
            <ac:picMk id="3073" creationId="{6B5A7FD7-5327-4C22-8B49-A05B6D0E3BA7}"/>
          </ac:picMkLst>
        </pc:picChg>
      </pc:sldChg>
      <pc:sldChg chg="addSp delSp modSp add mod ord">
        <pc:chgData name="malalt76@gmail.com" userId="ebc18e4275ed73a1" providerId="LiveId" clId="{C99FABCC-B3FF-4A27-B71C-04AA31463B5A}" dt="2021-11-07T07:33:14.967" v="2008" actId="1076"/>
        <pc:sldMkLst>
          <pc:docMk/>
          <pc:sldMk cId="3476456709" sldId="277"/>
        </pc:sldMkLst>
        <pc:spChg chg="del mod">
          <ac:chgData name="malalt76@gmail.com" userId="ebc18e4275ed73a1" providerId="LiveId" clId="{C99FABCC-B3FF-4A27-B71C-04AA31463B5A}" dt="2021-11-06T09:33:20.063" v="912" actId="478"/>
          <ac:spMkLst>
            <pc:docMk/>
            <pc:sldMk cId="3476456709" sldId="277"/>
            <ac:spMk id="2" creationId="{E9ECDF6E-F10D-4C7D-801E-B574198032BE}"/>
          </ac:spMkLst>
        </pc:spChg>
        <pc:spChg chg="del mod">
          <ac:chgData name="malalt76@gmail.com" userId="ebc18e4275ed73a1" providerId="LiveId" clId="{C99FABCC-B3FF-4A27-B71C-04AA31463B5A}" dt="2021-11-06T09:33:17.314" v="909"/>
          <ac:spMkLst>
            <pc:docMk/>
            <pc:sldMk cId="3476456709" sldId="277"/>
            <ac:spMk id="3" creationId="{FFD97D92-0D6E-49F7-8E4B-FB6273863A4B}"/>
          </ac:spMkLst>
        </pc:spChg>
        <pc:spChg chg="add mod">
          <ac:chgData name="malalt76@gmail.com" userId="ebc18e4275ed73a1" providerId="LiveId" clId="{C99FABCC-B3FF-4A27-B71C-04AA31463B5A}" dt="2021-11-06T10:49:19.993" v="1006" actId="6549"/>
          <ac:spMkLst>
            <pc:docMk/>
            <pc:sldMk cId="3476456709" sldId="277"/>
            <ac:spMk id="10" creationId="{767CF99C-D833-44B4-A7F3-6130AB8B85B8}"/>
          </ac:spMkLst>
        </pc:spChg>
        <pc:spChg chg="mod">
          <ac:chgData name="malalt76@gmail.com" userId="ebc18e4275ed73a1" providerId="LiveId" clId="{C99FABCC-B3FF-4A27-B71C-04AA31463B5A}" dt="2021-11-06T11:28:07.334" v="1522" actId="6549"/>
          <ac:spMkLst>
            <pc:docMk/>
            <pc:sldMk cId="3476456709" sldId="277"/>
            <ac:spMk id="11" creationId="{054EA586-3DAF-4C5F-8C53-F64A0F727D01}"/>
          </ac:spMkLst>
        </pc:spChg>
        <pc:spChg chg="mod">
          <ac:chgData name="malalt76@gmail.com" userId="ebc18e4275ed73a1" providerId="LiveId" clId="{C99FABCC-B3FF-4A27-B71C-04AA31463B5A}" dt="2021-11-07T07:33:14.967" v="2008" actId="1076"/>
          <ac:spMkLst>
            <pc:docMk/>
            <pc:sldMk cId="3476456709" sldId="277"/>
            <ac:spMk id="14" creationId="{119547D7-01A0-4418-AE21-0B3E0C4CCDA2}"/>
          </ac:spMkLst>
        </pc:spChg>
        <pc:spChg chg="add mod">
          <ac:chgData name="malalt76@gmail.com" userId="ebc18e4275ed73a1" providerId="LiveId" clId="{C99FABCC-B3FF-4A27-B71C-04AA31463B5A}" dt="2021-11-06T10:49:41.664" v="1012" actId="14100"/>
          <ac:spMkLst>
            <pc:docMk/>
            <pc:sldMk cId="3476456709" sldId="277"/>
            <ac:spMk id="15" creationId="{D0DDA17A-9004-4C85-A4C4-4F561D5A5773}"/>
          </ac:spMkLst>
        </pc:spChg>
        <pc:picChg chg="add del mod">
          <ac:chgData name="malalt76@gmail.com" userId="ebc18e4275ed73a1" providerId="LiveId" clId="{C99FABCC-B3FF-4A27-B71C-04AA31463B5A}" dt="2021-11-06T10:49:03.927" v="1000" actId="478"/>
          <ac:picMkLst>
            <pc:docMk/>
            <pc:sldMk cId="3476456709" sldId="277"/>
            <ac:picMk id="5" creationId="{A2F97F8D-E028-4C8C-A2D3-96869BB6692E}"/>
          </ac:picMkLst>
        </pc:picChg>
        <pc:picChg chg="add mod">
          <ac:chgData name="malalt76@gmail.com" userId="ebc18e4275ed73a1" providerId="LiveId" clId="{C99FABCC-B3FF-4A27-B71C-04AA31463B5A}" dt="2021-11-06T10:49:44.011" v="1013" actId="692"/>
          <ac:picMkLst>
            <pc:docMk/>
            <pc:sldMk cId="3476456709" sldId="277"/>
            <ac:picMk id="8" creationId="{39B60025-3CE5-4DD8-8EED-4490ED5C1666}"/>
          </ac:picMkLst>
        </pc:picChg>
        <pc:picChg chg="del">
          <ac:chgData name="malalt76@gmail.com" userId="ebc18e4275ed73a1" providerId="LiveId" clId="{C99FABCC-B3FF-4A27-B71C-04AA31463B5A}" dt="2021-11-06T09:33:17.310" v="907" actId="478"/>
          <ac:picMkLst>
            <pc:docMk/>
            <pc:sldMk cId="3476456709" sldId="277"/>
            <ac:picMk id="3073" creationId="{6B5A7FD7-5327-4C22-8B49-A05B6D0E3BA7}"/>
          </ac:picMkLst>
        </pc:picChg>
      </pc:sldChg>
      <pc:sldChg chg="new del">
        <pc:chgData name="malalt76@gmail.com" userId="ebc18e4275ed73a1" providerId="LiveId" clId="{C99FABCC-B3FF-4A27-B71C-04AA31463B5A}" dt="2021-11-06T09:13:58.955" v="511" actId="680"/>
        <pc:sldMkLst>
          <pc:docMk/>
          <pc:sldMk cId="1316367931" sldId="278"/>
        </pc:sldMkLst>
      </pc:sldChg>
      <pc:sldChg chg="addSp delSp modSp add mod modNotesTx">
        <pc:chgData name="malalt76@gmail.com" userId="ebc18e4275ed73a1" providerId="LiveId" clId="{C99FABCC-B3FF-4A27-B71C-04AA31463B5A}" dt="2021-11-06T11:02:17.682" v="1252"/>
        <pc:sldMkLst>
          <pc:docMk/>
          <pc:sldMk cId="1530047661" sldId="278"/>
        </pc:sldMkLst>
        <pc:spChg chg="add mod">
          <ac:chgData name="malalt76@gmail.com" userId="ebc18e4275ed73a1" providerId="LiveId" clId="{C99FABCC-B3FF-4A27-B71C-04AA31463B5A}" dt="2021-11-06T11:01:41.866" v="1242" actId="1076"/>
          <ac:spMkLst>
            <pc:docMk/>
            <pc:sldMk cId="1530047661" sldId="278"/>
            <ac:spMk id="10" creationId="{1F2B4BDB-E1E9-4C71-AD69-59837A3AB89C}"/>
          </ac:spMkLst>
        </pc:spChg>
        <pc:spChg chg="mod">
          <ac:chgData name="malalt76@gmail.com" userId="ebc18e4275ed73a1" providerId="LiveId" clId="{C99FABCC-B3FF-4A27-B71C-04AA31463B5A}" dt="2021-11-06T09:14:06.035" v="525" actId="20577"/>
          <ac:spMkLst>
            <pc:docMk/>
            <pc:sldMk cId="1530047661" sldId="278"/>
            <ac:spMk id="11" creationId="{054EA586-3DAF-4C5F-8C53-F64A0F727D01}"/>
          </ac:spMkLst>
        </pc:spChg>
        <pc:spChg chg="add mod">
          <ac:chgData name="malalt76@gmail.com" userId="ebc18e4275ed73a1" providerId="LiveId" clId="{C99FABCC-B3FF-4A27-B71C-04AA31463B5A}" dt="2021-11-06T11:01:43.882" v="1243" actId="1076"/>
          <ac:spMkLst>
            <pc:docMk/>
            <pc:sldMk cId="1530047661" sldId="278"/>
            <ac:spMk id="13" creationId="{7C617166-A4B0-457E-A9CC-05195459A076}"/>
          </ac:spMkLst>
        </pc:spChg>
        <pc:spChg chg="add mod">
          <ac:chgData name="malalt76@gmail.com" userId="ebc18e4275ed73a1" providerId="LiveId" clId="{C99FABCC-B3FF-4A27-B71C-04AA31463B5A}" dt="2021-11-06T11:01:46.418" v="1244" actId="1076"/>
          <ac:spMkLst>
            <pc:docMk/>
            <pc:sldMk cId="1530047661" sldId="278"/>
            <ac:spMk id="15" creationId="{E85C299A-3A34-4DFF-B585-1E1565492739}"/>
          </ac:spMkLst>
        </pc:spChg>
        <pc:spChg chg="add mod">
          <ac:chgData name="malalt76@gmail.com" userId="ebc18e4275ed73a1" providerId="LiveId" clId="{C99FABCC-B3FF-4A27-B71C-04AA31463B5A}" dt="2021-11-06T09:22:30.230" v="837" actId="14100"/>
          <ac:spMkLst>
            <pc:docMk/>
            <pc:sldMk cId="1530047661" sldId="278"/>
            <ac:spMk id="16" creationId="{318365A9-B911-4580-8E44-B05045100214}"/>
          </ac:spMkLst>
        </pc:spChg>
        <pc:graphicFrameChg chg="add mod modGraphic">
          <ac:chgData name="malalt76@gmail.com" userId="ebc18e4275ed73a1" providerId="LiveId" clId="{C99FABCC-B3FF-4A27-B71C-04AA31463B5A}" dt="2021-11-06T11:02:17.682" v="1252"/>
          <ac:graphicFrameMkLst>
            <pc:docMk/>
            <pc:sldMk cId="1530047661" sldId="278"/>
            <ac:graphicFrameMk id="4" creationId="{9FE7BD8A-9411-4CD6-A384-59CE3EE6ED07}"/>
          </ac:graphicFrameMkLst>
        </pc:graphicFrameChg>
        <pc:picChg chg="add del mod">
          <ac:chgData name="malalt76@gmail.com" userId="ebc18e4275ed73a1" providerId="LiveId" clId="{C99FABCC-B3FF-4A27-B71C-04AA31463B5A}" dt="2021-11-06T09:14:39.665" v="532" actId="478"/>
          <ac:picMkLst>
            <pc:docMk/>
            <pc:sldMk cId="1530047661" sldId="278"/>
            <ac:picMk id="3" creationId="{DEA6F7D0-9C85-4AB0-AD1B-ED234E6BCC98}"/>
          </ac:picMkLst>
        </pc:picChg>
        <pc:picChg chg="add del">
          <ac:chgData name="malalt76@gmail.com" userId="ebc18e4275ed73a1" providerId="LiveId" clId="{C99FABCC-B3FF-4A27-B71C-04AA31463B5A}" dt="2021-11-06T09:17:37.364" v="675" actId="22"/>
          <ac:picMkLst>
            <pc:docMk/>
            <pc:sldMk cId="1530047661" sldId="278"/>
            <ac:picMk id="6" creationId="{3003DAA1-31EA-4F1C-B31F-40CC3FEA4EB1}"/>
          </ac:picMkLst>
        </pc:picChg>
        <pc:picChg chg="del">
          <ac:chgData name="malalt76@gmail.com" userId="ebc18e4275ed73a1" providerId="LiveId" clId="{C99FABCC-B3FF-4A27-B71C-04AA31463B5A}" dt="2021-11-06T09:14:08.384" v="526" actId="478"/>
          <ac:picMkLst>
            <pc:docMk/>
            <pc:sldMk cId="1530047661" sldId="278"/>
            <ac:picMk id="12" creationId="{62733262-8F97-42DA-AF2D-92878FE2BCFA}"/>
          </ac:picMkLst>
        </pc:picChg>
        <pc:cxnChg chg="add mod">
          <ac:chgData name="malalt76@gmail.com" userId="ebc18e4275ed73a1" providerId="LiveId" clId="{C99FABCC-B3FF-4A27-B71C-04AA31463B5A}" dt="2021-11-06T11:01:53.994" v="1246" actId="14100"/>
          <ac:cxnSpMkLst>
            <pc:docMk/>
            <pc:sldMk cId="1530047661" sldId="278"/>
            <ac:cxnSpMk id="9" creationId="{5B19F267-C8D8-403C-902A-FC12577F88F9}"/>
          </ac:cxnSpMkLst>
        </pc:cxnChg>
        <pc:cxnChg chg="add mod">
          <ac:chgData name="malalt76@gmail.com" userId="ebc18e4275ed73a1" providerId="LiveId" clId="{C99FABCC-B3FF-4A27-B71C-04AA31463B5A}" dt="2021-11-06T11:01:50.035" v="1245" actId="14100"/>
          <ac:cxnSpMkLst>
            <pc:docMk/>
            <pc:sldMk cId="1530047661" sldId="278"/>
            <ac:cxnSpMk id="19" creationId="{F16B4B1E-E2BE-4D5C-8E4C-7C6D0CA1AD9C}"/>
          </ac:cxnSpMkLst>
        </pc:cxnChg>
      </pc:sldChg>
      <pc:sldChg chg="modSp add mod modNotesTx">
        <pc:chgData name="malalt76@gmail.com" userId="ebc18e4275ed73a1" providerId="LiveId" clId="{C99FABCC-B3FF-4A27-B71C-04AA31463B5A}" dt="2021-11-07T07:33:33.287" v="2012" actId="1076"/>
        <pc:sldMkLst>
          <pc:docMk/>
          <pc:sldMk cId="706362346" sldId="279"/>
        </pc:sldMkLst>
        <pc:spChg chg="mod">
          <ac:chgData name="malalt76@gmail.com" userId="ebc18e4275ed73a1" providerId="LiveId" clId="{C99FABCC-B3FF-4A27-B71C-04AA31463B5A}" dt="2021-11-07T07:33:33.287" v="2012" actId="1076"/>
          <ac:spMkLst>
            <pc:docMk/>
            <pc:sldMk cId="706362346" sldId="279"/>
            <ac:spMk id="14" creationId="{119547D7-01A0-4418-AE21-0B3E0C4CCDA2}"/>
          </ac:spMkLst>
        </pc:spChg>
        <pc:picChg chg="mod">
          <ac:chgData name="malalt76@gmail.com" userId="ebc18e4275ed73a1" providerId="LiveId" clId="{C99FABCC-B3FF-4A27-B71C-04AA31463B5A}" dt="2021-11-06T09:26:32.708" v="884" actId="692"/>
          <ac:picMkLst>
            <pc:docMk/>
            <pc:sldMk cId="706362346" sldId="279"/>
            <ac:picMk id="3" creationId="{DEA6F7D0-9C85-4AB0-AD1B-ED234E6BCC98}"/>
          </ac:picMkLst>
        </pc:picChg>
      </pc:sldChg>
      <pc:sldChg chg="modSp add mod ord">
        <pc:chgData name="malalt76@gmail.com" userId="ebc18e4275ed73a1" providerId="LiveId" clId="{C99FABCC-B3FF-4A27-B71C-04AA31463B5A}" dt="2021-11-07T07:33:37.623" v="2013" actId="1076"/>
        <pc:sldMkLst>
          <pc:docMk/>
          <pc:sldMk cId="1501095707" sldId="280"/>
        </pc:sldMkLst>
        <pc:spChg chg="mod">
          <ac:chgData name="malalt76@gmail.com" userId="ebc18e4275ed73a1" providerId="LiveId" clId="{C99FABCC-B3FF-4A27-B71C-04AA31463B5A}" dt="2021-11-06T09:36:02.275" v="942" actId="1076"/>
          <ac:spMkLst>
            <pc:docMk/>
            <pc:sldMk cId="1501095707" sldId="280"/>
            <ac:spMk id="6" creationId="{A4889827-2B02-45ED-97A9-ED9359193072}"/>
          </ac:spMkLst>
        </pc:spChg>
        <pc:spChg chg="mod">
          <ac:chgData name="malalt76@gmail.com" userId="ebc18e4275ed73a1" providerId="LiveId" clId="{C99FABCC-B3FF-4A27-B71C-04AA31463B5A}" dt="2021-11-07T07:33:37.623" v="2013" actId="1076"/>
          <ac:spMkLst>
            <pc:docMk/>
            <pc:sldMk cId="1501095707" sldId="280"/>
            <ac:spMk id="14" creationId="{119547D7-01A0-4418-AE21-0B3E0C4CCDA2}"/>
          </ac:spMkLst>
        </pc:spChg>
      </pc:sldChg>
      <pc:sldChg chg="addSp delSp modSp add mod">
        <pc:chgData name="malalt76@gmail.com" userId="ebc18e4275ed73a1" providerId="LiveId" clId="{C99FABCC-B3FF-4A27-B71C-04AA31463B5A}" dt="2021-11-07T07:33:29.127" v="2011" actId="1076"/>
        <pc:sldMkLst>
          <pc:docMk/>
          <pc:sldMk cId="1176937250" sldId="281"/>
        </pc:sldMkLst>
        <pc:spChg chg="add mod">
          <ac:chgData name="malalt76@gmail.com" userId="ebc18e4275ed73a1" providerId="LiveId" clId="{C99FABCC-B3FF-4A27-B71C-04AA31463B5A}" dt="2021-11-06T10:12:57.975" v="978" actId="790"/>
          <ac:spMkLst>
            <pc:docMk/>
            <pc:sldMk cId="1176937250" sldId="281"/>
            <ac:spMk id="6" creationId="{2D181920-4644-48CF-BE21-81882BBA7ADC}"/>
          </ac:spMkLst>
        </pc:spChg>
        <pc:spChg chg="mod">
          <ac:chgData name="malalt76@gmail.com" userId="ebc18e4275ed73a1" providerId="LiveId" clId="{C99FABCC-B3FF-4A27-B71C-04AA31463B5A}" dt="2021-11-06T10:15:56.110" v="994" actId="6549"/>
          <ac:spMkLst>
            <pc:docMk/>
            <pc:sldMk cId="1176937250" sldId="281"/>
            <ac:spMk id="11" creationId="{054EA586-3DAF-4C5F-8C53-F64A0F727D01}"/>
          </ac:spMkLst>
        </pc:spChg>
        <pc:spChg chg="mod">
          <ac:chgData name="malalt76@gmail.com" userId="ebc18e4275ed73a1" providerId="LiveId" clId="{C99FABCC-B3FF-4A27-B71C-04AA31463B5A}" dt="2021-11-07T07:33:29.127" v="2011" actId="1076"/>
          <ac:spMkLst>
            <pc:docMk/>
            <pc:sldMk cId="1176937250" sldId="281"/>
            <ac:spMk id="14" creationId="{119547D7-01A0-4418-AE21-0B3E0C4CCDA2}"/>
          </ac:spMkLst>
        </pc:spChg>
        <pc:picChg chg="del">
          <ac:chgData name="malalt76@gmail.com" userId="ebc18e4275ed73a1" providerId="LiveId" clId="{C99FABCC-B3FF-4A27-B71C-04AA31463B5A}" dt="2021-11-06T10:12:11.356" v="944" actId="478"/>
          <ac:picMkLst>
            <pc:docMk/>
            <pc:sldMk cId="1176937250" sldId="281"/>
            <ac:picMk id="3" creationId="{DEA6F7D0-9C85-4AB0-AD1B-ED234E6BCC98}"/>
          </ac:picMkLst>
        </pc:picChg>
        <pc:picChg chg="add mod ord">
          <ac:chgData name="malalt76@gmail.com" userId="ebc18e4275ed73a1" providerId="LiveId" clId="{C99FABCC-B3FF-4A27-B71C-04AA31463B5A}" dt="2021-11-06T10:14:37.119" v="993" actId="1076"/>
          <ac:picMkLst>
            <pc:docMk/>
            <pc:sldMk cId="1176937250" sldId="281"/>
            <ac:picMk id="5" creationId="{0A681457-C1EC-4E94-82DE-B431E39589E0}"/>
          </ac:picMkLst>
        </pc:picChg>
        <pc:picChg chg="add del mod">
          <ac:chgData name="malalt76@gmail.com" userId="ebc18e4275ed73a1" providerId="LiveId" clId="{C99FABCC-B3FF-4A27-B71C-04AA31463B5A}" dt="2021-11-06T10:13:56.907" v="985" actId="478"/>
          <ac:picMkLst>
            <pc:docMk/>
            <pc:sldMk cId="1176937250" sldId="281"/>
            <ac:picMk id="8" creationId="{FFB086CE-FC9D-4911-A078-B552CE38AB97}"/>
          </ac:picMkLst>
        </pc:picChg>
        <pc:picChg chg="add mod">
          <ac:chgData name="malalt76@gmail.com" userId="ebc18e4275ed73a1" providerId="LiveId" clId="{C99FABCC-B3FF-4A27-B71C-04AA31463B5A}" dt="2021-11-06T10:14:31.311" v="991" actId="692"/>
          <ac:picMkLst>
            <pc:docMk/>
            <pc:sldMk cId="1176937250" sldId="281"/>
            <ac:picMk id="10" creationId="{F67211CA-DA2F-4496-9E24-749F4743FB22}"/>
          </ac:picMkLst>
        </pc:picChg>
      </pc:sldChg>
      <pc:sldChg chg="addSp delSp modSp add mod">
        <pc:chgData name="malalt76@gmail.com" userId="ebc18e4275ed73a1" providerId="LiveId" clId="{C99FABCC-B3FF-4A27-B71C-04AA31463B5A}" dt="2021-11-06T11:28:21.490" v="1536" actId="6549"/>
        <pc:sldMkLst>
          <pc:docMk/>
          <pc:sldMk cId="2117734983" sldId="282"/>
        </pc:sldMkLst>
        <pc:spChg chg="add mod">
          <ac:chgData name="malalt76@gmail.com" userId="ebc18e4275ed73a1" providerId="LiveId" clId="{C99FABCC-B3FF-4A27-B71C-04AA31463B5A}" dt="2021-11-06T10:50:24.154" v="1032" actId="6549"/>
          <ac:spMkLst>
            <pc:docMk/>
            <pc:sldMk cId="2117734983" sldId="282"/>
            <ac:spMk id="9" creationId="{E6300CF8-8403-4086-A5DB-413AB309A4BC}"/>
          </ac:spMkLst>
        </pc:spChg>
        <pc:spChg chg="del">
          <ac:chgData name="malalt76@gmail.com" userId="ebc18e4275ed73a1" providerId="LiveId" clId="{C99FABCC-B3FF-4A27-B71C-04AA31463B5A}" dt="2021-11-06T10:50:14.168" v="1025" actId="478"/>
          <ac:spMkLst>
            <pc:docMk/>
            <pc:sldMk cId="2117734983" sldId="282"/>
            <ac:spMk id="10" creationId="{767CF99C-D833-44B4-A7F3-6130AB8B85B8}"/>
          </ac:spMkLst>
        </pc:spChg>
        <pc:spChg chg="mod">
          <ac:chgData name="malalt76@gmail.com" userId="ebc18e4275ed73a1" providerId="LiveId" clId="{C99FABCC-B3FF-4A27-B71C-04AA31463B5A}" dt="2021-11-06T11:28:21.490" v="1536" actId="6549"/>
          <ac:spMkLst>
            <pc:docMk/>
            <pc:sldMk cId="2117734983" sldId="282"/>
            <ac:spMk id="11" creationId="{054EA586-3DAF-4C5F-8C53-F64A0F727D01}"/>
          </ac:spMkLst>
        </pc:spChg>
        <pc:spChg chg="add mod">
          <ac:chgData name="malalt76@gmail.com" userId="ebc18e4275ed73a1" providerId="LiveId" clId="{C99FABCC-B3FF-4A27-B71C-04AA31463B5A}" dt="2021-11-06T10:52:16.411" v="1049" actId="1076"/>
          <ac:spMkLst>
            <pc:docMk/>
            <pc:sldMk cId="2117734983" sldId="282"/>
            <ac:spMk id="12" creationId="{B32F55EE-9C2B-4394-9CAD-D6949655F38E}"/>
          </ac:spMkLst>
        </pc:spChg>
        <pc:spChg chg="mod">
          <ac:chgData name="malalt76@gmail.com" userId="ebc18e4275ed73a1" providerId="LiveId" clId="{C99FABCC-B3FF-4A27-B71C-04AA31463B5A}" dt="2021-11-06T10:51:43.828" v="1047" actId="1076"/>
          <ac:spMkLst>
            <pc:docMk/>
            <pc:sldMk cId="2117734983" sldId="282"/>
            <ac:spMk id="14" creationId="{119547D7-01A0-4418-AE21-0B3E0C4CCDA2}"/>
          </ac:spMkLst>
        </pc:spChg>
        <pc:spChg chg="del">
          <ac:chgData name="malalt76@gmail.com" userId="ebc18e4275ed73a1" providerId="LiveId" clId="{C99FABCC-B3FF-4A27-B71C-04AA31463B5A}" dt="2021-11-06T10:50:16.310" v="1026" actId="478"/>
          <ac:spMkLst>
            <pc:docMk/>
            <pc:sldMk cId="2117734983" sldId="282"/>
            <ac:spMk id="15" creationId="{D0DDA17A-9004-4C85-A4C4-4F561D5A5773}"/>
          </ac:spMkLst>
        </pc:spChg>
        <pc:picChg chg="add mod">
          <ac:chgData name="malalt76@gmail.com" userId="ebc18e4275ed73a1" providerId="LiveId" clId="{C99FABCC-B3FF-4A27-B71C-04AA31463B5A}" dt="2021-11-06T10:51:37.141" v="1046" actId="692"/>
          <ac:picMkLst>
            <pc:docMk/>
            <pc:sldMk cId="2117734983" sldId="282"/>
            <ac:picMk id="4" creationId="{C08DDCC7-8528-4401-9967-15869D65E575}"/>
          </ac:picMkLst>
        </pc:picChg>
        <pc:picChg chg="del">
          <ac:chgData name="malalt76@gmail.com" userId="ebc18e4275ed73a1" providerId="LiveId" clId="{C99FABCC-B3FF-4A27-B71C-04AA31463B5A}" dt="2021-11-06T10:50:17.415" v="1027" actId="478"/>
          <ac:picMkLst>
            <pc:docMk/>
            <pc:sldMk cId="2117734983" sldId="282"/>
            <ac:picMk id="8" creationId="{39B60025-3CE5-4DD8-8EED-4490ED5C1666}"/>
          </ac:picMkLst>
        </pc:picChg>
      </pc:sldChg>
      <pc:sldChg chg="addSp delSp modSp add mod">
        <pc:chgData name="malalt76@gmail.com" userId="ebc18e4275ed73a1" providerId="LiveId" clId="{C99FABCC-B3FF-4A27-B71C-04AA31463B5A}" dt="2021-11-06T11:33:36.020" v="1578" actId="20577"/>
        <pc:sldMkLst>
          <pc:docMk/>
          <pc:sldMk cId="469387238" sldId="283"/>
        </pc:sldMkLst>
        <pc:spChg chg="mod">
          <ac:chgData name="malalt76@gmail.com" userId="ebc18e4275ed73a1" providerId="LiveId" clId="{C99FABCC-B3FF-4A27-B71C-04AA31463B5A}" dt="2021-11-06T10:52:44.475" v="1059"/>
          <ac:spMkLst>
            <pc:docMk/>
            <pc:sldMk cId="469387238" sldId="283"/>
            <ac:spMk id="9" creationId="{E6300CF8-8403-4086-A5DB-413AB309A4BC}"/>
          </ac:spMkLst>
        </pc:spChg>
        <pc:spChg chg="mod">
          <ac:chgData name="malalt76@gmail.com" userId="ebc18e4275ed73a1" providerId="LiveId" clId="{C99FABCC-B3FF-4A27-B71C-04AA31463B5A}" dt="2021-11-06T11:33:36.020" v="1578" actId="20577"/>
          <ac:spMkLst>
            <pc:docMk/>
            <pc:sldMk cId="469387238" sldId="283"/>
            <ac:spMk id="11" creationId="{054EA586-3DAF-4C5F-8C53-F64A0F727D01}"/>
          </ac:spMkLst>
        </pc:spChg>
        <pc:spChg chg="del">
          <ac:chgData name="malalt76@gmail.com" userId="ebc18e4275ed73a1" providerId="LiveId" clId="{C99FABCC-B3FF-4A27-B71C-04AA31463B5A}" dt="2021-11-06T10:52:47.864" v="1061" actId="478"/>
          <ac:spMkLst>
            <pc:docMk/>
            <pc:sldMk cId="469387238" sldId="283"/>
            <ac:spMk id="12" creationId="{B32F55EE-9C2B-4394-9CAD-D6949655F38E}"/>
          </ac:spMkLst>
        </pc:spChg>
        <pc:picChg chg="add mod">
          <ac:chgData name="malalt76@gmail.com" userId="ebc18e4275ed73a1" providerId="LiveId" clId="{C99FABCC-B3FF-4A27-B71C-04AA31463B5A}" dt="2021-11-06T10:53:01.139" v="1064" actId="692"/>
          <ac:picMkLst>
            <pc:docMk/>
            <pc:sldMk cId="469387238" sldId="283"/>
            <ac:picMk id="3" creationId="{2D7D381C-96ED-4578-A16D-20DC7CF5019E}"/>
          </ac:picMkLst>
        </pc:picChg>
        <pc:picChg chg="del">
          <ac:chgData name="malalt76@gmail.com" userId="ebc18e4275ed73a1" providerId="LiveId" clId="{C99FABCC-B3FF-4A27-B71C-04AA31463B5A}" dt="2021-11-06T10:52:46.822" v="1060" actId="478"/>
          <ac:picMkLst>
            <pc:docMk/>
            <pc:sldMk cId="469387238" sldId="283"/>
            <ac:picMk id="4" creationId="{C08DDCC7-8528-4401-9967-15869D65E575}"/>
          </ac:picMkLst>
        </pc:picChg>
      </pc:sldChg>
      <pc:sldChg chg="addSp delSp modSp add mod">
        <pc:chgData name="malalt76@gmail.com" userId="ebc18e4275ed73a1" providerId="LiveId" clId="{C99FABCC-B3FF-4A27-B71C-04AA31463B5A}" dt="2021-11-06T10:53:42.531" v="1086" actId="1076"/>
        <pc:sldMkLst>
          <pc:docMk/>
          <pc:sldMk cId="1695115180" sldId="284"/>
        </pc:sldMkLst>
        <pc:spChg chg="mod">
          <ac:chgData name="malalt76@gmail.com" userId="ebc18e4275ed73a1" providerId="LiveId" clId="{C99FABCC-B3FF-4A27-B71C-04AA31463B5A}" dt="2021-11-06T10:53:36.713" v="1084" actId="20577"/>
          <ac:spMkLst>
            <pc:docMk/>
            <pc:sldMk cId="1695115180" sldId="284"/>
            <ac:spMk id="9" creationId="{E6300CF8-8403-4086-A5DB-413AB309A4BC}"/>
          </ac:spMkLst>
        </pc:spChg>
        <pc:spChg chg="mod">
          <ac:chgData name="malalt76@gmail.com" userId="ebc18e4275ed73a1" providerId="LiveId" clId="{C99FABCC-B3FF-4A27-B71C-04AA31463B5A}" dt="2021-11-06T10:53:14.264" v="1077" actId="20577"/>
          <ac:spMkLst>
            <pc:docMk/>
            <pc:sldMk cId="1695115180" sldId="284"/>
            <ac:spMk id="11" creationId="{054EA586-3DAF-4C5F-8C53-F64A0F727D01}"/>
          </ac:spMkLst>
        </pc:spChg>
        <pc:picChg chg="del">
          <ac:chgData name="malalt76@gmail.com" userId="ebc18e4275ed73a1" providerId="LiveId" clId="{C99FABCC-B3FF-4A27-B71C-04AA31463B5A}" dt="2021-11-06T10:53:19.415" v="1079" actId="478"/>
          <ac:picMkLst>
            <pc:docMk/>
            <pc:sldMk cId="1695115180" sldId="284"/>
            <ac:picMk id="3" creationId="{2D7D381C-96ED-4578-A16D-20DC7CF5019E}"/>
          </ac:picMkLst>
        </pc:picChg>
        <pc:picChg chg="add mod">
          <ac:chgData name="malalt76@gmail.com" userId="ebc18e4275ed73a1" providerId="LiveId" clId="{C99FABCC-B3FF-4A27-B71C-04AA31463B5A}" dt="2021-11-06T10:53:42.531" v="1086" actId="1076"/>
          <ac:picMkLst>
            <pc:docMk/>
            <pc:sldMk cId="1695115180" sldId="284"/>
            <ac:picMk id="4" creationId="{EDB0A509-A522-4496-ACF8-4D50A1597567}"/>
          </ac:picMkLst>
        </pc:picChg>
      </pc:sldChg>
      <pc:sldChg chg="addSp delSp modSp add mod">
        <pc:chgData name="malalt76@gmail.com" userId="ebc18e4275ed73a1" providerId="LiveId" clId="{C99FABCC-B3FF-4A27-B71C-04AA31463B5A}" dt="2021-11-06T10:59:35.945" v="1239" actId="20577"/>
        <pc:sldMkLst>
          <pc:docMk/>
          <pc:sldMk cId="2956941368" sldId="285"/>
        </pc:sldMkLst>
        <pc:spChg chg="add del mod">
          <ac:chgData name="malalt76@gmail.com" userId="ebc18e4275ed73a1" providerId="LiveId" clId="{C99FABCC-B3FF-4A27-B71C-04AA31463B5A}" dt="2021-11-06T10:57:37.911" v="1202" actId="478"/>
          <ac:spMkLst>
            <pc:docMk/>
            <pc:sldMk cId="2956941368" sldId="285"/>
            <ac:spMk id="7" creationId="{C55AFEBB-82BA-4B58-AEE3-31495EA8BA39}"/>
          </ac:spMkLst>
        </pc:spChg>
        <pc:spChg chg="del">
          <ac:chgData name="malalt76@gmail.com" userId="ebc18e4275ed73a1" providerId="LiveId" clId="{C99FABCC-B3FF-4A27-B71C-04AA31463B5A}" dt="2021-11-06T10:54:38.343" v="1107" actId="478"/>
          <ac:spMkLst>
            <pc:docMk/>
            <pc:sldMk cId="2956941368" sldId="285"/>
            <ac:spMk id="9" creationId="{E6300CF8-8403-4086-A5DB-413AB309A4BC}"/>
          </ac:spMkLst>
        </pc:spChg>
        <pc:spChg chg="add mod">
          <ac:chgData name="malalt76@gmail.com" userId="ebc18e4275ed73a1" providerId="LiveId" clId="{C99FABCC-B3FF-4A27-B71C-04AA31463B5A}" dt="2021-11-06T10:59:14.034" v="1214" actId="1076"/>
          <ac:spMkLst>
            <pc:docMk/>
            <pc:sldMk cId="2956941368" sldId="285"/>
            <ac:spMk id="10" creationId="{7A98172C-BE2F-402B-91BD-DD14164FB5B8}"/>
          </ac:spMkLst>
        </pc:spChg>
        <pc:spChg chg="mod">
          <ac:chgData name="malalt76@gmail.com" userId="ebc18e4275ed73a1" providerId="LiveId" clId="{C99FABCC-B3FF-4A27-B71C-04AA31463B5A}" dt="2021-11-06T10:54:35.880" v="1106" actId="20577"/>
          <ac:spMkLst>
            <pc:docMk/>
            <pc:sldMk cId="2956941368" sldId="285"/>
            <ac:spMk id="11" creationId="{054EA586-3DAF-4C5F-8C53-F64A0F727D01}"/>
          </ac:spMkLst>
        </pc:spChg>
        <pc:spChg chg="add mod">
          <ac:chgData name="malalt76@gmail.com" userId="ebc18e4275ed73a1" providerId="LiveId" clId="{C99FABCC-B3FF-4A27-B71C-04AA31463B5A}" dt="2021-11-06T10:58:17.765" v="1213" actId="14100"/>
          <ac:spMkLst>
            <pc:docMk/>
            <pc:sldMk cId="2956941368" sldId="285"/>
            <ac:spMk id="12" creationId="{91CD61FA-116A-478B-8901-820890529160}"/>
          </ac:spMkLst>
        </pc:spChg>
        <pc:spChg chg="add mod">
          <ac:chgData name="malalt76@gmail.com" userId="ebc18e4275ed73a1" providerId="LiveId" clId="{C99FABCC-B3FF-4A27-B71C-04AA31463B5A}" dt="2021-11-06T10:58:08.010" v="1210" actId="20577"/>
          <ac:spMkLst>
            <pc:docMk/>
            <pc:sldMk cId="2956941368" sldId="285"/>
            <ac:spMk id="13" creationId="{E04F6F89-1F57-4078-8D09-54BBF226D54D}"/>
          </ac:spMkLst>
        </pc:spChg>
        <pc:spChg chg="add mod">
          <ac:chgData name="malalt76@gmail.com" userId="ebc18e4275ed73a1" providerId="LiveId" clId="{C99FABCC-B3FF-4A27-B71C-04AA31463B5A}" dt="2021-11-06T10:59:35.945" v="1239" actId="20577"/>
          <ac:spMkLst>
            <pc:docMk/>
            <pc:sldMk cId="2956941368" sldId="285"/>
            <ac:spMk id="15" creationId="{775754EE-316B-4A4D-A1FF-F73663E6CF70}"/>
          </ac:spMkLst>
        </pc:spChg>
        <pc:picChg chg="del">
          <ac:chgData name="malalt76@gmail.com" userId="ebc18e4275ed73a1" providerId="LiveId" clId="{C99FABCC-B3FF-4A27-B71C-04AA31463B5A}" dt="2021-11-06T10:54:39.735" v="1108" actId="478"/>
          <ac:picMkLst>
            <pc:docMk/>
            <pc:sldMk cId="2956941368" sldId="285"/>
            <ac:picMk id="4" creationId="{EDB0A509-A522-4496-ACF8-4D50A1597567}"/>
          </ac:picMkLst>
        </pc:picChg>
      </pc:sldChg>
      <pc:sldChg chg="addSp delSp modSp add mod">
        <pc:chgData name="malalt76@gmail.com" userId="ebc18e4275ed73a1" providerId="LiveId" clId="{C99FABCC-B3FF-4A27-B71C-04AA31463B5A}" dt="2021-11-06T11:10:53.042" v="1270" actId="692"/>
        <pc:sldMkLst>
          <pc:docMk/>
          <pc:sldMk cId="1977547945" sldId="286"/>
        </pc:sldMkLst>
        <pc:spChg chg="mod">
          <ac:chgData name="malalt76@gmail.com" userId="ebc18e4275ed73a1" providerId="LiveId" clId="{C99FABCC-B3FF-4A27-B71C-04AA31463B5A}" dt="2021-11-06T11:04:27.975" v="1266" actId="14100"/>
          <ac:spMkLst>
            <pc:docMk/>
            <pc:sldMk cId="1977547945" sldId="286"/>
            <ac:spMk id="9" creationId="{E6300CF8-8403-4086-A5DB-413AB309A4BC}"/>
          </ac:spMkLst>
        </pc:spChg>
        <pc:spChg chg="mod">
          <ac:chgData name="malalt76@gmail.com" userId="ebc18e4275ed73a1" providerId="LiveId" clId="{C99FABCC-B3FF-4A27-B71C-04AA31463B5A}" dt="2021-11-06T11:04:14.795" v="1263" actId="6549"/>
          <ac:spMkLst>
            <pc:docMk/>
            <pc:sldMk cId="1977547945" sldId="286"/>
            <ac:spMk id="11" creationId="{054EA586-3DAF-4C5F-8C53-F64A0F727D01}"/>
          </ac:spMkLst>
        </pc:spChg>
        <pc:picChg chg="add mod">
          <ac:chgData name="malalt76@gmail.com" userId="ebc18e4275ed73a1" providerId="LiveId" clId="{C99FABCC-B3FF-4A27-B71C-04AA31463B5A}" dt="2021-11-06T11:10:53.042" v="1270" actId="692"/>
          <ac:picMkLst>
            <pc:docMk/>
            <pc:sldMk cId="1977547945" sldId="286"/>
            <ac:picMk id="3" creationId="{CBAF78C4-1EBD-4B00-A399-02BE3B63E32C}"/>
          </ac:picMkLst>
        </pc:picChg>
        <pc:picChg chg="del">
          <ac:chgData name="malalt76@gmail.com" userId="ebc18e4275ed73a1" providerId="LiveId" clId="{C99FABCC-B3FF-4A27-B71C-04AA31463B5A}" dt="2021-11-06T11:04:20.533" v="1265" actId="478"/>
          <ac:picMkLst>
            <pc:docMk/>
            <pc:sldMk cId="1977547945" sldId="286"/>
            <ac:picMk id="4" creationId="{EDB0A509-A522-4496-ACF8-4D50A1597567}"/>
          </ac:picMkLst>
        </pc:picChg>
      </pc:sldChg>
      <pc:sldChg chg="addSp delSp modSp add del mod">
        <pc:chgData name="malalt76@gmail.com" userId="ebc18e4275ed73a1" providerId="LiveId" clId="{C99FABCC-B3FF-4A27-B71C-04AA31463B5A}" dt="2021-11-06T11:18:06.885" v="1361" actId="2696"/>
        <pc:sldMkLst>
          <pc:docMk/>
          <pc:sldMk cId="578552560" sldId="287"/>
        </pc:sldMkLst>
        <pc:spChg chg="add mod">
          <ac:chgData name="malalt76@gmail.com" userId="ebc18e4275ed73a1" providerId="LiveId" clId="{C99FABCC-B3FF-4A27-B71C-04AA31463B5A}" dt="2021-11-06T11:14:04.530" v="1293" actId="1076"/>
          <ac:spMkLst>
            <pc:docMk/>
            <pc:sldMk cId="578552560" sldId="287"/>
            <ac:spMk id="7" creationId="{97C05B39-E03C-4093-BCBC-57516C20BC07}"/>
          </ac:spMkLst>
        </pc:spChg>
        <pc:spChg chg="mod">
          <ac:chgData name="malalt76@gmail.com" userId="ebc18e4275ed73a1" providerId="LiveId" clId="{C99FABCC-B3FF-4A27-B71C-04AA31463B5A}" dt="2021-11-06T11:12:20.574" v="1284" actId="6549"/>
          <ac:spMkLst>
            <pc:docMk/>
            <pc:sldMk cId="578552560" sldId="287"/>
            <ac:spMk id="9" creationId="{E6300CF8-8403-4086-A5DB-413AB309A4BC}"/>
          </ac:spMkLst>
        </pc:spChg>
        <pc:spChg chg="mod">
          <ac:chgData name="malalt76@gmail.com" userId="ebc18e4275ed73a1" providerId="LiveId" clId="{C99FABCC-B3FF-4A27-B71C-04AA31463B5A}" dt="2021-11-06T11:12:14.054" v="1281" actId="20577"/>
          <ac:spMkLst>
            <pc:docMk/>
            <pc:sldMk cId="578552560" sldId="287"/>
            <ac:spMk id="11" creationId="{054EA586-3DAF-4C5F-8C53-F64A0F727D01}"/>
          </ac:spMkLst>
        </pc:spChg>
        <pc:picChg chg="del">
          <ac:chgData name="malalt76@gmail.com" userId="ebc18e4275ed73a1" providerId="LiveId" clId="{C99FABCC-B3FF-4A27-B71C-04AA31463B5A}" dt="2021-11-06T11:12:27.493" v="1285" actId="478"/>
          <ac:picMkLst>
            <pc:docMk/>
            <pc:sldMk cId="578552560" sldId="287"/>
            <ac:picMk id="3" creationId="{CBAF78C4-1EBD-4B00-A399-02BE3B63E32C}"/>
          </ac:picMkLst>
        </pc:picChg>
      </pc:sldChg>
      <pc:sldChg chg="addSp modSp add mod">
        <pc:chgData name="malalt76@gmail.com" userId="ebc18e4275ed73a1" providerId="LiveId" clId="{C99FABCC-B3FF-4A27-B71C-04AA31463B5A}" dt="2021-11-07T07:30:42.096" v="1993" actId="2711"/>
        <pc:sldMkLst>
          <pc:docMk/>
          <pc:sldMk cId="52633616" sldId="288"/>
        </pc:sldMkLst>
        <pc:spChg chg="mod">
          <ac:chgData name="malalt76@gmail.com" userId="ebc18e4275ed73a1" providerId="LiveId" clId="{C99FABCC-B3FF-4A27-B71C-04AA31463B5A}" dt="2021-11-07T07:30:42.096" v="1993" actId="2711"/>
          <ac:spMkLst>
            <pc:docMk/>
            <pc:sldMk cId="52633616" sldId="288"/>
            <ac:spMk id="7" creationId="{97C05B39-E03C-4093-BCBC-57516C20BC07}"/>
          </ac:spMkLst>
        </pc:spChg>
        <pc:graphicFrameChg chg="add mod modGraphic">
          <ac:chgData name="malalt76@gmail.com" userId="ebc18e4275ed73a1" providerId="LiveId" clId="{C99FABCC-B3FF-4A27-B71C-04AA31463B5A}" dt="2021-11-06T11:17:15.087" v="1331" actId="1076"/>
          <ac:graphicFrameMkLst>
            <pc:docMk/>
            <pc:sldMk cId="52633616" sldId="288"/>
            <ac:graphicFrameMk id="2" creationId="{48D614DB-B027-4614-A212-347783E83B51}"/>
          </ac:graphicFrameMkLst>
        </pc:graphicFrameChg>
      </pc:sldChg>
      <pc:sldChg chg="addSp delSp modSp add mod">
        <pc:chgData name="malalt76@gmail.com" userId="ebc18e4275ed73a1" providerId="LiveId" clId="{C99FABCC-B3FF-4A27-B71C-04AA31463B5A}" dt="2021-11-07T07:30:24.130" v="1992" actId="14100"/>
        <pc:sldMkLst>
          <pc:docMk/>
          <pc:sldMk cId="511446992" sldId="289"/>
        </pc:sldMkLst>
        <pc:spChg chg="add mod">
          <ac:chgData name="malalt76@gmail.com" userId="ebc18e4275ed73a1" providerId="LiveId" clId="{C99FABCC-B3FF-4A27-B71C-04AA31463B5A}" dt="2021-11-06T11:25:14.065" v="1488" actId="2085"/>
          <ac:spMkLst>
            <pc:docMk/>
            <pc:sldMk cId="511446992" sldId="289"/>
            <ac:spMk id="3" creationId="{D4110862-111E-4A2C-A4F8-49E51CEDA2BA}"/>
          </ac:spMkLst>
        </pc:spChg>
        <pc:spChg chg="add mod">
          <ac:chgData name="malalt76@gmail.com" userId="ebc18e4275ed73a1" providerId="LiveId" clId="{C99FABCC-B3FF-4A27-B71C-04AA31463B5A}" dt="2021-11-06T11:25:14.065" v="1488" actId="2085"/>
          <ac:spMkLst>
            <pc:docMk/>
            <pc:sldMk cId="511446992" sldId="289"/>
            <ac:spMk id="6" creationId="{46718346-B5C5-49C6-9B1F-2A88E380A8E4}"/>
          </ac:spMkLst>
        </pc:spChg>
        <pc:spChg chg="del">
          <ac:chgData name="malalt76@gmail.com" userId="ebc18e4275ed73a1" providerId="LiveId" clId="{C99FABCC-B3FF-4A27-B71C-04AA31463B5A}" dt="2021-11-06T11:18:32.343" v="1378" actId="478"/>
          <ac:spMkLst>
            <pc:docMk/>
            <pc:sldMk cId="511446992" sldId="289"/>
            <ac:spMk id="7" creationId="{97C05B39-E03C-4093-BCBC-57516C20BC07}"/>
          </ac:spMkLst>
        </pc:spChg>
        <pc:spChg chg="add mod">
          <ac:chgData name="malalt76@gmail.com" userId="ebc18e4275ed73a1" providerId="LiveId" clId="{C99FABCC-B3FF-4A27-B71C-04AA31463B5A}" dt="2021-11-06T11:25:14.065" v="1488" actId="2085"/>
          <ac:spMkLst>
            <pc:docMk/>
            <pc:sldMk cId="511446992" sldId="289"/>
            <ac:spMk id="8" creationId="{34C22565-6D6D-4944-B86F-7121BCF9A969}"/>
          </ac:spMkLst>
        </pc:spChg>
        <pc:spChg chg="mod">
          <ac:chgData name="malalt76@gmail.com" userId="ebc18e4275ed73a1" providerId="LiveId" clId="{C99FABCC-B3FF-4A27-B71C-04AA31463B5A}" dt="2021-11-07T07:30:24.130" v="1992" actId="14100"/>
          <ac:spMkLst>
            <pc:docMk/>
            <pc:sldMk cId="511446992" sldId="289"/>
            <ac:spMk id="9" creationId="{E6300CF8-8403-4086-A5DB-413AB309A4BC}"/>
          </ac:spMkLst>
        </pc:spChg>
        <pc:spChg chg="mod">
          <ac:chgData name="malalt76@gmail.com" userId="ebc18e4275ed73a1" providerId="LiveId" clId="{C99FABCC-B3FF-4A27-B71C-04AA31463B5A}" dt="2021-11-06T11:18:25.091" v="1375" actId="20577"/>
          <ac:spMkLst>
            <pc:docMk/>
            <pc:sldMk cId="511446992" sldId="289"/>
            <ac:spMk id="11" creationId="{054EA586-3DAF-4C5F-8C53-F64A0F727D01}"/>
          </ac:spMkLst>
        </pc:spChg>
        <pc:spChg chg="add mod">
          <ac:chgData name="malalt76@gmail.com" userId="ebc18e4275ed73a1" providerId="LiveId" clId="{C99FABCC-B3FF-4A27-B71C-04AA31463B5A}" dt="2021-11-06T11:25:14.065" v="1488" actId="2085"/>
          <ac:spMkLst>
            <pc:docMk/>
            <pc:sldMk cId="511446992" sldId="289"/>
            <ac:spMk id="12" creationId="{CA88DC63-6C5B-4F67-8A9F-8DEED4D1D207}"/>
          </ac:spMkLst>
        </pc:spChg>
        <pc:spChg chg="add mod">
          <ac:chgData name="malalt76@gmail.com" userId="ebc18e4275ed73a1" providerId="LiveId" clId="{C99FABCC-B3FF-4A27-B71C-04AA31463B5A}" dt="2021-11-06T11:25:14.065" v="1488" actId="2085"/>
          <ac:spMkLst>
            <pc:docMk/>
            <pc:sldMk cId="511446992" sldId="289"/>
            <ac:spMk id="13" creationId="{5FE9B3A6-307A-4096-8E24-08EECD2B4A6B}"/>
          </ac:spMkLst>
        </pc:spChg>
        <pc:spChg chg="add mod">
          <ac:chgData name="malalt76@gmail.com" userId="ebc18e4275ed73a1" providerId="LiveId" clId="{C99FABCC-B3FF-4A27-B71C-04AA31463B5A}" dt="2021-11-06T11:25:14.065" v="1488" actId="2085"/>
          <ac:spMkLst>
            <pc:docMk/>
            <pc:sldMk cId="511446992" sldId="289"/>
            <ac:spMk id="15" creationId="{4BB10AAC-E2F5-42C2-9813-F4331F704F03}"/>
          </ac:spMkLst>
        </pc:spChg>
        <pc:spChg chg="add mod">
          <ac:chgData name="malalt76@gmail.com" userId="ebc18e4275ed73a1" providerId="LiveId" clId="{C99FABCC-B3FF-4A27-B71C-04AA31463B5A}" dt="2021-11-06T11:25:14.065" v="1488" actId="2085"/>
          <ac:spMkLst>
            <pc:docMk/>
            <pc:sldMk cId="511446992" sldId="289"/>
            <ac:spMk id="16" creationId="{C644DE85-0B38-4BC3-8501-D398813BD84F}"/>
          </ac:spMkLst>
        </pc:spChg>
        <pc:spChg chg="add mod">
          <ac:chgData name="malalt76@gmail.com" userId="ebc18e4275ed73a1" providerId="LiveId" clId="{C99FABCC-B3FF-4A27-B71C-04AA31463B5A}" dt="2021-11-06T11:25:14.065" v="1488" actId="2085"/>
          <ac:spMkLst>
            <pc:docMk/>
            <pc:sldMk cId="511446992" sldId="289"/>
            <ac:spMk id="17" creationId="{A72DBDBB-F02D-4588-8F5C-450154365602}"/>
          </ac:spMkLst>
        </pc:spChg>
        <pc:spChg chg="add mod">
          <ac:chgData name="malalt76@gmail.com" userId="ebc18e4275ed73a1" providerId="LiveId" clId="{C99FABCC-B3FF-4A27-B71C-04AA31463B5A}" dt="2021-11-06T11:25:25.008" v="1490" actId="1076"/>
          <ac:spMkLst>
            <pc:docMk/>
            <pc:sldMk cId="511446992" sldId="289"/>
            <ac:spMk id="18" creationId="{0A86D05B-ADAF-4743-BB92-50DE33964A59}"/>
          </ac:spMkLst>
        </pc:spChg>
        <pc:grpChg chg="add mod">
          <ac:chgData name="malalt76@gmail.com" userId="ebc18e4275ed73a1" providerId="LiveId" clId="{C99FABCC-B3FF-4A27-B71C-04AA31463B5A}" dt="2021-11-06T11:25:21.249" v="1489" actId="1076"/>
          <ac:grpSpMkLst>
            <pc:docMk/>
            <pc:sldMk cId="511446992" sldId="289"/>
            <ac:grpSpMk id="19" creationId="{34270B9A-AB6E-425D-A54F-85CBF199683F}"/>
          </ac:grpSpMkLst>
        </pc:grpChg>
        <pc:graphicFrameChg chg="del mod">
          <ac:chgData name="malalt76@gmail.com" userId="ebc18e4275ed73a1" providerId="LiveId" clId="{C99FABCC-B3FF-4A27-B71C-04AA31463B5A}" dt="2021-11-06T11:18:28.755" v="1377" actId="478"/>
          <ac:graphicFrameMkLst>
            <pc:docMk/>
            <pc:sldMk cId="511446992" sldId="289"/>
            <ac:graphicFrameMk id="2" creationId="{48D614DB-B027-4614-A212-347783E83B51}"/>
          </ac:graphicFrameMkLst>
        </pc:graphicFrameChg>
        <pc:cxnChg chg="add mod">
          <ac:chgData name="malalt76@gmail.com" userId="ebc18e4275ed73a1" providerId="LiveId" clId="{C99FABCC-B3FF-4A27-B71C-04AA31463B5A}" dt="2021-11-06T11:26:03.320" v="1496" actId="692"/>
          <ac:cxnSpMkLst>
            <pc:docMk/>
            <pc:sldMk cId="511446992" sldId="289"/>
            <ac:cxnSpMk id="5" creationId="{140804FC-E428-45B9-984E-E7D36D624ACE}"/>
          </ac:cxnSpMkLst>
        </pc:cxnChg>
      </pc:sldChg>
      <pc:sldChg chg="addSp delSp modSp add mod">
        <pc:chgData name="malalt76@gmail.com" userId="ebc18e4275ed73a1" providerId="LiveId" clId="{C99FABCC-B3FF-4A27-B71C-04AA31463B5A}" dt="2021-11-07T07:33:11.439" v="2007" actId="1076"/>
        <pc:sldMkLst>
          <pc:docMk/>
          <pc:sldMk cId="1258716995" sldId="290"/>
        </pc:sldMkLst>
        <pc:spChg chg="mod">
          <ac:chgData name="malalt76@gmail.com" userId="ebc18e4275ed73a1" providerId="LiveId" clId="{C99FABCC-B3FF-4A27-B71C-04AA31463B5A}" dt="2021-11-06T11:30:05.515" v="1558" actId="6549"/>
          <ac:spMkLst>
            <pc:docMk/>
            <pc:sldMk cId="1258716995" sldId="290"/>
            <ac:spMk id="10" creationId="{767CF99C-D833-44B4-A7F3-6130AB8B85B8}"/>
          </ac:spMkLst>
        </pc:spChg>
        <pc:spChg chg="mod">
          <ac:chgData name="malalt76@gmail.com" userId="ebc18e4275ed73a1" providerId="LiveId" clId="{C99FABCC-B3FF-4A27-B71C-04AA31463B5A}" dt="2021-11-06T11:30:21.238" v="1559" actId="313"/>
          <ac:spMkLst>
            <pc:docMk/>
            <pc:sldMk cId="1258716995" sldId="290"/>
            <ac:spMk id="11" creationId="{054EA586-3DAF-4C5F-8C53-F64A0F727D01}"/>
          </ac:spMkLst>
        </pc:spChg>
        <pc:spChg chg="mod">
          <ac:chgData name="malalt76@gmail.com" userId="ebc18e4275ed73a1" providerId="LiveId" clId="{C99FABCC-B3FF-4A27-B71C-04AA31463B5A}" dt="2021-11-07T07:33:11.439" v="2007" actId="1076"/>
          <ac:spMkLst>
            <pc:docMk/>
            <pc:sldMk cId="1258716995" sldId="290"/>
            <ac:spMk id="14" creationId="{119547D7-01A0-4418-AE21-0B3E0C4CCDA2}"/>
          </ac:spMkLst>
        </pc:spChg>
        <pc:spChg chg="del">
          <ac:chgData name="malalt76@gmail.com" userId="ebc18e4275ed73a1" providerId="LiveId" clId="{C99FABCC-B3FF-4A27-B71C-04AA31463B5A}" dt="2021-11-06T11:29:35.125" v="1552" actId="478"/>
          <ac:spMkLst>
            <pc:docMk/>
            <pc:sldMk cId="1258716995" sldId="290"/>
            <ac:spMk id="15" creationId="{D0DDA17A-9004-4C85-A4C4-4F561D5A5773}"/>
          </ac:spMkLst>
        </pc:spChg>
        <pc:picChg chg="add mod">
          <ac:chgData name="malalt76@gmail.com" userId="ebc18e4275ed73a1" providerId="LiveId" clId="{C99FABCC-B3FF-4A27-B71C-04AA31463B5A}" dt="2021-11-06T11:33:11.559" v="1564" actId="692"/>
          <ac:picMkLst>
            <pc:docMk/>
            <pc:sldMk cId="1258716995" sldId="290"/>
            <ac:picMk id="3" creationId="{06807374-10AC-4306-8BEF-43031A74AE1D}"/>
          </ac:picMkLst>
        </pc:picChg>
        <pc:picChg chg="del">
          <ac:chgData name="malalt76@gmail.com" userId="ebc18e4275ed73a1" providerId="LiveId" clId="{C99FABCC-B3FF-4A27-B71C-04AA31463B5A}" dt="2021-11-06T11:29:35.970" v="1553" actId="478"/>
          <ac:picMkLst>
            <pc:docMk/>
            <pc:sldMk cId="1258716995" sldId="290"/>
            <ac:picMk id="8" creationId="{39B60025-3CE5-4DD8-8EED-4490ED5C1666}"/>
          </ac:picMkLst>
        </pc:picChg>
      </pc:sldChg>
      <pc:sldChg chg="new del">
        <pc:chgData name="malalt76@gmail.com" userId="ebc18e4275ed73a1" providerId="LiveId" clId="{C99FABCC-B3FF-4A27-B71C-04AA31463B5A}" dt="2021-11-06T11:29:20.204" v="1540" actId="680"/>
        <pc:sldMkLst>
          <pc:docMk/>
          <pc:sldMk cId="3226216803" sldId="290"/>
        </pc:sldMkLst>
      </pc:sldChg>
      <pc:sldChg chg="addSp delSp modSp add mod">
        <pc:chgData name="malalt76@gmail.com" userId="ebc18e4275ed73a1" providerId="LiveId" clId="{C99FABCC-B3FF-4A27-B71C-04AA31463B5A}" dt="2021-11-06T11:40:42.195" v="1631" actId="20577"/>
        <pc:sldMkLst>
          <pc:docMk/>
          <pc:sldMk cId="3985931396" sldId="291"/>
        </pc:sldMkLst>
        <pc:spChg chg="mod">
          <ac:chgData name="malalt76@gmail.com" userId="ebc18e4275ed73a1" providerId="LiveId" clId="{C99FABCC-B3FF-4A27-B71C-04AA31463B5A}" dt="2021-11-06T11:35:08.358" v="1604" actId="20577"/>
          <ac:spMkLst>
            <pc:docMk/>
            <pc:sldMk cId="3985931396" sldId="291"/>
            <ac:spMk id="9" creationId="{E6300CF8-8403-4086-A5DB-413AB309A4BC}"/>
          </ac:spMkLst>
        </pc:spChg>
        <pc:spChg chg="add mod">
          <ac:chgData name="malalt76@gmail.com" userId="ebc18e4275ed73a1" providerId="LiveId" clId="{C99FABCC-B3FF-4A27-B71C-04AA31463B5A}" dt="2021-11-06T11:40:01.118" v="1625" actId="1076"/>
          <ac:spMkLst>
            <pc:docMk/>
            <pc:sldMk cId="3985931396" sldId="291"/>
            <ac:spMk id="10" creationId="{D88A8206-9235-4A92-9BBC-7383824148BE}"/>
          </ac:spMkLst>
        </pc:spChg>
        <pc:spChg chg="mod">
          <ac:chgData name="malalt76@gmail.com" userId="ebc18e4275ed73a1" providerId="LiveId" clId="{C99FABCC-B3FF-4A27-B71C-04AA31463B5A}" dt="2021-11-06T11:40:42.195" v="1631" actId="20577"/>
          <ac:spMkLst>
            <pc:docMk/>
            <pc:sldMk cId="3985931396" sldId="291"/>
            <ac:spMk id="11" creationId="{054EA586-3DAF-4C5F-8C53-F64A0F727D01}"/>
          </ac:spMkLst>
        </pc:spChg>
        <pc:picChg chg="del">
          <ac:chgData name="malalt76@gmail.com" userId="ebc18e4275ed73a1" providerId="LiveId" clId="{C99FABCC-B3FF-4A27-B71C-04AA31463B5A}" dt="2021-11-06T11:34:19.842" v="1599" actId="478"/>
          <ac:picMkLst>
            <pc:docMk/>
            <pc:sldMk cId="3985931396" sldId="291"/>
            <ac:picMk id="3" creationId="{2D7D381C-96ED-4578-A16D-20DC7CF5019E}"/>
          </ac:picMkLst>
        </pc:picChg>
        <pc:picChg chg="add mod">
          <ac:chgData name="malalt76@gmail.com" userId="ebc18e4275ed73a1" providerId="LiveId" clId="{C99FABCC-B3FF-4A27-B71C-04AA31463B5A}" dt="2021-11-06T11:40:11.074" v="1628" actId="692"/>
          <ac:picMkLst>
            <pc:docMk/>
            <pc:sldMk cId="3985931396" sldId="291"/>
            <ac:picMk id="4" creationId="{23674EDA-8BAD-44D1-91B1-9A712378729B}"/>
          </ac:picMkLst>
        </pc:picChg>
      </pc:sldChg>
      <pc:sldChg chg="addSp delSp modSp add mod">
        <pc:chgData name="malalt76@gmail.com" userId="ebc18e4275ed73a1" providerId="LiveId" clId="{C99FABCC-B3FF-4A27-B71C-04AA31463B5A}" dt="2021-11-06T11:54:56.398" v="1694" actId="1076"/>
        <pc:sldMkLst>
          <pc:docMk/>
          <pc:sldMk cId="3101034986" sldId="292"/>
        </pc:sldMkLst>
        <pc:spChg chg="mod">
          <ac:chgData name="malalt76@gmail.com" userId="ebc18e4275ed73a1" providerId="LiveId" clId="{C99FABCC-B3FF-4A27-B71C-04AA31463B5A}" dt="2021-11-06T11:53:37.538" v="1677" actId="14100"/>
          <ac:spMkLst>
            <pc:docMk/>
            <pc:sldMk cId="3101034986" sldId="292"/>
            <ac:spMk id="9" creationId="{E6300CF8-8403-4086-A5DB-413AB309A4BC}"/>
          </ac:spMkLst>
        </pc:spChg>
        <pc:spChg chg="del">
          <ac:chgData name="malalt76@gmail.com" userId="ebc18e4275ed73a1" providerId="LiveId" clId="{C99FABCC-B3FF-4A27-B71C-04AA31463B5A}" dt="2021-11-06T11:45:19.599" v="1648" actId="478"/>
          <ac:spMkLst>
            <pc:docMk/>
            <pc:sldMk cId="3101034986" sldId="292"/>
            <ac:spMk id="10" creationId="{D88A8206-9235-4A92-9BBC-7383824148BE}"/>
          </ac:spMkLst>
        </pc:spChg>
        <pc:spChg chg="mod">
          <ac:chgData name="malalt76@gmail.com" userId="ebc18e4275ed73a1" providerId="LiveId" clId="{C99FABCC-B3FF-4A27-B71C-04AA31463B5A}" dt="2021-11-06T11:45:57.490" v="1657" actId="20577"/>
          <ac:spMkLst>
            <pc:docMk/>
            <pc:sldMk cId="3101034986" sldId="292"/>
            <ac:spMk id="11" creationId="{054EA586-3DAF-4C5F-8C53-F64A0F727D01}"/>
          </ac:spMkLst>
        </pc:spChg>
        <pc:picChg chg="add mod ord">
          <ac:chgData name="malalt76@gmail.com" userId="ebc18e4275ed73a1" providerId="LiveId" clId="{C99FABCC-B3FF-4A27-B71C-04AA31463B5A}" dt="2021-11-06T11:54:21.933" v="1692" actId="1076"/>
          <ac:picMkLst>
            <pc:docMk/>
            <pc:sldMk cId="3101034986" sldId="292"/>
            <ac:picMk id="3" creationId="{436E607F-6CDC-48BE-994E-3D76AB590A64}"/>
          </ac:picMkLst>
        </pc:picChg>
        <pc:picChg chg="del">
          <ac:chgData name="malalt76@gmail.com" userId="ebc18e4275ed73a1" providerId="LiveId" clId="{C99FABCC-B3FF-4A27-B71C-04AA31463B5A}" dt="2021-11-06T11:45:17.936" v="1647" actId="478"/>
          <ac:picMkLst>
            <pc:docMk/>
            <pc:sldMk cId="3101034986" sldId="292"/>
            <ac:picMk id="4" creationId="{23674EDA-8BAD-44D1-91B1-9A712378729B}"/>
          </ac:picMkLst>
        </pc:picChg>
        <pc:picChg chg="add mod">
          <ac:chgData name="malalt76@gmail.com" userId="ebc18e4275ed73a1" providerId="LiveId" clId="{C99FABCC-B3FF-4A27-B71C-04AA31463B5A}" dt="2021-11-06T11:54:56.398" v="1694" actId="1076"/>
          <ac:picMkLst>
            <pc:docMk/>
            <pc:sldMk cId="3101034986" sldId="292"/>
            <ac:picMk id="6" creationId="{56BD94F6-C760-44DF-B15E-C2C1E0810867}"/>
          </ac:picMkLst>
        </pc:picChg>
        <pc:picChg chg="add mod">
          <ac:chgData name="malalt76@gmail.com" userId="ebc18e4275ed73a1" providerId="LiveId" clId="{C99FABCC-B3FF-4A27-B71C-04AA31463B5A}" dt="2021-11-06T11:54:24.831" v="1693" actId="1076"/>
          <ac:picMkLst>
            <pc:docMk/>
            <pc:sldMk cId="3101034986" sldId="292"/>
            <ac:picMk id="8" creationId="{45A0682D-9F59-401C-9DF0-04DC0C6226E5}"/>
          </ac:picMkLst>
        </pc:picChg>
      </pc:sldChg>
      <pc:sldChg chg="addSp delSp modSp add mod ord">
        <pc:chgData name="malalt76@gmail.com" userId="ebc18e4275ed73a1" providerId="LiveId" clId="{C99FABCC-B3FF-4A27-B71C-04AA31463B5A}" dt="2021-11-07T07:30:11.224" v="1990" actId="14100"/>
        <pc:sldMkLst>
          <pc:docMk/>
          <pc:sldMk cId="341816989" sldId="293"/>
        </pc:sldMkLst>
        <pc:spChg chg="add mod">
          <ac:chgData name="malalt76@gmail.com" userId="ebc18e4275ed73a1" providerId="LiveId" clId="{C99FABCC-B3FF-4A27-B71C-04AA31463B5A}" dt="2021-11-07T07:30:03.942" v="1988" actId="123"/>
          <ac:spMkLst>
            <pc:docMk/>
            <pc:sldMk cId="341816989" sldId="293"/>
            <ac:spMk id="9" creationId="{E27849F2-1B94-48B4-AA52-AA00241F4E99}"/>
          </ac:spMkLst>
        </pc:spChg>
        <pc:spChg chg="del">
          <ac:chgData name="malalt76@gmail.com" userId="ebc18e4275ed73a1" providerId="LiveId" clId="{C99FABCC-B3FF-4A27-B71C-04AA31463B5A}" dt="2021-11-06T11:57:28.418" v="1726" actId="478"/>
          <ac:spMkLst>
            <pc:docMk/>
            <pc:sldMk cId="341816989" sldId="293"/>
            <ac:spMk id="10" creationId="{7A98172C-BE2F-402B-91BD-DD14164FB5B8}"/>
          </ac:spMkLst>
        </pc:spChg>
        <pc:spChg chg="mod">
          <ac:chgData name="malalt76@gmail.com" userId="ebc18e4275ed73a1" providerId="LiveId" clId="{C99FABCC-B3FF-4A27-B71C-04AA31463B5A}" dt="2021-11-06T11:57:23.621" v="1723" actId="20577"/>
          <ac:spMkLst>
            <pc:docMk/>
            <pc:sldMk cId="341816989" sldId="293"/>
            <ac:spMk id="11" creationId="{054EA586-3DAF-4C5F-8C53-F64A0F727D01}"/>
          </ac:spMkLst>
        </pc:spChg>
        <pc:spChg chg="del">
          <ac:chgData name="malalt76@gmail.com" userId="ebc18e4275ed73a1" providerId="LiveId" clId="{C99FABCC-B3FF-4A27-B71C-04AA31463B5A}" dt="2021-11-06T11:57:29.410" v="1727" actId="478"/>
          <ac:spMkLst>
            <pc:docMk/>
            <pc:sldMk cId="341816989" sldId="293"/>
            <ac:spMk id="12" creationId="{91CD61FA-116A-478B-8901-820890529160}"/>
          </ac:spMkLst>
        </pc:spChg>
        <pc:spChg chg="del mod">
          <ac:chgData name="malalt76@gmail.com" userId="ebc18e4275ed73a1" providerId="LiveId" clId="{C99FABCC-B3FF-4A27-B71C-04AA31463B5A}" dt="2021-11-06T11:57:26.840" v="1725" actId="478"/>
          <ac:spMkLst>
            <pc:docMk/>
            <pc:sldMk cId="341816989" sldId="293"/>
            <ac:spMk id="13" creationId="{E04F6F89-1F57-4078-8D09-54BBF226D54D}"/>
          </ac:spMkLst>
        </pc:spChg>
        <pc:spChg chg="del">
          <ac:chgData name="malalt76@gmail.com" userId="ebc18e4275ed73a1" providerId="LiveId" clId="{C99FABCC-B3FF-4A27-B71C-04AA31463B5A}" dt="2021-11-06T11:57:30.965" v="1728" actId="478"/>
          <ac:spMkLst>
            <pc:docMk/>
            <pc:sldMk cId="341816989" sldId="293"/>
            <ac:spMk id="15" creationId="{775754EE-316B-4A4D-A1FF-F73663E6CF70}"/>
          </ac:spMkLst>
        </pc:spChg>
        <pc:spChg chg="add mod">
          <ac:chgData name="malalt76@gmail.com" userId="ebc18e4275ed73a1" providerId="LiveId" clId="{C99FABCC-B3FF-4A27-B71C-04AA31463B5A}" dt="2021-11-07T07:30:11.224" v="1990" actId="14100"/>
          <ac:spMkLst>
            <pc:docMk/>
            <pc:sldMk cId="341816989" sldId="293"/>
            <ac:spMk id="16" creationId="{8DEF2FEA-1B3B-4632-AAAE-A5D091DDE93F}"/>
          </ac:spMkLst>
        </pc:spChg>
        <pc:picChg chg="add mod">
          <ac:chgData name="malalt76@gmail.com" userId="ebc18e4275ed73a1" providerId="LiveId" clId="{C99FABCC-B3FF-4A27-B71C-04AA31463B5A}" dt="2021-11-07T07:15:04.152" v="1780" actId="692"/>
          <ac:picMkLst>
            <pc:docMk/>
            <pc:sldMk cId="341816989" sldId="293"/>
            <ac:picMk id="5" creationId="{40DD17D2-866A-49E9-999B-7CC2991822DC}"/>
          </ac:picMkLst>
        </pc:picChg>
      </pc:sldChg>
      <pc:sldChg chg="addSp modSp add mod">
        <pc:chgData name="malalt76@gmail.com" userId="ebc18e4275ed73a1" providerId="LiveId" clId="{C99FABCC-B3FF-4A27-B71C-04AA31463B5A}" dt="2021-11-07T07:29:42.347" v="1983" actId="14100"/>
        <pc:sldMkLst>
          <pc:docMk/>
          <pc:sldMk cId="549305038" sldId="294"/>
        </pc:sldMkLst>
        <pc:spChg chg="add mod">
          <ac:chgData name="malalt76@gmail.com" userId="ebc18e4275ed73a1" providerId="LiveId" clId="{C99FABCC-B3FF-4A27-B71C-04AA31463B5A}" dt="2021-11-07T07:29:42.347" v="1983" actId="14100"/>
          <ac:spMkLst>
            <pc:docMk/>
            <pc:sldMk cId="549305038" sldId="294"/>
            <ac:spMk id="5" creationId="{BA843A65-6954-468D-9539-2A0CFA6B96D7}"/>
          </ac:spMkLst>
        </pc:spChg>
        <pc:spChg chg="mod">
          <ac:chgData name="malalt76@gmail.com" userId="ebc18e4275ed73a1" providerId="LiveId" clId="{C99FABCC-B3FF-4A27-B71C-04AA31463B5A}" dt="2021-11-06T11:57:43.651" v="1739" actId="20577"/>
          <ac:spMkLst>
            <pc:docMk/>
            <pc:sldMk cId="549305038" sldId="294"/>
            <ac:spMk id="11" creationId="{054EA586-3DAF-4C5F-8C53-F64A0F727D01}"/>
          </ac:spMkLst>
        </pc:spChg>
        <pc:picChg chg="add mod">
          <ac:chgData name="malalt76@gmail.com" userId="ebc18e4275ed73a1" providerId="LiveId" clId="{C99FABCC-B3FF-4A27-B71C-04AA31463B5A}" dt="2021-11-07T07:17:15.960" v="1828" actId="1076"/>
          <ac:picMkLst>
            <pc:docMk/>
            <pc:sldMk cId="549305038" sldId="294"/>
            <ac:picMk id="4" creationId="{9D0CB562-8D60-406E-A66C-124309FCF5D5}"/>
          </ac:picMkLst>
        </pc:picChg>
      </pc:sldChg>
      <pc:sldChg chg="addSp delSp modSp add mod">
        <pc:chgData name="malalt76@gmail.com" userId="ebc18e4275ed73a1" providerId="LiveId" clId="{C99FABCC-B3FF-4A27-B71C-04AA31463B5A}" dt="2021-11-07T07:29:28.839" v="1981" actId="1076"/>
        <pc:sldMkLst>
          <pc:docMk/>
          <pc:sldMk cId="393873784" sldId="295"/>
        </pc:sldMkLst>
        <pc:spChg chg="add del mod">
          <ac:chgData name="malalt76@gmail.com" userId="ebc18e4275ed73a1" providerId="LiveId" clId="{C99FABCC-B3FF-4A27-B71C-04AA31463B5A}" dt="2021-11-07T07:18:12.523" v="1855" actId="478"/>
          <ac:spMkLst>
            <pc:docMk/>
            <pc:sldMk cId="393873784" sldId="295"/>
            <ac:spMk id="5" creationId="{5CDFC5F6-A364-4BD1-B912-F693A75DE687}"/>
          </ac:spMkLst>
        </pc:spChg>
        <pc:spChg chg="add mod">
          <ac:chgData name="malalt76@gmail.com" userId="ebc18e4275ed73a1" providerId="LiveId" clId="{C99FABCC-B3FF-4A27-B71C-04AA31463B5A}" dt="2021-11-07T07:29:23.455" v="1980" actId="1076"/>
          <ac:spMkLst>
            <pc:docMk/>
            <pc:sldMk cId="393873784" sldId="295"/>
            <ac:spMk id="7" creationId="{D14A8525-4CF8-420E-8CAE-0CF869886F22}"/>
          </ac:spMkLst>
        </pc:spChg>
        <pc:spChg chg="mod">
          <ac:chgData name="malalt76@gmail.com" userId="ebc18e4275ed73a1" providerId="LiveId" clId="{C99FABCC-B3FF-4A27-B71C-04AA31463B5A}" dt="2021-11-07T07:17:54.205" v="1851" actId="20577"/>
          <ac:spMkLst>
            <pc:docMk/>
            <pc:sldMk cId="393873784" sldId="295"/>
            <ac:spMk id="11" creationId="{054EA586-3DAF-4C5F-8C53-F64A0F727D01}"/>
          </ac:spMkLst>
        </pc:spChg>
        <pc:spChg chg="add mod">
          <ac:chgData name="malalt76@gmail.com" userId="ebc18e4275ed73a1" providerId="LiveId" clId="{C99FABCC-B3FF-4A27-B71C-04AA31463B5A}" dt="2021-11-07T07:29:28.839" v="1981" actId="1076"/>
          <ac:spMkLst>
            <pc:docMk/>
            <pc:sldMk cId="393873784" sldId="295"/>
            <ac:spMk id="13" creationId="{A4C51E1C-2C0E-4364-A597-4E5115A0A914}"/>
          </ac:spMkLst>
        </pc:spChg>
        <pc:spChg chg="mod">
          <ac:chgData name="malalt76@gmail.com" userId="ebc18e4275ed73a1" providerId="LiveId" clId="{C99FABCC-B3FF-4A27-B71C-04AA31463B5A}" dt="2021-11-07T07:23:21.560" v="1925" actId="1076"/>
          <ac:spMkLst>
            <pc:docMk/>
            <pc:sldMk cId="393873784" sldId="295"/>
            <ac:spMk id="14" creationId="{119547D7-01A0-4418-AE21-0B3E0C4CCDA2}"/>
          </ac:spMkLst>
        </pc:spChg>
        <pc:picChg chg="add mod">
          <ac:chgData name="malalt76@gmail.com" userId="ebc18e4275ed73a1" providerId="LiveId" clId="{C99FABCC-B3FF-4A27-B71C-04AA31463B5A}" dt="2021-11-07T07:23:32.015" v="1928" actId="1076"/>
          <ac:picMkLst>
            <pc:docMk/>
            <pc:sldMk cId="393873784" sldId="295"/>
            <ac:picMk id="6" creationId="{2AAE4A7B-B768-440A-A44B-2102ABC030E5}"/>
          </ac:picMkLst>
        </pc:picChg>
        <pc:picChg chg="add mod">
          <ac:chgData name="malalt76@gmail.com" userId="ebc18e4275ed73a1" providerId="LiveId" clId="{C99FABCC-B3FF-4A27-B71C-04AA31463B5A}" dt="2021-11-07T07:23:33.759" v="1929" actId="1076"/>
          <ac:picMkLst>
            <pc:docMk/>
            <pc:sldMk cId="393873784" sldId="295"/>
            <ac:picMk id="9" creationId="{FA2B71E7-B9CD-4D34-898D-FEAA2A886637}"/>
          </ac:picMkLst>
        </pc:picChg>
      </pc:sldChg>
      <pc:sldChg chg="addSp modSp add mod">
        <pc:chgData name="malalt76@gmail.com" userId="ebc18e4275ed73a1" providerId="LiveId" clId="{C99FABCC-B3FF-4A27-B71C-04AA31463B5A}" dt="2021-11-07T07:29:00.881" v="1977" actId="14100"/>
        <pc:sldMkLst>
          <pc:docMk/>
          <pc:sldMk cId="4195737492" sldId="296"/>
        </pc:sldMkLst>
        <pc:spChg chg="add mod">
          <ac:chgData name="malalt76@gmail.com" userId="ebc18e4275ed73a1" providerId="LiveId" clId="{C99FABCC-B3FF-4A27-B71C-04AA31463B5A}" dt="2021-11-07T07:28:56.377" v="1975" actId="14100"/>
          <ac:spMkLst>
            <pc:docMk/>
            <pc:sldMk cId="4195737492" sldId="296"/>
            <ac:spMk id="5" creationId="{33E2D902-2623-4669-AC8E-147B987CB205}"/>
          </ac:spMkLst>
        </pc:spChg>
        <pc:spChg chg="add mod">
          <ac:chgData name="malalt76@gmail.com" userId="ebc18e4275ed73a1" providerId="LiveId" clId="{C99FABCC-B3FF-4A27-B71C-04AA31463B5A}" dt="2021-11-07T07:28:58.097" v="1976" actId="14100"/>
          <ac:spMkLst>
            <pc:docMk/>
            <pc:sldMk cId="4195737492" sldId="296"/>
            <ac:spMk id="7" creationId="{183D5AC2-8CA8-419E-A74D-E0DBA5F22017}"/>
          </ac:spMkLst>
        </pc:spChg>
        <pc:spChg chg="add mod">
          <ac:chgData name="malalt76@gmail.com" userId="ebc18e4275ed73a1" providerId="LiveId" clId="{C99FABCC-B3FF-4A27-B71C-04AA31463B5A}" dt="2021-11-07T07:29:00.881" v="1977" actId="14100"/>
          <ac:spMkLst>
            <pc:docMk/>
            <pc:sldMk cId="4195737492" sldId="296"/>
            <ac:spMk id="9" creationId="{FA7BAA08-0455-4161-9524-89CD404CBD42}"/>
          </ac:spMkLst>
        </pc:spChg>
        <pc:picChg chg="add mod">
          <ac:chgData name="malalt76@gmail.com" userId="ebc18e4275ed73a1" providerId="LiveId" clId="{C99FABCC-B3FF-4A27-B71C-04AA31463B5A}" dt="2021-11-07T07:25:52.944" v="1942" actId="692"/>
          <ac:picMkLst>
            <pc:docMk/>
            <pc:sldMk cId="4195737492" sldId="296"/>
            <ac:picMk id="8" creationId="{E3C0F47C-D34B-4F4A-92AB-DC3874D0A5BF}"/>
          </ac:picMkLst>
        </pc:picChg>
      </pc:sldChg>
      <pc:sldChg chg="addSp modSp add mod">
        <pc:chgData name="malalt76@gmail.com" userId="ebc18e4275ed73a1" providerId="LiveId" clId="{C99FABCC-B3FF-4A27-B71C-04AA31463B5A}" dt="2021-11-07T07:32:37.479" v="2006" actId="692"/>
        <pc:sldMkLst>
          <pc:docMk/>
          <pc:sldMk cId="4194185185" sldId="297"/>
        </pc:sldMkLst>
        <pc:spChg chg="add mod">
          <ac:chgData name="malalt76@gmail.com" userId="ebc18e4275ed73a1" providerId="LiveId" clId="{C99FABCC-B3FF-4A27-B71C-04AA31463B5A}" dt="2021-11-07T07:28:38.884" v="1972" actId="2711"/>
          <ac:spMkLst>
            <pc:docMk/>
            <pc:sldMk cId="4194185185" sldId="297"/>
            <ac:spMk id="5" creationId="{A75A22CA-8036-489D-BE97-53E73FAE3E9A}"/>
          </ac:spMkLst>
        </pc:spChg>
        <pc:spChg chg="add mod">
          <ac:chgData name="malalt76@gmail.com" userId="ebc18e4275ed73a1" providerId="LiveId" clId="{C99FABCC-B3FF-4A27-B71C-04AA31463B5A}" dt="2021-11-07T07:32:04.759" v="1998" actId="14100"/>
          <ac:spMkLst>
            <pc:docMk/>
            <pc:sldMk cId="4194185185" sldId="297"/>
            <ac:spMk id="7" creationId="{B9EA232B-5988-47BF-8FBF-91CAE3C4C3E6}"/>
          </ac:spMkLst>
        </pc:spChg>
        <pc:spChg chg="mod">
          <ac:chgData name="malalt76@gmail.com" userId="ebc18e4275ed73a1" providerId="LiveId" clId="{C99FABCC-B3FF-4A27-B71C-04AA31463B5A}" dt="2021-11-07T07:28:15.180" v="1968" actId="20577"/>
          <ac:spMkLst>
            <pc:docMk/>
            <pc:sldMk cId="4194185185" sldId="297"/>
            <ac:spMk id="11" creationId="{054EA586-3DAF-4C5F-8C53-F64A0F727D01}"/>
          </ac:spMkLst>
        </pc:spChg>
        <pc:picChg chg="add mod ord">
          <ac:chgData name="malalt76@gmail.com" userId="ebc18e4275ed73a1" providerId="LiveId" clId="{C99FABCC-B3FF-4A27-B71C-04AA31463B5A}" dt="2021-11-07T07:32:37.479" v="2006" actId="692"/>
          <ac:picMkLst>
            <pc:docMk/>
            <pc:sldMk cId="4194185185" sldId="297"/>
            <ac:picMk id="6" creationId="{B3AF4DF2-6D07-4943-BAB3-9E32FAE06E1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34ED91A1-6DA9-446A-A08E-A716DE1014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BBDFDA2C-DDD1-472B-8AF5-93B59B1DF7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C42012B-5B6C-46D4-AB5D-1CF050228B63}" type="datetimeFigureOut">
              <a:rPr lang="es-ES"/>
              <a:pPr>
                <a:defRPr/>
              </a:pPr>
              <a:t>07/11/2021</a:t>
            </a:fld>
            <a:endParaRPr lang="es-ES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449946AC-B29A-4678-8560-F71BFABD77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3F7A3F37-5D36-43D0-853D-33A7F29792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920A1A4B-5C33-4099-A937-DEE0B9A4AC57}" type="slidenum">
              <a:rPr lang="es-ES" altLang="ca-ES"/>
              <a:pPr/>
              <a:t>‹Nº›</a:t>
            </a:fld>
            <a:endParaRPr lang="es-ES" altLang="ca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C4F8246-4829-400D-9DFF-11F2C1DF00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05EB38-53AF-4FAB-AB04-31A872F5E76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C0FDC8B-76C2-44C2-BACA-5C591F0B6A64}" type="datetimeFigureOut">
              <a:rPr lang="es-ES"/>
              <a:pPr>
                <a:defRPr/>
              </a:pPr>
              <a:t>07/11/2021</a:t>
            </a:fld>
            <a:endParaRPr lang="es-ES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BD6A5090-F409-43DB-B224-3BD49FE115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1BB0883D-D925-4A07-BDCA-A1B03BAAA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FD9AA2-162A-40FA-AC63-AF4E470712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9974B4-C2B8-4EA3-BFB2-6E8B359CC3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0A16C5-C5DE-4B7B-90BB-96C3A2849E7E}" type="slidenum">
              <a:rPr lang="es-ES" altLang="ca-ES"/>
              <a:pPr/>
              <a:t>‹Nº›</a:t>
            </a:fld>
            <a:endParaRPr lang="es-ES" alt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5">
            <a:extLst>
              <a:ext uri="{FF2B5EF4-FFF2-40B4-BE49-F238E27FC236}">
                <a16:creationId xmlns:a16="http://schemas.microsoft.com/office/drawing/2014/main" id="{31711CA4-A523-4300-9739-8B1BD596C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691063"/>
            <a:ext cx="2119312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riángulo isósceles 1">
            <a:extLst>
              <a:ext uri="{FF2B5EF4-FFF2-40B4-BE49-F238E27FC236}">
                <a16:creationId xmlns:a16="http://schemas.microsoft.com/office/drawing/2014/main" id="{DE066046-95FF-4F53-952A-80A748AE71E7}"/>
              </a:ext>
            </a:extLst>
          </p:cNvPr>
          <p:cNvSpPr/>
          <p:nvPr userDrawn="1"/>
        </p:nvSpPr>
        <p:spPr>
          <a:xfrm>
            <a:off x="6261100" y="3995738"/>
            <a:ext cx="2881313" cy="2879725"/>
          </a:xfrm>
          <a:custGeom>
            <a:avLst/>
            <a:gdLst>
              <a:gd name="connsiteX0" fmla="*/ 0 w 3384376"/>
              <a:gd name="connsiteY0" fmla="*/ 3384000 h 3384000"/>
              <a:gd name="connsiteX1" fmla="*/ 1692188 w 3384376"/>
              <a:gd name="connsiteY1" fmla="*/ 0 h 3384000"/>
              <a:gd name="connsiteX2" fmla="*/ 3384376 w 3384376"/>
              <a:gd name="connsiteY2" fmla="*/ 3384000 h 3384000"/>
              <a:gd name="connsiteX3" fmla="*/ 0 w 3384376"/>
              <a:gd name="connsiteY3" fmla="*/ 3384000 h 3384000"/>
              <a:gd name="connsiteX0" fmla="*/ 0 w 3384376"/>
              <a:gd name="connsiteY0" fmla="*/ 3432126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32126 h 3432126"/>
              <a:gd name="connsiteX0" fmla="*/ 0 w 3384376"/>
              <a:gd name="connsiteY0" fmla="*/ 3408063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08063 h 3432126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16084 h 3424105"/>
              <a:gd name="connsiteX1" fmla="*/ 3344525 w 3408439"/>
              <a:gd name="connsiteY1" fmla="*/ 0 h 3424105"/>
              <a:gd name="connsiteX2" fmla="*/ 3408439 w 3408439"/>
              <a:gd name="connsiteY2" fmla="*/ 3424105 h 3424105"/>
              <a:gd name="connsiteX3" fmla="*/ 0 w 3408439"/>
              <a:gd name="connsiteY3" fmla="*/ 3416084 h 3424105"/>
              <a:gd name="connsiteX0" fmla="*/ 0 w 3408439"/>
              <a:gd name="connsiteY0" fmla="*/ 3432126 h 3440147"/>
              <a:gd name="connsiteX1" fmla="*/ 3400673 w 3408439"/>
              <a:gd name="connsiteY1" fmla="*/ 0 h 3440147"/>
              <a:gd name="connsiteX2" fmla="*/ 3408439 w 3408439"/>
              <a:gd name="connsiteY2" fmla="*/ 3440147 h 3440147"/>
              <a:gd name="connsiteX3" fmla="*/ 0 w 3408439"/>
              <a:gd name="connsiteY3" fmla="*/ 3432126 h 3440147"/>
              <a:gd name="connsiteX0" fmla="*/ 0 w 3409413"/>
              <a:gd name="connsiteY0" fmla="*/ 3440147 h 3448168"/>
              <a:gd name="connsiteX1" fmla="*/ 3408694 w 3409413"/>
              <a:gd name="connsiteY1" fmla="*/ 0 h 3448168"/>
              <a:gd name="connsiteX2" fmla="*/ 3408439 w 3409413"/>
              <a:gd name="connsiteY2" fmla="*/ 3448168 h 3448168"/>
              <a:gd name="connsiteX3" fmla="*/ 0 w 3409413"/>
              <a:gd name="connsiteY3" fmla="*/ 3440147 h 344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413" h="3448168">
                <a:moveTo>
                  <a:pt x="0" y="3440147"/>
                </a:moveTo>
                <a:lnTo>
                  <a:pt x="3408694" y="0"/>
                </a:lnTo>
                <a:cubicBezTo>
                  <a:pt x="3411283" y="1146716"/>
                  <a:pt x="3405850" y="2301452"/>
                  <a:pt x="3408439" y="3448168"/>
                </a:cubicBezTo>
                <a:lnTo>
                  <a:pt x="0" y="34401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7" name="Imagen 7">
            <a:extLst>
              <a:ext uri="{FF2B5EF4-FFF2-40B4-BE49-F238E27FC236}">
                <a16:creationId xmlns:a16="http://schemas.microsoft.com/office/drawing/2014/main" id="{A680FA61-00BF-491C-B989-95BED79400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64409">
            <a:off x="6959600" y="5387975"/>
            <a:ext cx="2185988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99592" y="1721305"/>
            <a:ext cx="7886700" cy="1500331"/>
          </a:xfrm>
          <a:prstGeom prst="rect">
            <a:avLst/>
          </a:prstGeom>
        </p:spPr>
        <p:txBody>
          <a:bodyPr anchor="b"/>
          <a:lstStyle>
            <a:lvl1pPr>
              <a:defRPr sz="5000"/>
            </a:lvl1pPr>
          </a:lstStyle>
          <a:p>
            <a:r>
              <a:rPr lang="es-ES" dirty="0"/>
              <a:t>Haga clic para modificar el estilo de título</a:t>
            </a:r>
          </a:p>
        </p:txBody>
      </p:sp>
      <p:sp>
        <p:nvSpPr>
          <p:cNvPr id="8" name="Subtítulo 2"/>
          <p:cNvSpPr>
            <a:spLocks noGrp="1"/>
          </p:cNvSpPr>
          <p:nvPr>
            <p:ph type="subTitle" idx="1"/>
          </p:nvPr>
        </p:nvSpPr>
        <p:spPr>
          <a:xfrm>
            <a:off x="899592" y="4322110"/>
            <a:ext cx="6624736" cy="88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  <p:sp>
        <p:nvSpPr>
          <p:cNvPr id="10" name="Marcador de texto 11"/>
          <p:cNvSpPr>
            <a:spLocks noGrp="1"/>
          </p:cNvSpPr>
          <p:nvPr>
            <p:ph type="body" sz="quarter" idx="10"/>
          </p:nvPr>
        </p:nvSpPr>
        <p:spPr>
          <a:xfrm>
            <a:off x="899592" y="3965710"/>
            <a:ext cx="1853294" cy="356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0427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interi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9F3670A1-0857-438C-9897-DFAE0F42A77D}"/>
              </a:ext>
            </a:extLst>
          </p:cNvPr>
          <p:cNvSpPr/>
          <p:nvPr userDrawn="1"/>
        </p:nvSpPr>
        <p:spPr>
          <a:xfrm>
            <a:off x="7162800" y="4876800"/>
            <a:ext cx="1981200" cy="1981200"/>
          </a:xfrm>
          <a:custGeom>
            <a:avLst/>
            <a:gdLst>
              <a:gd name="connsiteX0" fmla="*/ 0 w 3384376"/>
              <a:gd name="connsiteY0" fmla="*/ 3384000 h 3384000"/>
              <a:gd name="connsiteX1" fmla="*/ 1692188 w 3384376"/>
              <a:gd name="connsiteY1" fmla="*/ 0 h 3384000"/>
              <a:gd name="connsiteX2" fmla="*/ 3384376 w 3384376"/>
              <a:gd name="connsiteY2" fmla="*/ 3384000 h 3384000"/>
              <a:gd name="connsiteX3" fmla="*/ 0 w 3384376"/>
              <a:gd name="connsiteY3" fmla="*/ 3384000 h 3384000"/>
              <a:gd name="connsiteX0" fmla="*/ 0 w 3384376"/>
              <a:gd name="connsiteY0" fmla="*/ 3432126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32126 h 3432126"/>
              <a:gd name="connsiteX0" fmla="*/ 0 w 3384376"/>
              <a:gd name="connsiteY0" fmla="*/ 3408063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08063 h 3432126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16084 h 3424105"/>
              <a:gd name="connsiteX1" fmla="*/ 3344525 w 3408439"/>
              <a:gd name="connsiteY1" fmla="*/ 0 h 3424105"/>
              <a:gd name="connsiteX2" fmla="*/ 3408439 w 3408439"/>
              <a:gd name="connsiteY2" fmla="*/ 3424105 h 3424105"/>
              <a:gd name="connsiteX3" fmla="*/ 0 w 3408439"/>
              <a:gd name="connsiteY3" fmla="*/ 3416084 h 3424105"/>
              <a:gd name="connsiteX0" fmla="*/ 0 w 3408439"/>
              <a:gd name="connsiteY0" fmla="*/ 3432126 h 3440147"/>
              <a:gd name="connsiteX1" fmla="*/ 3400673 w 3408439"/>
              <a:gd name="connsiteY1" fmla="*/ 0 h 3440147"/>
              <a:gd name="connsiteX2" fmla="*/ 3408439 w 3408439"/>
              <a:gd name="connsiteY2" fmla="*/ 3440147 h 3440147"/>
              <a:gd name="connsiteX3" fmla="*/ 0 w 3408439"/>
              <a:gd name="connsiteY3" fmla="*/ 3432126 h 3440147"/>
              <a:gd name="connsiteX0" fmla="*/ 0 w 3409413"/>
              <a:gd name="connsiteY0" fmla="*/ 3440147 h 3448168"/>
              <a:gd name="connsiteX1" fmla="*/ 3408694 w 3409413"/>
              <a:gd name="connsiteY1" fmla="*/ 0 h 3448168"/>
              <a:gd name="connsiteX2" fmla="*/ 3408439 w 3409413"/>
              <a:gd name="connsiteY2" fmla="*/ 3448168 h 3448168"/>
              <a:gd name="connsiteX3" fmla="*/ 0 w 3409413"/>
              <a:gd name="connsiteY3" fmla="*/ 3440147 h 344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413" h="3448168">
                <a:moveTo>
                  <a:pt x="0" y="3440147"/>
                </a:moveTo>
                <a:lnTo>
                  <a:pt x="3408694" y="0"/>
                </a:lnTo>
                <a:cubicBezTo>
                  <a:pt x="3411283" y="1146716"/>
                  <a:pt x="3405850" y="2301452"/>
                  <a:pt x="3408439" y="3448168"/>
                </a:cubicBezTo>
                <a:lnTo>
                  <a:pt x="0" y="34401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3" name="Imagen 6">
            <a:extLst>
              <a:ext uri="{FF2B5EF4-FFF2-40B4-BE49-F238E27FC236}">
                <a16:creationId xmlns:a16="http://schemas.microsoft.com/office/drawing/2014/main" id="{9B768509-3095-422D-93CA-7A211E5907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732463"/>
            <a:ext cx="10541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1F58CBF-3C83-44F2-A8C6-70EC21E57808}"/>
              </a:ext>
            </a:extLst>
          </p:cNvPr>
          <p:cNvSpPr/>
          <p:nvPr userDrawn="1"/>
        </p:nvSpPr>
        <p:spPr>
          <a:xfrm>
            <a:off x="6011863" y="0"/>
            <a:ext cx="3132137" cy="1341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5" name="Imagen 9">
            <a:extLst>
              <a:ext uri="{FF2B5EF4-FFF2-40B4-BE49-F238E27FC236}">
                <a16:creationId xmlns:a16="http://schemas.microsoft.com/office/drawing/2014/main" id="{5B93FA66-D55A-42F7-9F72-8AD06BC9C2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8" t="31062" r="16925" b="31064"/>
          <a:stretch>
            <a:fillRect/>
          </a:stretch>
        </p:blipFill>
        <p:spPr bwMode="auto">
          <a:xfrm>
            <a:off x="1476375" y="2205038"/>
            <a:ext cx="6119813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14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ángulo isósceles 1">
            <a:extLst>
              <a:ext uri="{FF2B5EF4-FFF2-40B4-BE49-F238E27FC236}">
                <a16:creationId xmlns:a16="http://schemas.microsoft.com/office/drawing/2014/main" id="{CE10F85F-4200-48B8-9FDB-EE7BF6788BB6}"/>
              </a:ext>
            </a:extLst>
          </p:cNvPr>
          <p:cNvSpPr/>
          <p:nvPr userDrawn="1"/>
        </p:nvSpPr>
        <p:spPr>
          <a:xfrm>
            <a:off x="7162800" y="4876800"/>
            <a:ext cx="1981200" cy="1981200"/>
          </a:xfrm>
          <a:custGeom>
            <a:avLst/>
            <a:gdLst>
              <a:gd name="connsiteX0" fmla="*/ 0 w 3384376"/>
              <a:gd name="connsiteY0" fmla="*/ 3384000 h 3384000"/>
              <a:gd name="connsiteX1" fmla="*/ 1692188 w 3384376"/>
              <a:gd name="connsiteY1" fmla="*/ 0 h 3384000"/>
              <a:gd name="connsiteX2" fmla="*/ 3384376 w 3384376"/>
              <a:gd name="connsiteY2" fmla="*/ 3384000 h 3384000"/>
              <a:gd name="connsiteX3" fmla="*/ 0 w 3384376"/>
              <a:gd name="connsiteY3" fmla="*/ 3384000 h 3384000"/>
              <a:gd name="connsiteX0" fmla="*/ 0 w 3384376"/>
              <a:gd name="connsiteY0" fmla="*/ 3432126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32126 h 3432126"/>
              <a:gd name="connsiteX0" fmla="*/ 0 w 3384376"/>
              <a:gd name="connsiteY0" fmla="*/ 3408063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08063 h 3432126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16084 h 3424105"/>
              <a:gd name="connsiteX1" fmla="*/ 3344525 w 3408439"/>
              <a:gd name="connsiteY1" fmla="*/ 0 h 3424105"/>
              <a:gd name="connsiteX2" fmla="*/ 3408439 w 3408439"/>
              <a:gd name="connsiteY2" fmla="*/ 3424105 h 3424105"/>
              <a:gd name="connsiteX3" fmla="*/ 0 w 3408439"/>
              <a:gd name="connsiteY3" fmla="*/ 3416084 h 3424105"/>
              <a:gd name="connsiteX0" fmla="*/ 0 w 3408439"/>
              <a:gd name="connsiteY0" fmla="*/ 3432126 h 3440147"/>
              <a:gd name="connsiteX1" fmla="*/ 3400673 w 3408439"/>
              <a:gd name="connsiteY1" fmla="*/ 0 h 3440147"/>
              <a:gd name="connsiteX2" fmla="*/ 3408439 w 3408439"/>
              <a:gd name="connsiteY2" fmla="*/ 3440147 h 3440147"/>
              <a:gd name="connsiteX3" fmla="*/ 0 w 3408439"/>
              <a:gd name="connsiteY3" fmla="*/ 3432126 h 3440147"/>
              <a:gd name="connsiteX0" fmla="*/ 0 w 3409413"/>
              <a:gd name="connsiteY0" fmla="*/ 3440147 h 3448168"/>
              <a:gd name="connsiteX1" fmla="*/ 3408694 w 3409413"/>
              <a:gd name="connsiteY1" fmla="*/ 0 h 3448168"/>
              <a:gd name="connsiteX2" fmla="*/ 3408439 w 3409413"/>
              <a:gd name="connsiteY2" fmla="*/ 3448168 h 3448168"/>
              <a:gd name="connsiteX3" fmla="*/ 0 w 3409413"/>
              <a:gd name="connsiteY3" fmla="*/ 3440147 h 344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413" h="3448168">
                <a:moveTo>
                  <a:pt x="0" y="3440147"/>
                </a:moveTo>
                <a:lnTo>
                  <a:pt x="3408694" y="0"/>
                </a:lnTo>
                <a:cubicBezTo>
                  <a:pt x="3411283" y="1146716"/>
                  <a:pt x="3405850" y="2301452"/>
                  <a:pt x="3408439" y="3448168"/>
                </a:cubicBezTo>
                <a:lnTo>
                  <a:pt x="0" y="34401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C8690502-B742-4B69-9F5E-018F249C0F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64409">
            <a:off x="7718425" y="5848350"/>
            <a:ext cx="1354138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62707"/>
            <a:ext cx="8263830" cy="781968"/>
          </a:xfrm>
          <a:prstGeom prst="rect">
            <a:avLst/>
          </a:prstGeom>
        </p:spPr>
        <p:txBody>
          <a:bodyPr anchor="ctr"/>
          <a:lstStyle>
            <a:lvl1pPr algn="l">
              <a:defRPr sz="3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0"/>
          </p:nvPr>
        </p:nvSpPr>
        <p:spPr>
          <a:xfrm>
            <a:off x="628650" y="1844675"/>
            <a:ext cx="8263830" cy="22323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el estilo de texto 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7" name="Marcador de texto 11"/>
          <p:cNvSpPr>
            <a:spLocks noGrp="1"/>
          </p:cNvSpPr>
          <p:nvPr>
            <p:ph type="body" sz="quarter" idx="11"/>
          </p:nvPr>
        </p:nvSpPr>
        <p:spPr>
          <a:xfrm>
            <a:off x="628650" y="6214869"/>
            <a:ext cx="2647206" cy="38248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5296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 interi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ángulo isósceles 1">
            <a:extLst>
              <a:ext uri="{FF2B5EF4-FFF2-40B4-BE49-F238E27FC236}">
                <a16:creationId xmlns:a16="http://schemas.microsoft.com/office/drawing/2014/main" id="{50A3FA7D-B789-44FF-A3BB-741CF3599BC7}"/>
              </a:ext>
            </a:extLst>
          </p:cNvPr>
          <p:cNvSpPr/>
          <p:nvPr/>
        </p:nvSpPr>
        <p:spPr>
          <a:xfrm>
            <a:off x="7162800" y="4876800"/>
            <a:ext cx="1981200" cy="1981200"/>
          </a:xfrm>
          <a:custGeom>
            <a:avLst/>
            <a:gdLst>
              <a:gd name="connsiteX0" fmla="*/ 0 w 3384376"/>
              <a:gd name="connsiteY0" fmla="*/ 3384000 h 3384000"/>
              <a:gd name="connsiteX1" fmla="*/ 1692188 w 3384376"/>
              <a:gd name="connsiteY1" fmla="*/ 0 h 3384000"/>
              <a:gd name="connsiteX2" fmla="*/ 3384376 w 3384376"/>
              <a:gd name="connsiteY2" fmla="*/ 3384000 h 3384000"/>
              <a:gd name="connsiteX3" fmla="*/ 0 w 3384376"/>
              <a:gd name="connsiteY3" fmla="*/ 3384000 h 3384000"/>
              <a:gd name="connsiteX0" fmla="*/ 0 w 3384376"/>
              <a:gd name="connsiteY0" fmla="*/ 3432126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32126 h 3432126"/>
              <a:gd name="connsiteX0" fmla="*/ 0 w 3384376"/>
              <a:gd name="connsiteY0" fmla="*/ 3408063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08063 h 3432126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16084 h 3424105"/>
              <a:gd name="connsiteX1" fmla="*/ 3344525 w 3408439"/>
              <a:gd name="connsiteY1" fmla="*/ 0 h 3424105"/>
              <a:gd name="connsiteX2" fmla="*/ 3408439 w 3408439"/>
              <a:gd name="connsiteY2" fmla="*/ 3424105 h 3424105"/>
              <a:gd name="connsiteX3" fmla="*/ 0 w 3408439"/>
              <a:gd name="connsiteY3" fmla="*/ 3416084 h 3424105"/>
              <a:gd name="connsiteX0" fmla="*/ 0 w 3408439"/>
              <a:gd name="connsiteY0" fmla="*/ 3432126 h 3440147"/>
              <a:gd name="connsiteX1" fmla="*/ 3400673 w 3408439"/>
              <a:gd name="connsiteY1" fmla="*/ 0 h 3440147"/>
              <a:gd name="connsiteX2" fmla="*/ 3408439 w 3408439"/>
              <a:gd name="connsiteY2" fmla="*/ 3440147 h 3440147"/>
              <a:gd name="connsiteX3" fmla="*/ 0 w 3408439"/>
              <a:gd name="connsiteY3" fmla="*/ 3432126 h 3440147"/>
              <a:gd name="connsiteX0" fmla="*/ 0 w 3409413"/>
              <a:gd name="connsiteY0" fmla="*/ 3440147 h 3448168"/>
              <a:gd name="connsiteX1" fmla="*/ 3408694 w 3409413"/>
              <a:gd name="connsiteY1" fmla="*/ 0 h 3448168"/>
              <a:gd name="connsiteX2" fmla="*/ 3408439 w 3409413"/>
              <a:gd name="connsiteY2" fmla="*/ 3448168 h 3448168"/>
              <a:gd name="connsiteX3" fmla="*/ 0 w 3409413"/>
              <a:gd name="connsiteY3" fmla="*/ 3440147 h 344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413" h="3448168">
                <a:moveTo>
                  <a:pt x="0" y="3440147"/>
                </a:moveTo>
                <a:lnTo>
                  <a:pt x="3408694" y="0"/>
                </a:lnTo>
                <a:cubicBezTo>
                  <a:pt x="3411283" y="1146716"/>
                  <a:pt x="3405850" y="2301452"/>
                  <a:pt x="3408439" y="3448168"/>
                </a:cubicBezTo>
                <a:lnTo>
                  <a:pt x="0" y="34401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4" name="Imagen 6">
            <a:extLst>
              <a:ext uri="{FF2B5EF4-FFF2-40B4-BE49-F238E27FC236}">
                <a16:creationId xmlns:a16="http://schemas.microsoft.com/office/drawing/2014/main" id="{F6E927C2-6ED9-47BE-8BD6-37B88689B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732463"/>
            <a:ext cx="10541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riángulo isósceles 1">
            <a:extLst>
              <a:ext uri="{FF2B5EF4-FFF2-40B4-BE49-F238E27FC236}">
                <a16:creationId xmlns:a16="http://schemas.microsoft.com/office/drawing/2014/main" id="{4112DDA1-FECF-4936-8E74-6D39B5FB04DF}"/>
              </a:ext>
            </a:extLst>
          </p:cNvPr>
          <p:cNvSpPr/>
          <p:nvPr userDrawn="1"/>
        </p:nvSpPr>
        <p:spPr>
          <a:xfrm>
            <a:off x="7162800" y="4876800"/>
            <a:ext cx="1981200" cy="1981200"/>
          </a:xfrm>
          <a:custGeom>
            <a:avLst/>
            <a:gdLst>
              <a:gd name="connsiteX0" fmla="*/ 0 w 3384376"/>
              <a:gd name="connsiteY0" fmla="*/ 3384000 h 3384000"/>
              <a:gd name="connsiteX1" fmla="*/ 1692188 w 3384376"/>
              <a:gd name="connsiteY1" fmla="*/ 0 h 3384000"/>
              <a:gd name="connsiteX2" fmla="*/ 3384376 w 3384376"/>
              <a:gd name="connsiteY2" fmla="*/ 3384000 h 3384000"/>
              <a:gd name="connsiteX3" fmla="*/ 0 w 3384376"/>
              <a:gd name="connsiteY3" fmla="*/ 3384000 h 3384000"/>
              <a:gd name="connsiteX0" fmla="*/ 0 w 3384376"/>
              <a:gd name="connsiteY0" fmla="*/ 3432126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32126 h 3432126"/>
              <a:gd name="connsiteX0" fmla="*/ 0 w 3384376"/>
              <a:gd name="connsiteY0" fmla="*/ 3408063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08063 h 3432126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16084 h 3424105"/>
              <a:gd name="connsiteX1" fmla="*/ 3344525 w 3408439"/>
              <a:gd name="connsiteY1" fmla="*/ 0 h 3424105"/>
              <a:gd name="connsiteX2" fmla="*/ 3408439 w 3408439"/>
              <a:gd name="connsiteY2" fmla="*/ 3424105 h 3424105"/>
              <a:gd name="connsiteX3" fmla="*/ 0 w 3408439"/>
              <a:gd name="connsiteY3" fmla="*/ 3416084 h 3424105"/>
              <a:gd name="connsiteX0" fmla="*/ 0 w 3408439"/>
              <a:gd name="connsiteY0" fmla="*/ 3432126 h 3440147"/>
              <a:gd name="connsiteX1" fmla="*/ 3400673 w 3408439"/>
              <a:gd name="connsiteY1" fmla="*/ 0 h 3440147"/>
              <a:gd name="connsiteX2" fmla="*/ 3408439 w 3408439"/>
              <a:gd name="connsiteY2" fmla="*/ 3440147 h 3440147"/>
              <a:gd name="connsiteX3" fmla="*/ 0 w 3408439"/>
              <a:gd name="connsiteY3" fmla="*/ 3432126 h 3440147"/>
              <a:gd name="connsiteX0" fmla="*/ 0 w 3409413"/>
              <a:gd name="connsiteY0" fmla="*/ 3440147 h 3448168"/>
              <a:gd name="connsiteX1" fmla="*/ 3408694 w 3409413"/>
              <a:gd name="connsiteY1" fmla="*/ 0 h 3448168"/>
              <a:gd name="connsiteX2" fmla="*/ 3408439 w 3409413"/>
              <a:gd name="connsiteY2" fmla="*/ 3448168 h 3448168"/>
              <a:gd name="connsiteX3" fmla="*/ 0 w 3409413"/>
              <a:gd name="connsiteY3" fmla="*/ 3440147 h 344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413" h="3448168">
                <a:moveTo>
                  <a:pt x="0" y="3440147"/>
                </a:moveTo>
                <a:lnTo>
                  <a:pt x="3408694" y="0"/>
                </a:lnTo>
                <a:cubicBezTo>
                  <a:pt x="3411283" y="1146716"/>
                  <a:pt x="3405850" y="2301452"/>
                  <a:pt x="3408439" y="3448168"/>
                </a:cubicBezTo>
                <a:lnTo>
                  <a:pt x="0" y="34401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6" name="Imagen 9">
            <a:extLst>
              <a:ext uri="{FF2B5EF4-FFF2-40B4-BE49-F238E27FC236}">
                <a16:creationId xmlns:a16="http://schemas.microsoft.com/office/drawing/2014/main" id="{A63AE7C7-D043-4F59-9D5B-209914C359B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64409">
            <a:off x="7718425" y="5848350"/>
            <a:ext cx="1354138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Marcador de texto 11"/>
          <p:cNvSpPr>
            <a:spLocks noGrp="1"/>
          </p:cNvSpPr>
          <p:nvPr>
            <p:ph type="body" sz="quarter" idx="11"/>
          </p:nvPr>
        </p:nvSpPr>
        <p:spPr>
          <a:xfrm>
            <a:off x="628650" y="6214869"/>
            <a:ext cx="2647206" cy="38248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1110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5">
            <a:extLst>
              <a:ext uri="{FF2B5EF4-FFF2-40B4-BE49-F238E27FC236}">
                <a16:creationId xmlns:a16="http://schemas.microsoft.com/office/drawing/2014/main" id="{220A0CA4-7A23-48D7-A701-95D1989B1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691063"/>
            <a:ext cx="2119312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riángulo isósceles 1">
            <a:extLst>
              <a:ext uri="{FF2B5EF4-FFF2-40B4-BE49-F238E27FC236}">
                <a16:creationId xmlns:a16="http://schemas.microsoft.com/office/drawing/2014/main" id="{2340084A-B8BC-4966-99DC-1F8869459ADF}"/>
              </a:ext>
            </a:extLst>
          </p:cNvPr>
          <p:cNvSpPr/>
          <p:nvPr userDrawn="1"/>
        </p:nvSpPr>
        <p:spPr>
          <a:xfrm>
            <a:off x="6261100" y="3995738"/>
            <a:ext cx="2881313" cy="2879725"/>
          </a:xfrm>
          <a:custGeom>
            <a:avLst/>
            <a:gdLst>
              <a:gd name="connsiteX0" fmla="*/ 0 w 3384376"/>
              <a:gd name="connsiteY0" fmla="*/ 3384000 h 3384000"/>
              <a:gd name="connsiteX1" fmla="*/ 1692188 w 3384376"/>
              <a:gd name="connsiteY1" fmla="*/ 0 h 3384000"/>
              <a:gd name="connsiteX2" fmla="*/ 3384376 w 3384376"/>
              <a:gd name="connsiteY2" fmla="*/ 3384000 h 3384000"/>
              <a:gd name="connsiteX3" fmla="*/ 0 w 3384376"/>
              <a:gd name="connsiteY3" fmla="*/ 3384000 h 3384000"/>
              <a:gd name="connsiteX0" fmla="*/ 0 w 3384376"/>
              <a:gd name="connsiteY0" fmla="*/ 3432126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32126 h 3432126"/>
              <a:gd name="connsiteX0" fmla="*/ 0 w 3384376"/>
              <a:gd name="connsiteY0" fmla="*/ 3408063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08063 h 3432126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16084 h 3424105"/>
              <a:gd name="connsiteX1" fmla="*/ 3344525 w 3408439"/>
              <a:gd name="connsiteY1" fmla="*/ 0 h 3424105"/>
              <a:gd name="connsiteX2" fmla="*/ 3408439 w 3408439"/>
              <a:gd name="connsiteY2" fmla="*/ 3424105 h 3424105"/>
              <a:gd name="connsiteX3" fmla="*/ 0 w 3408439"/>
              <a:gd name="connsiteY3" fmla="*/ 3416084 h 3424105"/>
              <a:gd name="connsiteX0" fmla="*/ 0 w 3408439"/>
              <a:gd name="connsiteY0" fmla="*/ 3432126 h 3440147"/>
              <a:gd name="connsiteX1" fmla="*/ 3400673 w 3408439"/>
              <a:gd name="connsiteY1" fmla="*/ 0 h 3440147"/>
              <a:gd name="connsiteX2" fmla="*/ 3408439 w 3408439"/>
              <a:gd name="connsiteY2" fmla="*/ 3440147 h 3440147"/>
              <a:gd name="connsiteX3" fmla="*/ 0 w 3408439"/>
              <a:gd name="connsiteY3" fmla="*/ 3432126 h 3440147"/>
              <a:gd name="connsiteX0" fmla="*/ 0 w 3409413"/>
              <a:gd name="connsiteY0" fmla="*/ 3440147 h 3448168"/>
              <a:gd name="connsiteX1" fmla="*/ 3408694 w 3409413"/>
              <a:gd name="connsiteY1" fmla="*/ 0 h 3448168"/>
              <a:gd name="connsiteX2" fmla="*/ 3408439 w 3409413"/>
              <a:gd name="connsiteY2" fmla="*/ 3448168 h 3448168"/>
              <a:gd name="connsiteX3" fmla="*/ 0 w 3409413"/>
              <a:gd name="connsiteY3" fmla="*/ 3440147 h 344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413" h="3448168">
                <a:moveTo>
                  <a:pt x="0" y="3440147"/>
                </a:moveTo>
                <a:lnTo>
                  <a:pt x="3408694" y="0"/>
                </a:lnTo>
                <a:cubicBezTo>
                  <a:pt x="3411283" y="1146716"/>
                  <a:pt x="3405850" y="2301452"/>
                  <a:pt x="3408439" y="3448168"/>
                </a:cubicBezTo>
                <a:lnTo>
                  <a:pt x="0" y="34401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7" name="Imagen 7">
            <a:extLst>
              <a:ext uri="{FF2B5EF4-FFF2-40B4-BE49-F238E27FC236}">
                <a16:creationId xmlns:a16="http://schemas.microsoft.com/office/drawing/2014/main" id="{703F931F-452C-46ED-BB2B-EDA73CCB4F0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64409">
            <a:off x="7146925" y="5362575"/>
            <a:ext cx="1952625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99592" y="1700808"/>
            <a:ext cx="7886700" cy="1500331"/>
          </a:xfrm>
          <a:prstGeom prst="rect">
            <a:avLst/>
          </a:prstGeom>
        </p:spPr>
        <p:txBody>
          <a:bodyPr anchor="b"/>
          <a:lstStyle>
            <a:lvl1pPr>
              <a:defRPr sz="5000"/>
            </a:lvl1pPr>
          </a:lstStyle>
          <a:p>
            <a:r>
              <a:rPr lang="es-ES" dirty="0"/>
              <a:t>Haga clic para modificar el estilo de título</a:t>
            </a:r>
          </a:p>
        </p:txBody>
      </p:sp>
      <p:sp>
        <p:nvSpPr>
          <p:cNvPr id="8" name="Subtítulo 2"/>
          <p:cNvSpPr>
            <a:spLocks noGrp="1"/>
          </p:cNvSpPr>
          <p:nvPr>
            <p:ph type="subTitle" idx="1"/>
          </p:nvPr>
        </p:nvSpPr>
        <p:spPr>
          <a:xfrm>
            <a:off x="1413942" y="3322000"/>
            <a:ext cx="6858000" cy="11475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</a:t>
            </a:r>
          </a:p>
        </p:txBody>
      </p:sp>
      <p:sp>
        <p:nvSpPr>
          <p:cNvPr id="13" name="Marcador de texto 11"/>
          <p:cNvSpPr>
            <a:spLocks noGrp="1"/>
          </p:cNvSpPr>
          <p:nvPr>
            <p:ph type="body" sz="quarter" idx="10"/>
          </p:nvPr>
        </p:nvSpPr>
        <p:spPr>
          <a:xfrm>
            <a:off x="899592" y="1173976"/>
            <a:ext cx="1728192" cy="5268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5668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iángulo isósceles 1">
            <a:extLst>
              <a:ext uri="{FF2B5EF4-FFF2-40B4-BE49-F238E27FC236}">
                <a16:creationId xmlns:a16="http://schemas.microsoft.com/office/drawing/2014/main" id="{2614143C-5913-4B19-A8F4-84AF073D9BC0}"/>
              </a:ext>
            </a:extLst>
          </p:cNvPr>
          <p:cNvSpPr/>
          <p:nvPr userDrawn="1"/>
        </p:nvSpPr>
        <p:spPr>
          <a:xfrm>
            <a:off x="7162800" y="4876800"/>
            <a:ext cx="1981200" cy="1981200"/>
          </a:xfrm>
          <a:custGeom>
            <a:avLst/>
            <a:gdLst>
              <a:gd name="connsiteX0" fmla="*/ 0 w 3384376"/>
              <a:gd name="connsiteY0" fmla="*/ 3384000 h 3384000"/>
              <a:gd name="connsiteX1" fmla="*/ 1692188 w 3384376"/>
              <a:gd name="connsiteY1" fmla="*/ 0 h 3384000"/>
              <a:gd name="connsiteX2" fmla="*/ 3384376 w 3384376"/>
              <a:gd name="connsiteY2" fmla="*/ 3384000 h 3384000"/>
              <a:gd name="connsiteX3" fmla="*/ 0 w 3384376"/>
              <a:gd name="connsiteY3" fmla="*/ 3384000 h 3384000"/>
              <a:gd name="connsiteX0" fmla="*/ 0 w 3384376"/>
              <a:gd name="connsiteY0" fmla="*/ 3432126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32126 h 3432126"/>
              <a:gd name="connsiteX0" fmla="*/ 0 w 3384376"/>
              <a:gd name="connsiteY0" fmla="*/ 3408063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08063 h 3432126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16084 h 3424105"/>
              <a:gd name="connsiteX1" fmla="*/ 3344525 w 3408439"/>
              <a:gd name="connsiteY1" fmla="*/ 0 h 3424105"/>
              <a:gd name="connsiteX2" fmla="*/ 3408439 w 3408439"/>
              <a:gd name="connsiteY2" fmla="*/ 3424105 h 3424105"/>
              <a:gd name="connsiteX3" fmla="*/ 0 w 3408439"/>
              <a:gd name="connsiteY3" fmla="*/ 3416084 h 3424105"/>
              <a:gd name="connsiteX0" fmla="*/ 0 w 3408439"/>
              <a:gd name="connsiteY0" fmla="*/ 3432126 h 3440147"/>
              <a:gd name="connsiteX1" fmla="*/ 3400673 w 3408439"/>
              <a:gd name="connsiteY1" fmla="*/ 0 h 3440147"/>
              <a:gd name="connsiteX2" fmla="*/ 3408439 w 3408439"/>
              <a:gd name="connsiteY2" fmla="*/ 3440147 h 3440147"/>
              <a:gd name="connsiteX3" fmla="*/ 0 w 3408439"/>
              <a:gd name="connsiteY3" fmla="*/ 3432126 h 3440147"/>
              <a:gd name="connsiteX0" fmla="*/ 0 w 3409413"/>
              <a:gd name="connsiteY0" fmla="*/ 3440147 h 3448168"/>
              <a:gd name="connsiteX1" fmla="*/ 3408694 w 3409413"/>
              <a:gd name="connsiteY1" fmla="*/ 0 h 3448168"/>
              <a:gd name="connsiteX2" fmla="*/ 3408439 w 3409413"/>
              <a:gd name="connsiteY2" fmla="*/ 3448168 h 3448168"/>
              <a:gd name="connsiteX3" fmla="*/ 0 w 3409413"/>
              <a:gd name="connsiteY3" fmla="*/ 3440147 h 344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413" h="3448168">
                <a:moveTo>
                  <a:pt x="0" y="3440147"/>
                </a:moveTo>
                <a:lnTo>
                  <a:pt x="3408694" y="0"/>
                </a:lnTo>
                <a:cubicBezTo>
                  <a:pt x="3411283" y="1146716"/>
                  <a:pt x="3405850" y="2301452"/>
                  <a:pt x="3408439" y="3448168"/>
                </a:cubicBezTo>
                <a:lnTo>
                  <a:pt x="0" y="34401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B8525CED-F9D5-43DE-8D4A-10C24163D9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64409">
            <a:off x="7791450" y="5838825"/>
            <a:ext cx="124618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62707"/>
            <a:ext cx="8263830" cy="781968"/>
          </a:xfrm>
          <a:prstGeom prst="rect">
            <a:avLst/>
          </a:prstGeom>
        </p:spPr>
        <p:txBody>
          <a:bodyPr anchor="ctr"/>
          <a:lstStyle>
            <a:lvl1pPr algn="l">
              <a:defRPr sz="3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0"/>
          </p:nvPr>
        </p:nvSpPr>
        <p:spPr>
          <a:xfrm>
            <a:off x="628650" y="1844675"/>
            <a:ext cx="8263830" cy="22323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el estilo de texto 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8" name="Marcador de texto 11"/>
          <p:cNvSpPr>
            <a:spLocks noGrp="1"/>
          </p:cNvSpPr>
          <p:nvPr>
            <p:ph type="body" sz="quarter" idx="12"/>
          </p:nvPr>
        </p:nvSpPr>
        <p:spPr>
          <a:xfrm>
            <a:off x="628650" y="6163779"/>
            <a:ext cx="1728192" cy="5268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5728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 interi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ángulo isósceles 1">
            <a:extLst>
              <a:ext uri="{FF2B5EF4-FFF2-40B4-BE49-F238E27FC236}">
                <a16:creationId xmlns:a16="http://schemas.microsoft.com/office/drawing/2014/main" id="{2A921302-ED63-4433-BF7D-07B131E03322}"/>
              </a:ext>
            </a:extLst>
          </p:cNvPr>
          <p:cNvSpPr/>
          <p:nvPr/>
        </p:nvSpPr>
        <p:spPr>
          <a:xfrm>
            <a:off x="7162800" y="4876800"/>
            <a:ext cx="1981200" cy="1981200"/>
          </a:xfrm>
          <a:custGeom>
            <a:avLst/>
            <a:gdLst>
              <a:gd name="connsiteX0" fmla="*/ 0 w 3384376"/>
              <a:gd name="connsiteY0" fmla="*/ 3384000 h 3384000"/>
              <a:gd name="connsiteX1" fmla="*/ 1692188 w 3384376"/>
              <a:gd name="connsiteY1" fmla="*/ 0 h 3384000"/>
              <a:gd name="connsiteX2" fmla="*/ 3384376 w 3384376"/>
              <a:gd name="connsiteY2" fmla="*/ 3384000 h 3384000"/>
              <a:gd name="connsiteX3" fmla="*/ 0 w 3384376"/>
              <a:gd name="connsiteY3" fmla="*/ 3384000 h 3384000"/>
              <a:gd name="connsiteX0" fmla="*/ 0 w 3384376"/>
              <a:gd name="connsiteY0" fmla="*/ 3432126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32126 h 3432126"/>
              <a:gd name="connsiteX0" fmla="*/ 0 w 3384376"/>
              <a:gd name="connsiteY0" fmla="*/ 3408063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08063 h 3432126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16084 h 3424105"/>
              <a:gd name="connsiteX1" fmla="*/ 3344525 w 3408439"/>
              <a:gd name="connsiteY1" fmla="*/ 0 h 3424105"/>
              <a:gd name="connsiteX2" fmla="*/ 3408439 w 3408439"/>
              <a:gd name="connsiteY2" fmla="*/ 3424105 h 3424105"/>
              <a:gd name="connsiteX3" fmla="*/ 0 w 3408439"/>
              <a:gd name="connsiteY3" fmla="*/ 3416084 h 3424105"/>
              <a:gd name="connsiteX0" fmla="*/ 0 w 3408439"/>
              <a:gd name="connsiteY0" fmla="*/ 3432126 h 3440147"/>
              <a:gd name="connsiteX1" fmla="*/ 3400673 w 3408439"/>
              <a:gd name="connsiteY1" fmla="*/ 0 h 3440147"/>
              <a:gd name="connsiteX2" fmla="*/ 3408439 w 3408439"/>
              <a:gd name="connsiteY2" fmla="*/ 3440147 h 3440147"/>
              <a:gd name="connsiteX3" fmla="*/ 0 w 3408439"/>
              <a:gd name="connsiteY3" fmla="*/ 3432126 h 3440147"/>
              <a:gd name="connsiteX0" fmla="*/ 0 w 3409413"/>
              <a:gd name="connsiteY0" fmla="*/ 3440147 h 3448168"/>
              <a:gd name="connsiteX1" fmla="*/ 3408694 w 3409413"/>
              <a:gd name="connsiteY1" fmla="*/ 0 h 3448168"/>
              <a:gd name="connsiteX2" fmla="*/ 3408439 w 3409413"/>
              <a:gd name="connsiteY2" fmla="*/ 3448168 h 3448168"/>
              <a:gd name="connsiteX3" fmla="*/ 0 w 3409413"/>
              <a:gd name="connsiteY3" fmla="*/ 3440147 h 344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413" h="3448168">
                <a:moveTo>
                  <a:pt x="0" y="3440147"/>
                </a:moveTo>
                <a:lnTo>
                  <a:pt x="3408694" y="0"/>
                </a:lnTo>
                <a:cubicBezTo>
                  <a:pt x="3411283" y="1146716"/>
                  <a:pt x="3405850" y="2301452"/>
                  <a:pt x="3408439" y="3448168"/>
                </a:cubicBezTo>
                <a:lnTo>
                  <a:pt x="0" y="34401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4" name="Imagen 6">
            <a:extLst>
              <a:ext uri="{FF2B5EF4-FFF2-40B4-BE49-F238E27FC236}">
                <a16:creationId xmlns:a16="http://schemas.microsoft.com/office/drawing/2014/main" id="{1C103ACE-D46C-4978-BDEB-C20410F71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732463"/>
            <a:ext cx="10541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riángulo isósceles 1">
            <a:extLst>
              <a:ext uri="{FF2B5EF4-FFF2-40B4-BE49-F238E27FC236}">
                <a16:creationId xmlns:a16="http://schemas.microsoft.com/office/drawing/2014/main" id="{1C0BF8EA-EBD7-44DA-AACC-6069EACFBB02}"/>
              </a:ext>
            </a:extLst>
          </p:cNvPr>
          <p:cNvSpPr/>
          <p:nvPr userDrawn="1"/>
        </p:nvSpPr>
        <p:spPr>
          <a:xfrm>
            <a:off x="7162800" y="4876800"/>
            <a:ext cx="1981200" cy="1981200"/>
          </a:xfrm>
          <a:custGeom>
            <a:avLst/>
            <a:gdLst>
              <a:gd name="connsiteX0" fmla="*/ 0 w 3384376"/>
              <a:gd name="connsiteY0" fmla="*/ 3384000 h 3384000"/>
              <a:gd name="connsiteX1" fmla="*/ 1692188 w 3384376"/>
              <a:gd name="connsiteY1" fmla="*/ 0 h 3384000"/>
              <a:gd name="connsiteX2" fmla="*/ 3384376 w 3384376"/>
              <a:gd name="connsiteY2" fmla="*/ 3384000 h 3384000"/>
              <a:gd name="connsiteX3" fmla="*/ 0 w 3384376"/>
              <a:gd name="connsiteY3" fmla="*/ 3384000 h 3384000"/>
              <a:gd name="connsiteX0" fmla="*/ 0 w 3384376"/>
              <a:gd name="connsiteY0" fmla="*/ 3432126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32126 h 3432126"/>
              <a:gd name="connsiteX0" fmla="*/ 0 w 3384376"/>
              <a:gd name="connsiteY0" fmla="*/ 3408063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08063 h 3432126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16084 h 3424105"/>
              <a:gd name="connsiteX1" fmla="*/ 3344525 w 3408439"/>
              <a:gd name="connsiteY1" fmla="*/ 0 h 3424105"/>
              <a:gd name="connsiteX2" fmla="*/ 3408439 w 3408439"/>
              <a:gd name="connsiteY2" fmla="*/ 3424105 h 3424105"/>
              <a:gd name="connsiteX3" fmla="*/ 0 w 3408439"/>
              <a:gd name="connsiteY3" fmla="*/ 3416084 h 3424105"/>
              <a:gd name="connsiteX0" fmla="*/ 0 w 3408439"/>
              <a:gd name="connsiteY0" fmla="*/ 3432126 h 3440147"/>
              <a:gd name="connsiteX1" fmla="*/ 3400673 w 3408439"/>
              <a:gd name="connsiteY1" fmla="*/ 0 h 3440147"/>
              <a:gd name="connsiteX2" fmla="*/ 3408439 w 3408439"/>
              <a:gd name="connsiteY2" fmla="*/ 3440147 h 3440147"/>
              <a:gd name="connsiteX3" fmla="*/ 0 w 3408439"/>
              <a:gd name="connsiteY3" fmla="*/ 3432126 h 3440147"/>
              <a:gd name="connsiteX0" fmla="*/ 0 w 3409413"/>
              <a:gd name="connsiteY0" fmla="*/ 3440147 h 3448168"/>
              <a:gd name="connsiteX1" fmla="*/ 3408694 w 3409413"/>
              <a:gd name="connsiteY1" fmla="*/ 0 h 3448168"/>
              <a:gd name="connsiteX2" fmla="*/ 3408439 w 3409413"/>
              <a:gd name="connsiteY2" fmla="*/ 3448168 h 3448168"/>
              <a:gd name="connsiteX3" fmla="*/ 0 w 3409413"/>
              <a:gd name="connsiteY3" fmla="*/ 3440147 h 344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413" h="3448168">
                <a:moveTo>
                  <a:pt x="0" y="3440147"/>
                </a:moveTo>
                <a:lnTo>
                  <a:pt x="3408694" y="0"/>
                </a:lnTo>
                <a:cubicBezTo>
                  <a:pt x="3411283" y="1146716"/>
                  <a:pt x="3405850" y="2301452"/>
                  <a:pt x="3408439" y="3448168"/>
                </a:cubicBezTo>
                <a:lnTo>
                  <a:pt x="0" y="34401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6" name="Imagen 9">
            <a:extLst>
              <a:ext uri="{FF2B5EF4-FFF2-40B4-BE49-F238E27FC236}">
                <a16:creationId xmlns:a16="http://schemas.microsoft.com/office/drawing/2014/main" id="{88DF598A-94EB-4792-9F0E-212DFFBB5F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64409">
            <a:off x="7791450" y="5838825"/>
            <a:ext cx="124618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Marcador de texto 11"/>
          <p:cNvSpPr>
            <a:spLocks noGrp="1"/>
          </p:cNvSpPr>
          <p:nvPr>
            <p:ph type="body" sz="quarter" idx="10"/>
          </p:nvPr>
        </p:nvSpPr>
        <p:spPr>
          <a:xfrm>
            <a:off x="611560" y="6163779"/>
            <a:ext cx="1728192" cy="5268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3051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5">
            <a:extLst>
              <a:ext uri="{FF2B5EF4-FFF2-40B4-BE49-F238E27FC236}">
                <a16:creationId xmlns:a16="http://schemas.microsoft.com/office/drawing/2014/main" id="{1E9E74AE-6E92-4B1B-8DD4-44FFAAA64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4691063"/>
            <a:ext cx="2119312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riángulo isósceles 1">
            <a:extLst>
              <a:ext uri="{FF2B5EF4-FFF2-40B4-BE49-F238E27FC236}">
                <a16:creationId xmlns:a16="http://schemas.microsoft.com/office/drawing/2014/main" id="{9BBFF494-6E7D-49B8-B699-9C594344F745}"/>
              </a:ext>
            </a:extLst>
          </p:cNvPr>
          <p:cNvSpPr/>
          <p:nvPr userDrawn="1"/>
        </p:nvSpPr>
        <p:spPr>
          <a:xfrm>
            <a:off x="6261100" y="3995738"/>
            <a:ext cx="2881313" cy="2879725"/>
          </a:xfrm>
          <a:custGeom>
            <a:avLst/>
            <a:gdLst>
              <a:gd name="connsiteX0" fmla="*/ 0 w 3384376"/>
              <a:gd name="connsiteY0" fmla="*/ 3384000 h 3384000"/>
              <a:gd name="connsiteX1" fmla="*/ 1692188 w 3384376"/>
              <a:gd name="connsiteY1" fmla="*/ 0 h 3384000"/>
              <a:gd name="connsiteX2" fmla="*/ 3384376 w 3384376"/>
              <a:gd name="connsiteY2" fmla="*/ 3384000 h 3384000"/>
              <a:gd name="connsiteX3" fmla="*/ 0 w 3384376"/>
              <a:gd name="connsiteY3" fmla="*/ 3384000 h 3384000"/>
              <a:gd name="connsiteX0" fmla="*/ 0 w 3384376"/>
              <a:gd name="connsiteY0" fmla="*/ 3432126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32126 h 3432126"/>
              <a:gd name="connsiteX0" fmla="*/ 0 w 3384376"/>
              <a:gd name="connsiteY0" fmla="*/ 3408063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08063 h 3432126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16084 h 3424105"/>
              <a:gd name="connsiteX1" fmla="*/ 3344525 w 3408439"/>
              <a:gd name="connsiteY1" fmla="*/ 0 h 3424105"/>
              <a:gd name="connsiteX2" fmla="*/ 3408439 w 3408439"/>
              <a:gd name="connsiteY2" fmla="*/ 3424105 h 3424105"/>
              <a:gd name="connsiteX3" fmla="*/ 0 w 3408439"/>
              <a:gd name="connsiteY3" fmla="*/ 3416084 h 3424105"/>
              <a:gd name="connsiteX0" fmla="*/ 0 w 3408439"/>
              <a:gd name="connsiteY0" fmla="*/ 3432126 h 3440147"/>
              <a:gd name="connsiteX1" fmla="*/ 3400673 w 3408439"/>
              <a:gd name="connsiteY1" fmla="*/ 0 h 3440147"/>
              <a:gd name="connsiteX2" fmla="*/ 3408439 w 3408439"/>
              <a:gd name="connsiteY2" fmla="*/ 3440147 h 3440147"/>
              <a:gd name="connsiteX3" fmla="*/ 0 w 3408439"/>
              <a:gd name="connsiteY3" fmla="*/ 3432126 h 3440147"/>
              <a:gd name="connsiteX0" fmla="*/ 0 w 3409413"/>
              <a:gd name="connsiteY0" fmla="*/ 3440147 h 3448168"/>
              <a:gd name="connsiteX1" fmla="*/ 3408694 w 3409413"/>
              <a:gd name="connsiteY1" fmla="*/ 0 h 3448168"/>
              <a:gd name="connsiteX2" fmla="*/ 3408439 w 3409413"/>
              <a:gd name="connsiteY2" fmla="*/ 3448168 h 3448168"/>
              <a:gd name="connsiteX3" fmla="*/ 0 w 3409413"/>
              <a:gd name="connsiteY3" fmla="*/ 3440147 h 344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413" h="3448168">
                <a:moveTo>
                  <a:pt x="0" y="3440147"/>
                </a:moveTo>
                <a:lnTo>
                  <a:pt x="3408694" y="0"/>
                </a:lnTo>
                <a:cubicBezTo>
                  <a:pt x="3411283" y="1146716"/>
                  <a:pt x="3405850" y="2301452"/>
                  <a:pt x="3408439" y="3448168"/>
                </a:cubicBezTo>
                <a:lnTo>
                  <a:pt x="0" y="34401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6" name="Imagen 7">
            <a:extLst>
              <a:ext uri="{FF2B5EF4-FFF2-40B4-BE49-F238E27FC236}">
                <a16:creationId xmlns:a16="http://schemas.microsoft.com/office/drawing/2014/main" id="{1CD42194-E8D7-4D8F-962C-C9787FCBE9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5157788"/>
            <a:ext cx="1558925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99592" y="1700808"/>
            <a:ext cx="7886700" cy="1500331"/>
          </a:xfrm>
          <a:prstGeom prst="rect">
            <a:avLst/>
          </a:prstGeom>
        </p:spPr>
        <p:txBody>
          <a:bodyPr anchor="b"/>
          <a:lstStyle>
            <a:lvl1pPr>
              <a:defRPr sz="5000"/>
            </a:lvl1pPr>
          </a:lstStyle>
          <a:p>
            <a:r>
              <a:rPr lang="es-ES" dirty="0"/>
              <a:t>Haga clic para modificar el estilo de título</a:t>
            </a:r>
          </a:p>
        </p:txBody>
      </p:sp>
      <p:sp>
        <p:nvSpPr>
          <p:cNvPr id="8" name="Subtítulo 2"/>
          <p:cNvSpPr>
            <a:spLocks noGrp="1"/>
          </p:cNvSpPr>
          <p:nvPr>
            <p:ph type="subTitle" idx="1"/>
          </p:nvPr>
        </p:nvSpPr>
        <p:spPr>
          <a:xfrm>
            <a:off x="1413942" y="3440408"/>
            <a:ext cx="6858000" cy="114759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</a:t>
            </a:r>
          </a:p>
        </p:txBody>
      </p:sp>
    </p:spTree>
    <p:extLst>
      <p:ext uri="{BB962C8B-B14F-4D97-AF65-F5344CB8AC3E}">
        <p14:creationId xmlns:p14="http://schemas.microsoft.com/office/powerpoint/2010/main" val="360947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ángulo isósceles 1">
            <a:extLst>
              <a:ext uri="{FF2B5EF4-FFF2-40B4-BE49-F238E27FC236}">
                <a16:creationId xmlns:a16="http://schemas.microsoft.com/office/drawing/2014/main" id="{D848363C-0A61-4079-AA2F-59FAFAB92456}"/>
              </a:ext>
            </a:extLst>
          </p:cNvPr>
          <p:cNvSpPr/>
          <p:nvPr userDrawn="1"/>
        </p:nvSpPr>
        <p:spPr>
          <a:xfrm>
            <a:off x="7162800" y="4876800"/>
            <a:ext cx="1981200" cy="1981200"/>
          </a:xfrm>
          <a:custGeom>
            <a:avLst/>
            <a:gdLst>
              <a:gd name="connsiteX0" fmla="*/ 0 w 3384376"/>
              <a:gd name="connsiteY0" fmla="*/ 3384000 h 3384000"/>
              <a:gd name="connsiteX1" fmla="*/ 1692188 w 3384376"/>
              <a:gd name="connsiteY1" fmla="*/ 0 h 3384000"/>
              <a:gd name="connsiteX2" fmla="*/ 3384376 w 3384376"/>
              <a:gd name="connsiteY2" fmla="*/ 3384000 h 3384000"/>
              <a:gd name="connsiteX3" fmla="*/ 0 w 3384376"/>
              <a:gd name="connsiteY3" fmla="*/ 3384000 h 3384000"/>
              <a:gd name="connsiteX0" fmla="*/ 0 w 3384376"/>
              <a:gd name="connsiteY0" fmla="*/ 3432126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32126 h 3432126"/>
              <a:gd name="connsiteX0" fmla="*/ 0 w 3384376"/>
              <a:gd name="connsiteY0" fmla="*/ 3408063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08063 h 3432126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16084 h 3424105"/>
              <a:gd name="connsiteX1" fmla="*/ 3344525 w 3408439"/>
              <a:gd name="connsiteY1" fmla="*/ 0 h 3424105"/>
              <a:gd name="connsiteX2" fmla="*/ 3408439 w 3408439"/>
              <a:gd name="connsiteY2" fmla="*/ 3424105 h 3424105"/>
              <a:gd name="connsiteX3" fmla="*/ 0 w 3408439"/>
              <a:gd name="connsiteY3" fmla="*/ 3416084 h 3424105"/>
              <a:gd name="connsiteX0" fmla="*/ 0 w 3408439"/>
              <a:gd name="connsiteY0" fmla="*/ 3432126 h 3440147"/>
              <a:gd name="connsiteX1" fmla="*/ 3400673 w 3408439"/>
              <a:gd name="connsiteY1" fmla="*/ 0 h 3440147"/>
              <a:gd name="connsiteX2" fmla="*/ 3408439 w 3408439"/>
              <a:gd name="connsiteY2" fmla="*/ 3440147 h 3440147"/>
              <a:gd name="connsiteX3" fmla="*/ 0 w 3408439"/>
              <a:gd name="connsiteY3" fmla="*/ 3432126 h 3440147"/>
              <a:gd name="connsiteX0" fmla="*/ 0 w 3409413"/>
              <a:gd name="connsiteY0" fmla="*/ 3440147 h 3448168"/>
              <a:gd name="connsiteX1" fmla="*/ 3408694 w 3409413"/>
              <a:gd name="connsiteY1" fmla="*/ 0 h 3448168"/>
              <a:gd name="connsiteX2" fmla="*/ 3408439 w 3409413"/>
              <a:gd name="connsiteY2" fmla="*/ 3448168 h 3448168"/>
              <a:gd name="connsiteX3" fmla="*/ 0 w 3409413"/>
              <a:gd name="connsiteY3" fmla="*/ 3440147 h 344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413" h="3448168">
                <a:moveTo>
                  <a:pt x="0" y="3440147"/>
                </a:moveTo>
                <a:lnTo>
                  <a:pt x="3408694" y="0"/>
                </a:lnTo>
                <a:cubicBezTo>
                  <a:pt x="3411283" y="1146716"/>
                  <a:pt x="3405850" y="2301452"/>
                  <a:pt x="3408439" y="3448168"/>
                </a:cubicBezTo>
                <a:lnTo>
                  <a:pt x="0" y="34401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5" name="Imagen 6">
            <a:extLst>
              <a:ext uri="{FF2B5EF4-FFF2-40B4-BE49-F238E27FC236}">
                <a16:creationId xmlns:a16="http://schemas.microsoft.com/office/drawing/2014/main" id="{2989CCE2-21F3-4DFE-82B9-205743A6F9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732463"/>
            <a:ext cx="10541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062707"/>
            <a:ext cx="8263830" cy="781968"/>
          </a:xfrm>
          <a:prstGeom prst="rect">
            <a:avLst/>
          </a:prstGeom>
        </p:spPr>
        <p:txBody>
          <a:bodyPr anchor="ctr"/>
          <a:lstStyle>
            <a:lvl1pPr algn="l">
              <a:defRPr sz="3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0"/>
          </p:nvPr>
        </p:nvSpPr>
        <p:spPr>
          <a:xfrm>
            <a:off x="628650" y="1844675"/>
            <a:ext cx="8263830" cy="22323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el estilo de texto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6852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 interi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B1C77078-EB16-473A-A5E7-DEFC8BF886DE}"/>
              </a:ext>
            </a:extLst>
          </p:cNvPr>
          <p:cNvSpPr/>
          <p:nvPr/>
        </p:nvSpPr>
        <p:spPr>
          <a:xfrm>
            <a:off x="7162800" y="4876800"/>
            <a:ext cx="1981200" cy="1981200"/>
          </a:xfrm>
          <a:custGeom>
            <a:avLst/>
            <a:gdLst>
              <a:gd name="connsiteX0" fmla="*/ 0 w 3384376"/>
              <a:gd name="connsiteY0" fmla="*/ 3384000 h 3384000"/>
              <a:gd name="connsiteX1" fmla="*/ 1692188 w 3384376"/>
              <a:gd name="connsiteY1" fmla="*/ 0 h 3384000"/>
              <a:gd name="connsiteX2" fmla="*/ 3384376 w 3384376"/>
              <a:gd name="connsiteY2" fmla="*/ 3384000 h 3384000"/>
              <a:gd name="connsiteX3" fmla="*/ 0 w 3384376"/>
              <a:gd name="connsiteY3" fmla="*/ 3384000 h 3384000"/>
              <a:gd name="connsiteX0" fmla="*/ 0 w 3384376"/>
              <a:gd name="connsiteY0" fmla="*/ 3432126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32126 h 3432126"/>
              <a:gd name="connsiteX0" fmla="*/ 0 w 3384376"/>
              <a:gd name="connsiteY0" fmla="*/ 3408063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08063 h 3432126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16084 h 3424105"/>
              <a:gd name="connsiteX1" fmla="*/ 3344525 w 3408439"/>
              <a:gd name="connsiteY1" fmla="*/ 0 h 3424105"/>
              <a:gd name="connsiteX2" fmla="*/ 3408439 w 3408439"/>
              <a:gd name="connsiteY2" fmla="*/ 3424105 h 3424105"/>
              <a:gd name="connsiteX3" fmla="*/ 0 w 3408439"/>
              <a:gd name="connsiteY3" fmla="*/ 3416084 h 3424105"/>
              <a:gd name="connsiteX0" fmla="*/ 0 w 3408439"/>
              <a:gd name="connsiteY0" fmla="*/ 3432126 h 3440147"/>
              <a:gd name="connsiteX1" fmla="*/ 3400673 w 3408439"/>
              <a:gd name="connsiteY1" fmla="*/ 0 h 3440147"/>
              <a:gd name="connsiteX2" fmla="*/ 3408439 w 3408439"/>
              <a:gd name="connsiteY2" fmla="*/ 3440147 h 3440147"/>
              <a:gd name="connsiteX3" fmla="*/ 0 w 3408439"/>
              <a:gd name="connsiteY3" fmla="*/ 3432126 h 3440147"/>
              <a:gd name="connsiteX0" fmla="*/ 0 w 3409413"/>
              <a:gd name="connsiteY0" fmla="*/ 3440147 h 3448168"/>
              <a:gd name="connsiteX1" fmla="*/ 3408694 w 3409413"/>
              <a:gd name="connsiteY1" fmla="*/ 0 h 3448168"/>
              <a:gd name="connsiteX2" fmla="*/ 3408439 w 3409413"/>
              <a:gd name="connsiteY2" fmla="*/ 3448168 h 3448168"/>
              <a:gd name="connsiteX3" fmla="*/ 0 w 3409413"/>
              <a:gd name="connsiteY3" fmla="*/ 3440147 h 344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413" h="3448168">
                <a:moveTo>
                  <a:pt x="0" y="3440147"/>
                </a:moveTo>
                <a:lnTo>
                  <a:pt x="3408694" y="0"/>
                </a:lnTo>
                <a:cubicBezTo>
                  <a:pt x="3411283" y="1146716"/>
                  <a:pt x="3405850" y="2301452"/>
                  <a:pt x="3408439" y="3448168"/>
                </a:cubicBezTo>
                <a:lnTo>
                  <a:pt x="0" y="34401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3" name="Imagen 6">
            <a:extLst>
              <a:ext uri="{FF2B5EF4-FFF2-40B4-BE49-F238E27FC236}">
                <a16:creationId xmlns:a16="http://schemas.microsoft.com/office/drawing/2014/main" id="{9DE0BD28-045C-47B8-BA31-9FAE6844B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732463"/>
            <a:ext cx="10541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riángulo isósceles 1">
            <a:extLst>
              <a:ext uri="{FF2B5EF4-FFF2-40B4-BE49-F238E27FC236}">
                <a16:creationId xmlns:a16="http://schemas.microsoft.com/office/drawing/2014/main" id="{A77B6C6B-8083-4AD2-9FDE-298BF0437EF1}"/>
              </a:ext>
            </a:extLst>
          </p:cNvPr>
          <p:cNvSpPr/>
          <p:nvPr userDrawn="1"/>
        </p:nvSpPr>
        <p:spPr>
          <a:xfrm>
            <a:off x="7162800" y="4876800"/>
            <a:ext cx="1981200" cy="1981200"/>
          </a:xfrm>
          <a:custGeom>
            <a:avLst/>
            <a:gdLst>
              <a:gd name="connsiteX0" fmla="*/ 0 w 3384376"/>
              <a:gd name="connsiteY0" fmla="*/ 3384000 h 3384000"/>
              <a:gd name="connsiteX1" fmla="*/ 1692188 w 3384376"/>
              <a:gd name="connsiteY1" fmla="*/ 0 h 3384000"/>
              <a:gd name="connsiteX2" fmla="*/ 3384376 w 3384376"/>
              <a:gd name="connsiteY2" fmla="*/ 3384000 h 3384000"/>
              <a:gd name="connsiteX3" fmla="*/ 0 w 3384376"/>
              <a:gd name="connsiteY3" fmla="*/ 3384000 h 3384000"/>
              <a:gd name="connsiteX0" fmla="*/ 0 w 3384376"/>
              <a:gd name="connsiteY0" fmla="*/ 3432126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32126 h 3432126"/>
              <a:gd name="connsiteX0" fmla="*/ 0 w 3384376"/>
              <a:gd name="connsiteY0" fmla="*/ 3408063 h 3432126"/>
              <a:gd name="connsiteX1" fmla="*/ 3336504 w 3384376"/>
              <a:gd name="connsiteY1" fmla="*/ 0 h 3432126"/>
              <a:gd name="connsiteX2" fmla="*/ 3384376 w 3384376"/>
              <a:gd name="connsiteY2" fmla="*/ 3432126 h 3432126"/>
              <a:gd name="connsiteX3" fmla="*/ 0 w 3384376"/>
              <a:gd name="connsiteY3" fmla="*/ 3408063 h 3432126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08063 h 3416084"/>
              <a:gd name="connsiteX1" fmla="*/ 3336504 w 3408439"/>
              <a:gd name="connsiteY1" fmla="*/ 0 h 3416084"/>
              <a:gd name="connsiteX2" fmla="*/ 3408439 w 3408439"/>
              <a:gd name="connsiteY2" fmla="*/ 3416084 h 3416084"/>
              <a:gd name="connsiteX3" fmla="*/ 0 w 3408439"/>
              <a:gd name="connsiteY3" fmla="*/ 3408063 h 3416084"/>
              <a:gd name="connsiteX0" fmla="*/ 0 w 3408439"/>
              <a:gd name="connsiteY0" fmla="*/ 3416084 h 3424105"/>
              <a:gd name="connsiteX1" fmla="*/ 3344525 w 3408439"/>
              <a:gd name="connsiteY1" fmla="*/ 0 h 3424105"/>
              <a:gd name="connsiteX2" fmla="*/ 3408439 w 3408439"/>
              <a:gd name="connsiteY2" fmla="*/ 3424105 h 3424105"/>
              <a:gd name="connsiteX3" fmla="*/ 0 w 3408439"/>
              <a:gd name="connsiteY3" fmla="*/ 3416084 h 3424105"/>
              <a:gd name="connsiteX0" fmla="*/ 0 w 3408439"/>
              <a:gd name="connsiteY0" fmla="*/ 3432126 h 3440147"/>
              <a:gd name="connsiteX1" fmla="*/ 3400673 w 3408439"/>
              <a:gd name="connsiteY1" fmla="*/ 0 h 3440147"/>
              <a:gd name="connsiteX2" fmla="*/ 3408439 w 3408439"/>
              <a:gd name="connsiteY2" fmla="*/ 3440147 h 3440147"/>
              <a:gd name="connsiteX3" fmla="*/ 0 w 3408439"/>
              <a:gd name="connsiteY3" fmla="*/ 3432126 h 3440147"/>
              <a:gd name="connsiteX0" fmla="*/ 0 w 3409413"/>
              <a:gd name="connsiteY0" fmla="*/ 3440147 h 3448168"/>
              <a:gd name="connsiteX1" fmla="*/ 3408694 w 3409413"/>
              <a:gd name="connsiteY1" fmla="*/ 0 h 3448168"/>
              <a:gd name="connsiteX2" fmla="*/ 3408439 w 3409413"/>
              <a:gd name="connsiteY2" fmla="*/ 3448168 h 3448168"/>
              <a:gd name="connsiteX3" fmla="*/ 0 w 3409413"/>
              <a:gd name="connsiteY3" fmla="*/ 3440147 h 344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413" h="3448168">
                <a:moveTo>
                  <a:pt x="0" y="3440147"/>
                </a:moveTo>
                <a:lnTo>
                  <a:pt x="3408694" y="0"/>
                </a:lnTo>
                <a:cubicBezTo>
                  <a:pt x="3411283" y="1146716"/>
                  <a:pt x="3405850" y="2301452"/>
                  <a:pt x="3408439" y="3448168"/>
                </a:cubicBezTo>
                <a:lnTo>
                  <a:pt x="0" y="34401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pic>
        <p:nvPicPr>
          <p:cNvPr id="5" name="Imagen 9">
            <a:extLst>
              <a:ext uri="{FF2B5EF4-FFF2-40B4-BE49-F238E27FC236}">
                <a16:creationId xmlns:a16="http://schemas.microsoft.com/office/drawing/2014/main" id="{E486DEC3-B7BD-4D5A-B164-C45F006E7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5732463"/>
            <a:ext cx="10541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10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2C66BCC-C61A-4F72-AB0B-9625C60421BA}"/>
              </a:ext>
            </a:extLst>
          </p:cNvPr>
          <p:cNvCxnSpPr/>
          <p:nvPr/>
        </p:nvCxnSpPr>
        <p:spPr>
          <a:xfrm flipV="1">
            <a:off x="468313" y="260350"/>
            <a:ext cx="0" cy="659765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AEB98910-7BBC-4F21-8A80-F4CA9B639DBF}"/>
              </a:ext>
            </a:extLst>
          </p:cNvPr>
          <p:cNvCxnSpPr/>
          <p:nvPr userDrawn="1"/>
        </p:nvCxnSpPr>
        <p:spPr>
          <a:xfrm flipV="1">
            <a:off x="468313" y="260350"/>
            <a:ext cx="0" cy="659765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Imagen 3">
            <a:extLst>
              <a:ext uri="{FF2B5EF4-FFF2-40B4-BE49-F238E27FC236}">
                <a16:creationId xmlns:a16="http://schemas.microsoft.com/office/drawing/2014/main" id="{3EDD0E73-6961-4AE3-824A-CCF70103C63E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260350"/>
            <a:ext cx="152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4DE0116-6AFF-43A5-A59A-CE8ACD998B7C}"/>
              </a:ext>
            </a:extLst>
          </p:cNvPr>
          <p:cNvCxnSpPr/>
          <p:nvPr userDrawn="1"/>
        </p:nvCxnSpPr>
        <p:spPr>
          <a:xfrm flipH="1">
            <a:off x="6948488" y="765175"/>
            <a:ext cx="2195512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3AC3BEA-35CB-4C73-B00B-C053105A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20688"/>
            <a:ext cx="8264525" cy="78263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Diagramas de Secuencia (parte 1)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5CAC0DA-EADB-4BB0-A314-ACB01D699B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6164263"/>
            <a:ext cx="5095478" cy="52705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DAM / DAW – M05 – Clase 06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582A235-012A-456F-92A6-09B3C08F9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393082"/>
            <a:ext cx="8263830" cy="1296144"/>
          </a:xfrm>
        </p:spPr>
        <p:txBody>
          <a:bodyPr/>
          <a:lstStyle/>
          <a:p>
            <a:pPr algn="just"/>
            <a:r>
              <a:rPr lang="es-ES" sz="1800" dirty="0"/>
              <a:t>Son los diagramas que modelan una secuencia lógica a través del tiempo de los mensajes que se producen entre instancias. En un sistema funcional, los objetos interactúan entre sí, y estas interacciones suceden con el tiempo. El diagrama de secuencias UML muestra la mecánica de la interacción sobre la base del tiempo.</a:t>
            </a:r>
          </a:p>
          <a:p>
            <a:pPr algn="just"/>
            <a:endParaRPr lang="ca-ES" sz="1800" dirty="0"/>
          </a:p>
          <a:p>
            <a:pPr algn="just"/>
            <a:endParaRPr lang="ca-ES" sz="1800" dirty="0">
              <a:solidFill>
                <a:srgbClr val="000000"/>
              </a:solidFill>
              <a:effectLst/>
              <a:highlight>
                <a:srgbClr val="FFFFFF"/>
              </a:highlight>
              <a:ea typeface="Arial" panose="020B0604020202020204" pitchFamily="34" charset="0"/>
            </a:endParaRPr>
          </a:p>
          <a:p>
            <a:pPr algn="just"/>
            <a:endParaRPr lang="ca-ES" sz="1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48B450D-5325-457D-BEA8-CFAB12F0B9C7}"/>
              </a:ext>
            </a:extLst>
          </p:cNvPr>
          <p:cNvSpPr txBox="1"/>
          <p:nvPr/>
        </p:nvSpPr>
        <p:spPr>
          <a:xfrm>
            <a:off x="2267744" y="2828951"/>
            <a:ext cx="633670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_tradnl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</a:rPr>
              <a:t>Línea de vida de un objeto</a:t>
            </a:r>
            <a:r>
              <a:rPr lang="es-ES_tradnl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</a:rPr>
              <a:t>: </a:t>
            </a:r>
            <a:r>
              <a:rPr lang="es-E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</a:rPr>
              <a:t>Representan el intervalo de tiempo en que existe la instancia o instancias desde su creación hasta su destrucción</a:t>
            </a:r>
            <a:endParaRPr lang="es-ES_tradnl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 algn="just"/>
            <a:endParaRPr lang="es-ES_tradnl" sz="1800" b="1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 algn="just"/>
            <a:r>
              <a:rPr lang="es-ES_tradnl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</a:rPr>
              <a:t>Activación</a:t>
            </a:r>
            <a:r>
              <a:rPr lang="es-ES_tradnl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</a:rPr>
              <a:t>: </a:t>
            </a:r>
            <a:r>
              <a:rPr lang="es-E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</a:rPr>
              <a:t>representan los intervalos de tiempo durante los cuales se está ejecutando alguna operación que tiene por objeto de contexto alguna de sus instancias</a:t>
            </a:r>
            <a:endParaRPr lang="es-ES_tradnl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 algn="just"/>
            <a:endParaRPr lang="es-ES_tradnl" sz="1800" b="1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 algn="just"/>
            <a:r>
              <a:rPr lang="es-ES_tradnl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rial" panose="020B0604020202020204" pitchFamily="34" charset="0"/>
              </a:rPr>
              <a:t>Envío de mensajes</a:t>
            </a:r>
            <a:r>
              <a:rPr lang="es-ES_tradnl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rial" panose="020B0604020202020204" pitchFamily="34" charset="0"/>
              </a:rPr>
              <a:t>: </a:t>
            </a:r>
            <a:r>
              <a:rPr lang="es-E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rial" panose="020B0604020202020204" pitchFamily="34" charset="0"/>
              </a:rPr>
              <a:t>Un mensaje es la comunicación entre objetos. Se representa con una flecha del emisor hacia el receptor.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5F7E077-2C24-4287-8A5C-C263919FA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828951"/>
            <a:ext cx="1288157" cy="2153062"/>
          </a:xfrm>
          <a:prstGeom prst="rect">
            <a:avLst/>
          </a:prstGeom>
          <a:ln>
            <a:solidFill>
              <a:schemeClr val="accent1">
                <a:tint val="40000"/>
                <a:hueOff val="0"/>
                <a:satOff val="0"/>
                <a:lumOff val="0"/>
              </a:schemeClr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43DF856-D661-46CD-9979-C09C28015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5125656"/>
            <a:ext cx="1288157" cy="1026006"/>
          </a:xfrm>
          <a:prstGeom prst="rect">
            <a:avLst/>
          </a:prstGeom>
          <a:ln>
            <a:solidFill>
              <a:schemeClr val="accent1">
                <a:tint val="40000"/>
                <a:hueOff val="0"/>
                <a:satOff val="0"/>
                <a:lumOff val="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80101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3AC3BEA-35CB-4C73-B00B-C053105A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20688"/>
            <a:ext cx="8264525" cy="78263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Diagramas de Secuencia (parte 2)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5CAC0DA-EADB-4BB0-A314-ACB01D699B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6164263"/>
            <a:ext cx="5095478" cy="52705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DAM / DAW – M05 – Clase 06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48B450D-5325-457D-BEA8-CFAB12F0B9C7}"/>
              </a:ext>
            </a:extLst>
          </p:cNvPr>
          <p:cNvSpPr txBox="1"/>
          <p:nvPr/>
        </p:nvSpPr>
        <p:spPr>
          <a:xfrm>
            <a:off x="628650" y="1556792"/>
            <a:ext cx="50954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_tradnl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</a:rPr>
              <a:t>Mensajes síncronos</a:t>
            </a:r>
            <a:r>
              <a:rPr lang="es-ES_tradnl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</a:rPr>
              <a:t>: </a:t>
            </a:r>
            <a:r>
              <a:rPr lang="es-E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</a:rPr>
              <a:t>Cuando el objeto que envía el mensaje queda bloqueado hasta que termina la llamada. Este tipo de mensajes se representan con flechas con la cabeza llena.</a:t>
            </a:r>
          </a:p>
          <a:p>
            <a:pPr algn="just"/>
            <a:endParaRPr lang="es-ES_tradnl" sz="1800" b="1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 algn="just"/>
            <a:r>
              <a:rPr lang="es-ES_tradnl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</a:rPr>
              <a:t>Mensajes asíncronos </a:t>
            </a:r>
            <a:r>
              <a:rPr lang="es-ES_tradnl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</a:rPr>
              <a:t>: </a:t>
            </a:r>
            <a:r>
              <a:rPr lang="es-E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</a:rPr>
              <a:t>Cuando el objeto que envía el mensaje termina inmediatamente y crea un nuevo hilo de ejecución dentro de la secuencia. Se representan con flechas con la cabeza abierta</a:t>
            </a:r>
            <a:endParaRPr lang="es-ES_tradnl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129873B-0943-4199-AC97-B30ABDE37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197" y="1460794"/>
            <a:ext cx="1768227" cy="2625549"/>
          </a:xfrm>
          <a:prstGeom prst="rect">
            <a:avLst/>
          </a:prstGeom>
          <a:ln>
            <a:solidFill>
              <a:schemeClr val="accent1">
                <a:tint val="40000"/>
                <a:hueOff val="0"/>
                <a:satOff val="0"/>
                <a:lumOff val="0"/>
              </a:schemeClr>
            </a:solidFill>
          </a:ln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68667C94-6C67-4810-A2A4-3C49AE7DD57E}"/>
              </a:ext>
            </a:extLst>
          </p:cNvPr>
          <p:cNvSpPr txBox="1"/>
          <p:nvPr/>
        </p:nvSpPr>
        <p:spPr>
          <a:xfrm>
            <a:off x="628650" y="4197142"/>
            <a:ext cx="77597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</a:rPr>
              <a:t>Reglas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</a:rPr>
              <a:t>Cada objeto tiene asociados una línea de vida y activaciones.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</a:rPr>
              <a:t>La línea de vida indica el intervalo de tiempo durante el que existe ese objeto.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Arial" panose="020B0604020202020204" pitchFamily="34" charset="0"/>
              </a:rPr>
              <a:t>Una activación muestra el periodo de tiempo en el cual el objeto se encuentra ejecutando alguna operación, ya sea directamente o mediante un procedimiento concurrente.</a:t>
            </a:r>
          </a:p>
        </p:txBody>
      </p:sp>
    </p:spTree>
    <p:extLst>
      <p:ext uri="{BB962C8B-B14F-4D97-AF65-F5344CB8AC3E}">
        <p14:creationId xmlns:p14="http://schemas.microsoft.com/office/powerpoint/2010/main" val="2959824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3AC3BEA-35CB-4C73-B00B-C053105A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20688"/>
            <a:ext cx="8264525" cy="78263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Diagramas de Secuencia - Ejemplo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5CAC0DA-EADB-4BB0-A314-ACB01D699B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6164263"/>
            <a:ext cx="5095478" cy="52705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DAM / DAW – M05 – Clase 06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CD7D4AC-D57A-4234-82E1-02A1F36A4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780928"/>
            <a:ext cx="4743983" cy="3311646"/>
          </a:xfrm>
          <a:prstGeom prst="rect">
            <a:avLst/>
          </a:prstGeom>
          <a:ln>
            <a:solidFill>
              <a:schemeClr val="accent1">
                <a:tint val="40000"/>
                <a:hueOff val="0"/>
                <a:satOff val="0"/>
                <a:lumOff val="0"/>
              </a:schemeClr>
            </a:solidFill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E91C73B-1400-4B03-BBCB-8E0937775389}"/>
              </a:ext>
            </a:extLst>
          </p:cNvPr>
          <p:cNvSpPr txBox="1"/>
          <p:nvPr/>
        </p:nvSpPr>
        <p:spPr>
          <a:xfrm>
            <a:off x="719572" y="1410940"/>
            <a:ext cx="78848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+mn-lt"/>
                <a:ea typeface="Arial" panose="020B0604020202020204" pitchFamily="34" charset="0"/>
              </a:rPr>
              <a:t>El objetivo es llevar un control de los libros, los socios de la biblioteca y de los préstamos que se han llevado a cabo. Cada objeto tiene una línea de vida y una serie de activaciones. Además existen unos mensajes entre los objetos en los que aparece el nombre de la acción que se está realizando.</a:t>
            </a:r>
            <a:endParaRPr lang="ca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1224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3AC3BEA-35CB-4C73-B00B-C053105A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20688"/>
            <a:ext cx="8264525" cy="78263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Diagramas de Casos de uso (parte 1)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5CAC0DA-EADB-4BB0-A314-ACB01D699B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6164263"/>
            <a:ext cx="5095478" cy="52705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DAM / DAW – M05 – Clase 06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582A235-012A-456F-92A6-09B3C08F9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393082"/>
            <a:ext cx="3223270" cy="4268166"/>
          </a:xfrm>
        </p:spPr>
        <p:txBody>
          <a:bodyPr/>
          <a:lstStyle/>
          <a:p>
            <a:pPr algn="just"/>
            <a:r>
              <a:rPr lang="es-ES" sz="1800" dirty="0"/>
              <a:t>Son los diagramas que muestran cómo se integran en un sistema los usuarios y partes del sistema con otros usuarios y otras partes del sistema (los actores). En resumen, muestra la relación entre los actores y los casos de uso en un sistema.</a:t>
            </a:r>
            <a:endParaRPr lang="ca-ES"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34EFA37-C6B9-40BD-94D8-B98B6BB3F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403325"/>
            <a:ext cx="4566969" cy="3826173"/>
          </a:xfrm>
          <a:prstGeom prst="rect">
            <a:avLst/>
          </a:prstGeom>
          <a:ln>
            <a:solidFill>
              <a:schemeClr val="accent1">
                <a:tint val="40000"/>
                <a:hueOff val="0"/>
                <a:satOff val="0"/>
                <a:lumOff val="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225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3AC3BEA-35CB-4C73-B00B-C053105A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20688"/>
            <a:ext cx="8264525" cy="78263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Diagramas de Casos de uso (parte 2)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5CAC0DA-EADB-4BB0-A314-ACB01D699B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6164263"/>
            <a:ext cx="5095478" cy="52705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DAM / DAW – M05 – Clase 06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582A235-012A-456F-92A6-09B3C08F9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393082"/>
            <a:ext cx="6175598" cy="4556198"/>
          </a:xfrm>
        </p:spPr>
        <p:txBody>
          <a:bodyPr/>
          <a:lstStyle/>
          <a:p>
            <a:pPr algn="just"/>
            <a:r>
              <a:rPr lang="es-ES" sz="1800" dirty="0"/>
              <a:t>Los elementos que lo conforman son: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Actor: 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r>
              <a:rPr lang="es-ES" sz="1400" dirty="0"/>
              <a:t>Personas que interactúan: Usuarios.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r>
              <a:rPr lang="es-ES" sz="1400" dirty="0"/>
              <a:t>Sistema: reloj del sistema.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r>
              <a:rPr lang="es-ES" sz="1400" dirty="0"/>
              <a:t>Dispositivo físico: Impresora.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Caso de uso: la descripción de una tarea o comportamiento que ejecuta para conseguir un objetivo.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Asociación: vínculo que se da entre un caso de uso y un actor o entre dos casos de uso.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r>
              <a:rPr lang="es-ES" sz="1400" dirty="0"/>
              <a:t>Comunicación:   relación que existe en un actor y un caso de uso si el actor interactúa con el sistema para llevar a cabo el caso de uso.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r>
              <a:rPr lang="es-ES" sz="1400" dirty="0"/>
              <a:t>Incluir: Sirve para enriquecer un caso de uso con otro. El primer caso incluye al segundo. El segundo es parte esencial del primero.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r>
              <a:rPr lang="es-ES" sz="1400" dirty="0"/>
              <a:t>Extender: Sirve para añadir una acción opcional al sistema. El caso de uso que se extiende no se puede ejecutar sin su caso base.</a:t>
            </a:r>
            <a:endParaRPr lang="es-ES" sz="1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2E97A0E-FA86-4A8F-9E6C-8136E836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466" y="2806973"/>
            <a:ext cx="1383309" cy="631190"/>
          </a:xfrm>
          <a:prstGeom prst="rect">
            <a:avLst/>
          </a:prstGeom>
          <a:ln>
            <a:solidFill>
              <a:schemeClr val="accent1">
                <a:tint val="40000"/>
                <a:hueOff val="0"/>
                <a:satOff val="0"/>
                <a:lumOff val="0"/>
              </a:schemeClr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6F27DE1-D4E9-4629-87BE-8E8139BF4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466" y="1874094"/>
            <a:ext cx="403101" cy="589148"/>
          </a:xfrm>
          <a:prstGeom prst="rect">
            <a:avLst/>
          </a:prstGeom>
          <a:ln>
            <a:solidFill>
              <a:schemeClr val="accent1">
                <a:tint val="40000"/>
                <a:hueOff val="0"/>
                <a:satOff val="0"/>
                <a:lumOff val="0"/>
              </a:schemeClr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842275F-CC41-4A6A-B750-0BA181D64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777" y="4116152"/>
            <a:ext cx="2081214" cy="557213"/>
          </a:xfrm>
          <a:prstGeom prst="rect">
            <a:avLst/>
          </a:prstGeom>
          <a:ln>
            <a:solidFill>
              <a:schemeClr val="accent1">
                <a:tint val="40000"/>
                <a:hueOff val="0"/>
                <a:satOff val="0"/>
                <a:lumOff val="0"/>
              </a:schemeClr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28AFA0C-3C3C-4BD7-9929-1201EFBA99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5558858"/>
            <a:ext cx="2160240" cy="497914"/>
          </a:xfrm>
          <a:prstGeom prst="rect">
            <a:avLst/>
          </a:prstGeom>
          <a:ln>
            <a:solidFill>
              <a:schemeClr val="accent1">
                <a:tint val="40000"/>
                <a:hueOff val="0"/>
                <a:satOff val="0"/>
                <a:lumOff val="0"/>
              </a:schemeClr>
            </a:solidFill>
          </a:ln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5345E56B-70DF-43E1-A2EC-5EC0BB27CB6D}"/>
              </a:ext>
            </a:extLst>
          </p:cNvPr>
          <p:cNvCxnSpPr>
            <a:endCxn id="13" idx="1"/>
          </p:cNvCxnSpPr>
          <p:nvPr/>
        </p:nvCxnSpPr>
        <p:spPr>
          <a:xfrm>
            <a:off x="2915816" y="5445224"/>
            <a:ext cx="1368152" cy="362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D90A4462-A65B-4AE5-9FEB-29DCCCCAD552}"/>
              </a:ext>
            </a:extLst>
          </p:cNvPr>
          <p:cNvCxnSpPr/>
          <p:nvPr/>
        </p:nvCxnSpPr>
        <p:spPr>
          <a:xfrm flipV="1">
            <a:off x="6275281" y="4673365"/>
            <a:ext cx="1393063" cy="123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9F7B1AF7-A9C8-4F69-BE46-457ECA5BFC74}"/>
              </a:ext>
            </a:extLst>
          </p:cNvPr>
          <p:cNvCxnSpPr>
            <a:endCxn id="6" idx="1"/>
          </p:cNvCxnSpPr>
          <p:nvPr/>
        </p:nvCxnSpPr>
        <p:spPr>
          <a:xfrm flipV="1">
            <a:off x="4760912" y="3122568"/>
            <a:ext cx="2353554" cy="113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F84D077-19B6-4BFA-9D82-A1943075E35D}"/>
              </a:ext>
            </a:extLst>
          </p:cNvPr>
          <p:cNvCxnSpPr>
            <a:endCxn id="9" idx="1"/>
          </p:cNvCxnSpPr>
          <p:nvPr/>
        </p:nvCxnSpPr>
        <p:spPr>
          <a:xfrm flipV="1">
            <a:off x="4283968" y="2168668"/>
            <a:ext cx="2830498" cy="255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829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3AC3BEA-35CB-4C73-B00B-C053105A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20688"/>
            <a:ext cx="8264525" cy="78263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Diagramas de Casos de uso (parte 2)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5CAC0DA-EADB-4BB0-A314-ACB01D699B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6164263"/>
            <a:ext cx="5095478" cy="52705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DAM / DAW – M05 – Clase 06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582A235-012A-456F-92A6-09B3C08F9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393081"/>
            <a:ext cx="7975798" cy="4771181"/>
          </a:xfrm>
        </p:spPr>
        <p:txBody>
          <a:bodyPr/>
          <a:lstStyle/>
          <a:p>
            <a:pPr algn="just"/>
            <a:r>
              <a:rPr lang="es-ES" sz="1800" dirty="0"/>
              <a:t>Los elementos que lo conforman son: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Reglas: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r>
              <a:rPr lang="es-ES" sz="1400" dirty="0"/>
              <a:t>Se agregan formas ovaladas y se escribe el nombre del caso de uso dentro del óvalo.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r>
              <a:rPr lang="es-ES" sz="1600" dirty="0"/>
              <a:t>Se representan a los actores con una representación gráfica simple, cerca del diagrama.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r>
              <a:rPr lang="es-ES" sz="1600" dirty="0"/>
              <a:t>Se usan líneas para modelar las relaciones entre los actores y los casos de uso.</a:t>
            </a:r>
            <a:endParaRPr lang="es-E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Ejemplo:</a:t>
            </a:r>
          </a:p>
          <a:p>
            <a:pPr algn="just"/>
            <a:endParaRPr lang="ca-ES"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12ED87-7AF1-42DC-9278-58ED2394B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676" y="3292094"/>
            <a:ext cx="3879540" cy="2764678"/>
          </a:xfrm>
          <a:prstGeom prst="rect">
            <a:avLst/>
          </a:prstGeom>
          <a:ln>
            <a:solidFill>
              <a:schemeClr val="accent1">
                <a:tint val="40000"/>
                <a:hueOff val="0"/>
                <a:satOff val="0"/>
                <a:lumOff val="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66085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>
            <a:extLst>
              <a:ext uri="{FF2B5EF4-FFF2-40B4-BE49-F238E27FC236}">
                <a16:creationId xmlns:a16="http://schemas.microsoft.com/office/drawing/2014/main" id="{E2099989-EC2A-451F-8FFB-E50136A6278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1988840"/>
            <a:ext cx="7886700" cy="102887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s-ES" altLang="es-ES" dirty="0"/>
              <a:t>Tema 7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F75F4B-7C8A-4BE3-9BC2-C0CDEF62F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454" y="3284984"/>
            <a:ext cx="7478018" cy="1146175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Diagramas de comportamiento en UML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707AD9-0020-41A7-B8E5-D23913ECC7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00113" y="1174750"/>
            <a:ext cx="4896023" cy="525463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DAM / DAW – M05 – Clase 06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3AC3BEA-35CB-4C73-B00B-C053105A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20688"/>
            <a:ext cx="8264525" cy="78263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Diagramas dinámicos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5CAC0DA-EADB-4BB0-A314-ACB01D699B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6164263"/>
            <a:ext cx="5095478" cy="52705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DAM / DAW – M05 – Clase 06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582A235-012A-456F-92A6-09B3C08F9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403325"/>
            <a:ext cx="8119814" cy="4401939"/>
          </a:xfrm>
        </p:spPr>
        <p:txBody>
          <a:bodyPr/>
          <a:lstStyle/>
          <a:p>
            <a:pPr algn="just"/>
            <a:r>
              <a:rPr lang="es-ES" sz="1800" dirty="0"/>
              <a:t>Los diagramas considerados dinámicos o de comportamiento son los que representan el comportamiento dinámico del sistema que se está moldeando. Es decir, indican las acciones y procesos que se llevarán a cabo entre los elementos del sistema, fijándose en sus movimientos y los efectos que tienen estas acciones y actividades sobre los elementos.</a:t>
            </a:r>
          </a:p>
          <a:p>
            <a:pPr algn="just"/>
            <a:endParaRPr lang="es-ES" sz="1800" dirty="0"/>
          </a:p>
          <a:p>
            <a:pPr algn="just"/>
            <a:r>
              <a:rPr lang="es-ES" sz="1800" dirty="0"/>
              <a:t>Los distintos diagramas de comportamiento describen el comportamiento de clasificadores o, más a menudo, de sus instancias, desde distintos puntos de vista:</a:t>
            </a:r>
          </a:p>
          <a:p>
            <a:pPr algn="just"/>
            <a:endParaRPr lang="es-E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Representan componentes ejecutantes o comportamientos emergentes.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Destaca uno de estos aspectos u otro: interacciones con el exterior, o las situaciones –denominadas estados– por las que pasa una instancia durante su existencia, o la secuencia temporal de las diferentes partes de uno comportamiento…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3AC3BEA-35CB-4C73-B00B-C053105A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70260"/>
            <a:ext cx="8264525" cy="78263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Diagramas dinámicos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5CAC0DA-EADB-4BB0-A314-ACB01D699B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6164263"/>
            <a:ext cx="5095478" cy="52705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DAM / DAW – M05 – Clase 06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582A235-012A-456F-92A6-09B3C08F9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305619"/>
            <a:ext cx="8119814" cy="1449611"/>
          </a:xfrm>
        </p:spPr>
        <p:txBody>
          <a:bodyPr/>
          <a:lstStyle/>
          <a:p>
            <a:pPr algn="just"/>
            <a:r>
              <a:rPr lang="es-ES" sz="1800" dirty="0"/>
              <a:t>Algunos de estos diagramas dinámicos pueden volver a agruparse en función de sus funcionalidades. Concretamente, de los siete diagramas dinámicos hay tres que no se agrupan, que tienen una entidad propia, y otros cuatro que se encuentran agrupados.</a:t>
            </a:r>
            <a:endParaRPr lang="ca-ES" sz="1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CAC44F-96E4-4C01-BC19-1D36D5181444}"/>
              </a:ext>
            </a:extLst>
          </p:cNvPr>
          <p:cNvSpPr txBox="1"/>
          <p:nvPr/>
        </p:nvSpPr>
        <p:spPr>
          <a:xfrm>
            <a:off x="642739" y="2636912"/>
            <a:ext cx="810572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dirty="0">
                <a:latin typeface="+mn-lt"/>
              </a:rPr>
              <a:t>No Agrupados</a:t>
            </a:r>
          </a:p>
          <a:p>
            <a:pPr algn="just"/>
            <a:endParaRPr lang="es-ES" b="1" dirty="0">
              <a:latin typeface="+mn-lt"/>
            </a:endParaRPr>
          </a:p>
          <a:p>
            <a:pPr algn="just"/>
            <a:r>
              <a:rPr lang="es-ES" u="sng" dirty="0">
                <a:latin typeface="+mn-lt"/>
              </a:rPr>
              <a:t>Diagrama de casos de uso:</a:t>
            </a:r>
            <a:r>
              <a:rPr lang="es-ES" dirty="0">
                <a:latin typeface="+mn-lt"/>
              </a:rPr>
              <a:t> Identifica los distintos comportamientos de un sistema desde el punto de vista de sus interacciones con el mundo exterior y describe determinadas relaciones entre estos comportamientos.</a:t>
            </a:r>
          </a:p>
          <a:p>
            <a:pPr algn="just"/>
            <a:endParaRPr lang="es-ES" dirty="0">
              <a:latin typeface="+mn-lt"/>
            </a:endParaRPr>
          </a:p>
          <a:p>
            <a:pPr algn="just"/>
            <a:r>
              <a:rPr lang="es-ES" u="sng" dirty="0">
                <a:latin typeface="+mn-lt"/>
              </a:rPr>
              <a:t>Diagrama de actividades:</a:t>
            </a:r>
            <a:r>
              <a:rPr lang="es-ES" dirty="0">
                <a:latin typeface="+mn-lt"/>
              </a:rPr>
              <a:t> descompone un comportamiento en actividades y representa los flujos de ejecución y de información entre estas actividades.</a:t>
            </a:r>
          </a:p>
          <a:p>
            <a:pPr algn="just"/>
            <a:endParaRPr lang="es-ES" u="sng" dirty="0">
              <a:latin typeface="+mn-lt"/>
            </a:endParaRPr>
          </a:p>
          <a:p>
            <a:pPr algn="just"/>
            <a:r>
              <a:rPr lang="es-ES" u="sng" dirty="0">
                <a:latin typeface="+mn-lt"/>
              </a:rPr>
              <a:t>Diagrama de estados</a:t>
            </a:r>
            <a:r>
              <a:rPr lang="es-ES" dirty="0">
                <a:latin typeface="+mn-lt"/>
              </a:rPr>
              <a:t>: Este diagrama muestra los posibles cambios de una situación a otra de las instancias del clasificador de contexto e indica las causas</a:t>
            </a:r>
          </a:p>
          <a:p>
            <a:pPr algn="just"/>
            <a:r>
              <a:rPr lang="es-ES" dirty="0">
                <a:latin typeface="+mn-lt"/>
              </a:rPr>
              <a:t>y comportamientos que ponen en marcha estos cambios.</a:t>
            </a:r>
          </a:p>
        </p:txBody>
      </p:sp>
    </p:spTree>
    <p:extLst>
      <p:ext uri="{BB962C8B-B14F-4D97-AF65-F5344CB8AC3E}">
        <p14:creationId xmlns:p14="http://schemas.microsoft.com/office/powerpoint/2010/main" val="1765188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3AC3BEA-35CB-4C73-B00B-C053105A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70260"/>
            <a:ext cx="8264525" cy="78263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Diagramas dinámicos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5CAC0DA-EADB-4BB0-A314-ACB01D699B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6164263"/>
            <a:ext cx="5095478" cy="52705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DAM / DAW – M05 – Clase 06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CAC44F-96E4-4C01-BC19-1D36D5181444}"/>
              </a:ext>
            </a:extLst>
          </p:cNvPr>
          <p:cNvSpPr txBox="1"/>
          <p:nvPr/>
        </p:nvSpPr>
        <p:spPr>
          <a:xfrm>
            <a:off x="628650" y="1352897"/>
            <a:ext cx="810572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dirty="0">
                <a:latin typeface="+mn-lt"/>
              </a:rPr>
              <a:t>Agrupados</a:t>
            </a:r>
          </a:p>
          <a:p>
            <a:pPr algn="just"/>
            <a:endParaRPr lang="es-ES" b="1" dirty="0">
              <a:latin typeface="+mn-lt"/>
            </a:endParaRPr>
          </a:p>
          <a:p>
            <a:pPr algn="just"/>
            <a:r>
              <a:rPr lang="es-ES" u="sng" dirty="0">
                <a:latin typeface="+mn-lt"/>
              </a:rPr>
              <a:t>Diagrama de comunicaciones</a:t>
            </a:r>
            <a:r>
              <a:rPr lang="es-ES" dirty="0">
                <a:latin typeface="+mn-lt"/>
              </a:rPr>
              <a:t>: que representa los mensajes sobre los conectores de una estructura interna o colaboración</a:t>
            </a:r>
          </a:p>
          <a:p>
            <a:pPr algn="just"/>
            <a:endParaRPr lang="es-ES" u="sng" dirty="0">
              <a:latin typeface="+mn-lt"/>
            </a:endParaRPr>
          </a:p>
          <a:p>
            <a:pPr algn="just"/>
            <a:r>
              <a:rPr lang="es-ES" u="sng" dirty="0">
                <a:latin typeface="+mn-lt"/>
              </a:rPr>
              <a:t>Diagrama de secuencia</a:t>
            </a:r>
            <a:r>
              <a:rPr lang="es-ES" dirty="0">
                <a:latin typeface="+mn-lt"/>
              </a:rPr>
              <a:t>: que pone énfasis en el orden temporal de los mensajes.</a:t>
            </a:r>
          </a:p>
          <a:p>
            <a:pPr algn="just"/>
            <a:endParaRPr lang="es-ES" u="sng" dirty="0">
              <a:latin typeface="+mn-lt"/>
            </a:endParaRPr>
          </a:p>
          <a:p>
            <a:pPr algn="just"/>
            <a:r>
              <a:rPr lang="es-ES" u="sng" dirty="0">
                <a:latin typeface="+mn-lt"/>
              </a:rPr>
              <a:t>Diagrama de tiempo</a:t>
            </a:r>
            <a:r>
              <a:rPr lang="es-ES" dirty="0">
                <a:latin typeface="+mn-lt"/>
              </a:rPr>
              <a:t>: que representa una posible secuencia temporal de cambios de estado de una instancia o de diversas instancias que interactúan de acuerdo con sus respectivos diagramas de estados.</a:t>
            </a:r>
          </a:p>
          <a:p>
            <a:pPr algn="just"/>
            <a:endParaRPr lang="es-ES" u="sng" dirty="0">
              <a:latin typeface="+mn-lt"/>
            </a:endParaRPr>
          </a:p>
          <a:p>
            <a:pPr algn="just"/>
            <a:r>
              <a:rPr lang="es-ES" u="sng" dirty="0">
                <a:latin typeface="+mn-lt"/>
              </a:rPr>
              <a:t>Diagrama general de interacción</a:t>
            </a:r>
            <a:r>
              <a:rPr lang="es-ES" dirty="0">
                <a:latin typeface="+mn-lt"/>
              </a:rPr>
              <a:t>: que es un diagrama resumido que combina notaciones de los diagramas de secuencias y de actividades.</a:t>
            </a:r>
          </a:p>
        </p:txBody>
      </p:sp>
    </p:spTree>
    <p:extLst>
      <p:ext uri="{BB962C8B-B14F-4D97-AF65-F5344CB8AC3E}">
        <p14:creationId xmlns:p14="http://schemas.microsoft.com/office/powerpoint/2010/main" val="354036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3AC3BEA-35CB-4C73-B00B-C053105A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20688"/>
            <a:ext cx="8264525" cy="78263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Diagramas de Actividad (parte 1)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5CAC0DA-EADB-4BB0-A314-ACB01D699B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6164263"/>
            <a:ext cx="5095478" cy="52705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DAM / DAW – M05 – Clase 06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582A235-012A-456F-92A6-09B3C08F9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955" y="1556792"/>
            <a:ext cx="8263830" cy="4176613"/>
          </a:xfrm>
        </p:spPr>
        <p:txBody>
          <a:bodyPr/>
          <a:lstStyle/>
          <a:p>
            <a:pPr algn="just"/>
            <a:r>
              <a:rPr lang="es-ES" sz="1800" dirty="0"/>
              <a:t>Un diagrama de actividades es una variación del diagrama de estados UML. El diagrama de actividades representa las actividades que ocurren en un caso de uso o dentro del comportamiento de un objeto.</a:t>
            </a:r>
          </a:p>
          <a:p>
            <a:pPr algn="just"/>
            <a:endParaRPr lang="es-E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b="1" dirty="0"/>
              <a:t>Estados</a:t>
            </a:r>
            <a:r>
              <a:rPr lang="es-ES" sz="1800" dirty="0"/>
              <a:t>: momentos en el ciclo de vida. Mientras permanecen en un estado, los objetos pueden realizar una actividad o bien esperar una señal procedente de otros objetos.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b="1" dirty="0"/>
              <a:t>Transiciones</a:t>
            </a:r>
            <a:r>
              <a:rPr lang="es-ES" sz="1800" dirty="0"/>
              <a:t>: Líneas de conexión que enlazan estados entre sí., tienen una única dirección. Se representan como una flecha.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ca-ES" sz="1800" dirty="0"/>
          </a:p>
        </p:txBody>
      </p:sp>
    </p:spTree>
    <p:extLst>
      <p:ext uri="{BB962C8B-B14F-4D97-AF65-F5344CB8AC3E}">
        <p14:creationId xmlns:p14="http://schemas.microsoft.com/office/powerpoint/2010/main" val="426154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3AC3BEA-35CB-4C73-B00B-C053105A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55" y="404664"/>
            <a:ext cx="8264525" cy="78263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Diagramas de Actividad (parte 2)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5CAC0DA-EADB-4BB0-A314-ACB01D699B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6164263"/>
            <a:ext cx="5095478" cy="52705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DAM / DAW – M05 – Clase 06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582A235-012A-456F-92A6-09B3C08F9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1115256"/>
            <a:ext cx="8263830" cy="2198759"/>
          </a:xfrm>
        </p:spPr>
        <p:txBody>
          <a:bodyPr/>
          <a:lstStyle/>
          <a:p>
            <a:pPr algn="just"/>
            <a:r>
              <a:rPr lang="es-ES" sz="1800" b="1" dirty="0"/>
              <a:t>Nodos</a:t>
            </a:r>
            <a:r>
              <a:rPr lang="es-ES" sz="1800" dirty="0"/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Decisión: definen caminos alternativos. Representados por un rombo.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Barras de sincronización: </a:t>
            </a:r>
            <a:r>
              <a:rPr lang="es-E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Arial" panose="020B0604020202020204" pitchFamily="34" charset="0"/>
              </a:rPr>
              <a:t>definen actividades que ocurren de manera asíncrona. Se representan con una línea gruesa de color negro.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800" dirty="0"/>
              <a:t>Nodos iniciales y finales: son únicos y deben existir en el diagrama. Indican el estado inicial y final del flujo de trabajo. Se representan por un punto rodeado por una circunferencia respectivamente.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ca-ES" sz="1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EF95D2F-868C-4CC4-AEB5-F3FD10C675DA}"/>
              </a:ext>
            </a:extLst>
          </p:cNvPr>
          <p:cNvSpPr txBox="1"/>
          <p:nvPr/>
        </p:nvSpPr>
        <p:spPr>
          <a:xfrm>
            <a:off x="627955" y="3314015"/>
            <a:ext cx="82645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dirty="0">
                <a:latin typeface="+mn-lt"/>
              </a:rPr>
              <a:t>Reglas</a:t>
            </a:r>
            <a:r>
              <a:rPr lang="es-ES" dirty="0">
                <a:latin typeface="+mn-lt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+mn-lt"/>
              </a:rPr>
              <a:t>Siempre debe haber un único estado inicial y un único estado final.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+mn-lt"/>
              </a:rPr>
              <a:t>El nodo inicial es representado por un punto.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+mn-lt"/>
              </a:rPr>
              <a:t>El nodo final es representado con un punto rodeado por una circunferencia.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+mn-lt"/>
              </a:rPr>
              <a:t>Todas las operaciones, transiciones y procesos ocurren entre esos dos puntos (nodo inicial y final).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+mn-lt"/>
              </a:rPr>
              <a:t>Las transiciones que se realizan entre estados pueden tener nodos de por medio.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latin typeface="+mn-lt"/>
              </a:rPr>
              <a:t>Los nodos de bifurcación y las barras de sincronización pueden unir transiciones y separarlas.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280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3AC3BEA-35CB-4C73-B00B-C053105A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20688"/>
            <a:ext cx="8264525" cy="78263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Diagramas de Actividad (parte 3)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5CAC0DA-EADB-4BB0-A314-ACB01D699B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6164263"/>
            <a:ext cx="5095478" cy="52705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DAM / DAW – M05 – Clase 06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8F52830-1969-4A09-8806-6E3C8595F5E4}"/>
              </a:ext>
            </a:extLst>
          </p:cNvPr>
          <p:cNvGrpSpPr/>
          <p:nvPr/>
        </p:nvGrpSpPr>
        <p:grpSpPr>
          <a:xfrm>
            <a:off x="628650" y="1521636"/>
            <a:ext cx="8264524" cy="4524315"/>
            <a:chOff x="609997" y="1564561"/>
            <a:chExt cx="7543750" cy="4524315"/>
          </a:xfrm>
        </p:grpSpPr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099AE435-279C-4275-93EE-69A2E61D9B41}"/>
                </a:ext>
              </a:extLst>
            </p:cNvPr>
            <p:cNvSpPr txBox="1"/>
            <p:nvPr/>
          </p:nvSpPr>
          <p:spPr>
            <a:xfrm>
              <a:off x="609997" y="1564561"/>
              <a:ext cx="7543750" cy="45243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s-ES" b="1" dirty="0">
                  <a:latin typeface="+mn-lt"/>
                </a:rPr>
                <a:t>Símbolos</a:t>
              </a:r>
              <a:r>
                <a:rPr lang="es-ES" dirty="0">
                  <a:latin typeface="+mn-lt"/>
                </a:rPr>
                <a:t>:</a:t>
              </a:r>
            </a:p>
            <a:p>
              <a:pPr algn="just"/>
              <a:endParaRPr lang="es-ES" dirty="0">
                <a:latin typeface="+mn-lt"/>
              </a:endParaRPr>
            </a:p>
            <a:p>
              <a:pPr algn="just"/>
              <a:r>
                <a:rPr lang="es-ES" dirty="0">
                  <a:latin typeface="+mn-lt"/>
                </a:rPr>
                <a:t>	Estado inicial: inicio de un proceso o flujo. </a:t>
              </a:r>
            </a:p>
            <a:p>
              <a:pPr algn="just"/>
              <a:endParaRPr lang="es-ES" dirty="0">
                <a:latin typeface="+mn-lt"/>
              </a:endParaRPr>
            </a:p>
            <a:p>
              <a:pPr algn="just"/>
              <a:r>
                <a:rPr lang="es-ES" dirty="0">
                  <a:latin typeface="+mn-lt"/>
                </a:rPr>
                <a:t>	Actividad o acción: indica actividades que componen el proceso.</a:t>
              </a:r>
            </a:p>
            <a:p>
              <a:pPr algn="just"/>
              <a:endParaRPr lang="es-ES" dirty="0">
                <a:latin typeface="+mn-lt"/>
              </a:endParaRPr>
            </a:p>
            <a:p>
              <a:pPr algn="just"/>
              <a:r>
                <a:rPr lang="es-ES" dirty="0">
                  <a:latin typeface="+mn-lt"/>
                </a:rPr>
                <a:t>	Flujo de control o transición: flecha entrante inicia un paso de actividad.</a:t>
              </a:r>
            </a:p>
            <a:p>
              <a:pPr algn="just"/>
              <a:endParaRPr lang="es-ES" dirty="0">
                <a:latin typeface="+mn-lt"/>
              </a:endParaRPr>
            </a:p>
            <a:p>
              <a:pPr algn="just"/>
              <a:r>
                <a:rPr lang="es-ES" dirty="0">
                  <a:latin typeface="+mn-lt"/>
                </a:rPr>
                <a:t>	Nota: permite añadir mensajes adicionales.</a:t>
              </a:r>
            </a:p>
            <a:p>
              <a:pPr algn="just"/>
              <a:endParaRPr lang="es-ES" dirty="0">
                <a:latin typeface="+mn-lt"/>
              </a:endParaRPr>
            </a:p>
            <a:p>
              <a:pPr algn="just"/>
              <a:r>
                <a:rPr lang="es-ES" dirty="0">
                  <a:latin typeface="+mn-lt"/>
                </a:rPr>
                <a:t>	Opción de bucle: secuencias repetitivas dentro del símbolo.</a:t>
              </a:r>
            </a:p>
            <a:p>
              <a:pPr algn="just"/>
              <a:endParaRPr lang="es-ES" dirty="0">
                <a:latin typeface="+mn-lt"/>
              </a:endParaRPr>
            </a:p>
            <a:p>
              <a:pPr algn="just"/>
              <a:r>
                <a:rPr lang="es-ES" dirty="0">
                  <a:latin typeface="+mn-lt"/>
                </a:rPr>
                <a:t>	Final de flujo: punto final de un flujo de proceso.</a:t>
              </a:r>
            </a:p>
            <a:p>
              <a:pPr algn="just"/>
              <a:endParaRPr lang="es-ES" dirty="0">
                <a:latin typeface="+mn-lt"/>
              </a:endParaRPr>
            </a:p>
            <a:p>
              <a:pPr algn="just"/>
              <a:r>
                <a:rPr lang="es-ES" dirty="0">
                  <a:latin typeface="+mn-lt"/>
                </a:rPr>
                <a:t>	Estado final: terminación de un proceso o flujo de trabajo.</a:t>
              </a:r>
            </a:p>
            <a:p>
              <a:pPr algn="just"/>
              <a:endParaRPr lang="es-ES" dirty="0">
                <a:latin typeface="+mn-lt"/>
              </a:endParaRPr>
            </a:p>
          </p:txBody>
        </p:sp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D98D5B10-3D50-4BAC-B956-7ECDD73A3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2600" y="2060848"/>
              <a:ext cx="309563" cy="342901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8AE4FBC8-F1AC-4F52-9AB9-66A9002E4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1523" y="2658074"/>
              <a:ext cx="511715" cy="342902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1A616BC2-8E96-4AFD-9098-16E05F8D9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6925" y="3274672"/>
              <a:ext cx="578595" cy="286542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AEF618F0-6115-414A-8D95-87E27D7B6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3567" y="3739350"/>
              <a:ext cx="384276" cy="361934"/>
            </a:xfrm>
            <a:prstGeom prst="rect">
              <a:avLst/>
            </a:prstGeom>
          </p:spPr>
        </p:pic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588BBBD4-7E44-431B-A3A3-10760BF6F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3801" y="4299588"/>
              <a:ext cx="430090" cy="347938"/>
            </a:xfrm>
            <a:prstGeom prst="rect">
              <a:avLst/>
            </a:prstGeom>
          </p:spPr>
        </p:pic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A8580926-5032-45B1-AD2A-664BDD958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8597" y="4859826"/>
              <a:ext cx="388418" cy="412199"/>
            </a:xfrm>
            <a:prstGeom prst="rect">
              <a:avLst/>
            </a:prstGeom>
          </p:spPr>
        </p:pic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03650FC0-7CA3-4812-8FE3-76C69797F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4755" y="5355181"/>
              <a:ext cx="336101" cy="4121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730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3AC3BEA-35CB-4C73-B00B-C053105AD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20688"/>
            <a:ext cx="8264525" cy="782637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Diagramas de Actividad - Ejemplo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5CAC0DA-EADB-4BB0-A314-ACB01D699BD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6164263"/>
            <a:ext cx="5095478" cy="527050"/>
          </a:xfrm>
        </p:spPr>
        <p:txBody>
          <a:bodyPr/>
          <a:lstStyle/>
          <a:p>
            <a:pPr eaLnBrk="1" hangingPunct="1">
              <a:defRPr/>
            </a:pPr>
            <a:r>
              <a:rPr lang="es-ES" dirty="0"/>
              <a:t>DAM / DAW – M05 – Clase 06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151DD513-3E59-4E3F-9345-9912417E4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03325"/>
            <a:ext cx="2609850" cy="4419600"/>
          </a:xfrm>
          <a:prstGeom prst="rect">
            <a:avLst/>
          </a:prstGeom>
          <a:ln>
            <a:solidFill>
              <a:schemeClr val="accent1">
                <a:tint val="40000"/>
                <a:hueOff val="0"/>
                <a:satOff val="0"/>
                <a:lumOff val="0"/>
              </a:schemeClr>
            </a:solidFill>
          </a:ln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672B009E-8A5F-4B10-AB03-BD3903A9DF33}"/>
              </a:ext>
            </a:extLst>
          </p:cNvPr>
          <p:cNvSpPr txBox="1"/>
          <p:nvPr/>
        </p:nvSpPr>
        <p:spPr>
          <a:xfrm>
            <a:off x="3710608" y="1350968"/>
            <a:ext cx="482453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>
                <a:latin typeface="+mn-lt"/>
              </a:rPr>
              <a:t>Se inicia el proceso seleccionando fechas de llegada y salida.</a:t>
            </a:r>
          </a:p>
          <a:p>
            <a:pPr algn="just"/>
            <a:endParaRPr lang="es-ES" dirty="0">
              <a:latin typeface="+mn-lt"/>
            </a:endParaRPr>
          </a:p>
          <a:p>
            <a:pPr algn="just"/>
            <a:r>
              <a:rPr lang="es-ES" dirty="0">
                <a:latin typeface="+mn-lt"/>
              </a:rPr>
              <a:t>En paralelo, se introduce información personal y se busca disponibilidad.</a:t>
            </a:r>
          </a:p>
          <a:p>
            <a:pPr algn="just"/>
            <a:endParaRPr lang="es-ES" dirty="0">
              <a:latin typeface="+mn-lt"/>
            </a:endParaRPr>
          </a:p>
          <a:p>
            <a:pPr algn="just"/>
            <a:r>
              <a:rPr lang="es-ES" dirty="0">
                <a:latin typeface="+mn-lt"/>
              </a:rPr>
              <a:t>Selecciona vuela y bifurca ejecución según si hay o no descuentos. Si los hay, se introducen i se bloquea la reserva, seguidamente se pasa al pago, sino se pasa al pago directamente.</a:t>
            </a:r>
          </a:p>
          <a:p>
            <a:pPr algn="just"/>
            <a:endParaRPr lang="es-ES" dirty="0">
              <a:latin typeface="+mn-lt"/>
            </a:endParaRPr>
          </a:p>
          <a:p>
            <a:pPr algn="just"/>
            <a:r>
              <a:rPr lang="es-ES" dirty="0">
                <a:latin typeface="+mn-lt"/>
              </a:rPr>
              <a:t>Seguidamente, se marcan los asientos como ocupados y en paralelo se procesa el pago. </a:t>
            </a:r>
          </a:p>
          <a:p>
            <a:pPr algn="just"/>
            <a:endParaRPr lang="es-ES" dirty="0">
              <a:latin typeface="+mn-lt"/>
            </a:endParaRPr>
          </a:p>
          <a:p>
            <a:pPr algn="just"/>
            <a:r>
              <a:rPr lang="es-ES" dirty="0">
                <a:latin typeface="+mn-lt"/>
              </a:rPr>
              <a:t>Finaliza mandando en correo electrónico de confirmación.</a:t>
            </a:r>
          </a:p>
        </p:txBody>
      </p:sp>
    </p:spTree>
    <p:extLst>
      <p:ext uri="{BB962C8B-B14F-4D97-AF65-F5344CB8AC3E}">
        <p14:creationId xmlns:p14="http://schemas.microsoft.com/office/powerpoint/2010/main" val="2517537750"/>
      </p:ext>
    </p:extLst>
  </p:cSld>
  <p:clrMapOvr>
    <a:masterClrMapping/>
  </p:clrMapOvr>
</p:sld>
</file>

<file path=ppt/theme/theme1.xml><?xml version="1.0" encoding="utf-8"?>
<a:theme xmlns:a="http://schemas.openxmlformats.org/drawingml/2006/main" name="Link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nkia" id="{8CAEBEAD-49AC-4E94-B6E3-0CB52A1A941F}" vid="{16B1A4A3-FF21-4A6B-814A-9F79F655B94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Linkia</Template>
  <TotalTime>3648</TotalTime>
  <Words>1525</Words>
  <Application>Microsoft Office PowerPoint</Application>
  <PresentationFormat>Presentación en pantalla (4:3)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9" baseType="lpstr">
      <vt:lpstr>Arial</vt:lpstr>
      <vt:lpstr>Calibri</vt:lpstr>
      <vt:lpstr>Linkia</vt:lpstr>
      <vt:lpstr>Presentación de PowerPoint</vt:lpstr>
      <vt:lpstr>Tema 7</vt:lpstr>
      <vt:lpstr>Diagramas dinámicos</vt:lpstr>
      <vt:lpstr>Diagramas dinámicos</vt:lpstr>
      <vt:lpstr>Diagramas dinámicos</vt:lpstr>
      <vt:lpstr>Diagramas de Actividad (parte 1)</vt:lpstr>
      <vt:lpstr>Diagramas de Actividad (parte 2)</vt:lpstr>
      <vt:lpstr>Diagramas de Actividad (parte 3)</vt:lpstr>
      <vt:lpstr>Diagramas de Actividad - Ejemplo</vt:lpstr>
      <vt:lpstr>Diagramas de Secuencia (parte 1)</vt:lpstr>
      <vt:lpstr>Diagramas de Secuencia (parte 2)</vt:lpstr>
      <vt:lpstr>Diagramas de Secuencia - Ejemplo</vt:lpstr>
      <vt:lpstr>Diagramas de Casos de uso (parte 1)</vt:lpstr>
      <vt:lpstr>Diagramas de Casos de uso (parte 2)</vt:lpstr>
      <vt:lpstr>Diagramas de Casos de uso (parte 2)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Jorge</dc:creator>
  <cp:lastModifiedBy>malalt76@gmail.com</cp:lastModifiedBy>
  <cp:revision>48</cp:revision>
  <dcterms:created xsi:type="dcterms:W3CDTF">2012-09-14T09:01:05Z</dcterms:created>
  <dcterms:modified xsi:type="dcterms:W3CDTF">2021-11-08T11:18:17Z</dcterms:modified>
</cp:coreProperties>
</file>