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1" r:id="rId13"/>
    <p:sldId id="276" r:id="rId14"/>
    <p:sldId id="277" r:id="rId15"/>
    <p:sldId id="275" r:id="rId16"/>
    <p:sldId id="264" r:id="rId1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61561-F265-4222-B9D5-ECF40364C585}" v="7" dt="2021-10-09T15:30:36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lt76@gmail.com" userId="ebc18e4275ed73a1" providerId="LiveId" clId="{7DF61561-F265-4222-B9D5-ECF40364C585}"/>
    <pc:docChg chg="undo custSel addSld delSld modSld sldOrd">
      <pc:chgData name="malalt76@gmail.com" userId="ebc18e4275ed73a1" providerId="LiveId" clId="{7DF61561-F265-4222-B9D5-ECF40364C585}" dt="2021-10-20T09:37:43.638" v="1176" actId="20577"/>
      <pc:docMkLst>
        <pc:docMk/>
      </pc:docMkLst>
      <pc:sldChg chg="addSp delSp modSp mod">
        <pc:chgData name="malalt76@gmail.com" userId="ebc18e4275ed73a1" providerId="LiveId" clId="{7DF61561-F265-4222-B9D5-ECF40364C585}" dt="2021-10-09T15:32:06.763" v="490" actId="20577"/>
        <pc:sldMkLst>
          <pc:docMk/>
          <pc:sldMk cId="0" sldId="261"/>
        </pc:sldMkLst>
        <pc:spChg chg="del">
          <ac:chgData name="malalt76@gmail.com" userId="ebc18e4275ed73a1" providerId="LiveId" clId="{7DF61561-F265-4222-B9D5-ECF40364C585}" dt="2021-10-09T15:21:42.549" v="109" actId="478"/>
          <ac:spMkLst>
            <pc:docMk/>
            <pc:sldMk cId="0" sldId="261"/>
            <ac:spMk id="3" creationId="{9F6E3C51-7E00-4D13-A2CC-44D7AB3B8C29}"/>
          </ac:spMkLst>
        </pc:spChg>
        <pc:spChg chg="add mod">
          <ac:chgData name="malalt76@gmail.com" userId="ebc18e4275ed73a1" providerId="LiveId" clId="{7DF61561-F265-4222-B9D5-ECF40364C585}" dt="2021-10-09T15:30:16.790" v="457" actId="1076"/>
          <ac:spMkLst>
            <pc:docMk/>
            <pc:sldMk cId="0" sldId="261"/>
            <ac:spMk id="4" creationId="{D2F16734-D84F-4F48-8273-76CF590B8A99}"/>
          </ac:spMkLst>
        </pc:spChg>
        <pc:spChg chg="add del mod">
          <ac:chgData name="malalt76@gmail.com" userId="ebc18e4275ed73a1" providerId="LiveId" clId="{7DF61561-F265-4222-B9D5-ECF40364C585}" dt="2021-10-09T15:22:02.122" v="137" actId="478"/>
          <ac:spMkLst>
            <pc:docMk/>
            <pc:sldMk cId="0" sldId="261"/>
            <ac:spMk id="5" creationId="{30BED759-039B-44ED-9DBE-8F360C153360}"/>
          </ac:spMkLst>
        </pc:spChg>
        <pc:spChg chg="add mod">
          <ac:chgData name="malalt76@gmail.com" userId="ebc18e4275ed73a1" providerId="LiveId" clId="{7DF61561-F265-4222-B9D5-ECF40364C585}" dt="2021-10-09T15:31:02.909" v="469" actId="123"/>
          <ac:spMkLst>
            <pc:docMk/>
            <pc:sldMk cId="0" sldId="261"/>
            <ac:spMk id="8" creationId="{9716A940-9080-4D1A-8C3C-E9E4E2E69E1E}"/>
          </ac:spMkLst>
        </pc:spChg>
        <pc:spChg chg="add mod">
          <ac:chgData name="malalt76@gmail.com" userId="ebc18e4275ed73a1" providerId="LiveId" clId="{7DF61561-F265-4222-B9D5-ECF40364C585}" dt="2021-10-09T15:30:58.643" v="467" actId="14100"/>
          <ac:spMkLst>
            <pc:docMk/>
            <pc:sldMk cId="0" sldId="261"/>
            <ac:spMk id="10" creationId="{39FB05AD-4B9E-45F0-8BBB-BD799191A964}"/>
          </ac:spMkLst>
        </pc:spChg>
        <pc:spChg chg="add mod">
          <ac:chgData name="malalt76@gmail.com" userId="ebc18e4275ed73a1" providerId="LiveId" clId="{7DF61561-F265-4222-B9D5-ECF40364C585}" dt="2021-10-09T15:30:25.599" v="460" actId="1076"/>
          <ac:spMkLst>
            <pc:docMk/>
            <pc:sldMk cId="0" sldId="261"/>
            <ac:spMk id="11" creationId="{A1463241-4898-4156-9B1F-95D22A018504}"/>
          </ac:spMkLst>
        </pc:spChg>
        <pc:spChg chg="add mod">
          <ac:chgData name="malalt76@gmail.com" userId="ebc18e4275ed73a1" providerId="LiveId" clId="{7DF61561-F265-4222-B9D5-ECF40364C585}" dt="2021-10-09T15:32:06.763" v="490" actId="20577"/>
          <ac:spMkLst>
            <pc:docMk/>
            <pc:sldMk cId="0" sldId="261"/>
            <ac:spMk id="12" creationId="{DA114E3B-7345-4583-BC1E-59C69461BEB0}"/>
          </ac:spMkLst>
        </pc:spChg>
        <pc:spChg chg="add mod">
          <ac:chgData name="malalt76@gmail.com" userId="ebc18e4275ed73a1" providerId="LiveId" clId="{7DF61561-F265-4222-B9D5-ECF40364C585}" dt="2021-10-09T15:30:39.391" v="463" actId="1076"/>
          <ac:spMkLst>
            <pc:docMk/>
            <pc:sldMk cId="0" sldId="261"/>
            <ac:spMk id="13" creationId="{078156CA-3210-4BAC-95A2-BB23900E1A47}"/>
          </ac:spMkLst>
        </pc:spChg>
        <pc:spChg chg="del mod">
          <ac:chgData name="malalt76@gmail.com" userId="ebc18e4275ed73a1" providerId="LiveId" clId="{7DF61561-F265-4222-B9D5-ECF40364C585}" dt="2021-10-09T15:22:00.086" v="136" actId="478"/>
          <ac:spMkLst>
            <pc:docMk/>
            <pc:sldMk cId="0" sldId="261"/>
            <ac:spMk id="18434" creationId="{E52A019A-7DBA-4F50-B0B1-A38D636EC8B0}"/>
          </ac:spMkLst>
        </pc:spChg>
      </pc:sldChg>
      <pc:sldChg chg="del">
        <pc:chgData name="malalt76@gmail.com" userId="ebc18e4275ed73a1" providerId="LiveId" clId="{7DF61561-F265-4222-B9D5-ECF40364C585}" dt="2021-10-09T15:32:16.674" v="491" actId="2696"/>
        <pc:sldMkLst>
          <pc:docMk/>
          <pc:sldMk cId="0" sldId="262"/>
        </pc:sldMkLst>
      </pc:sldChg>
      <pc:sldChg chg="del">
        <pc:chgData name="malalt76@gmail.com" userId="ebc18e4275ed73a1" providerId="LiveId" clId="{7DF61561-F265-4222-B9D5-ECF40364C585}" dt="2021-10-09T15:32:19.094" v="492" actId="2696"/>
        <pc:sldMkLst>
          <pc:docMk/>
          <pc:sldMk cId="0" sldId="263"/>
        </pc:sldMkLst>
      </pc:sldChg>
      <pc:sldChg chg="modSp mod">
        <pc:chgData name="malalt76@gmail.com" userId="ebc18e4275ed73a1" providerId="LiveId" clId="{7DF61561-F265-4222-B9D5-ECF40364C585}" dt="2021-10-09T15:09:10.858" v="1" actId="108"/>
        <pc:sldMkLst>
          <pc:docMk/>
          <pc:sldMk cId="2276588173" sldId="269"/>
        </pc:sldMkLst>
        <pc:spChg chg="mod">
          <ac:chgData name="malalt76@gmail.com" userId="ebc18e4275ed73a1" providerId="LiveId" clId="{7DF61561-F265-4222-B9D5-ECF40364C585}" dt="2021-10-09T15:09:10.858" v="1" actId="108"/>
          <ac:spMkLst>
            <pc:docMk/>
            <pc:sldMk cId="2276588173" sldId="269"/>
            <ac:spMk id="15363" creationId="{84ADD671-FDEB-4109-BD8B-6AD1E3D2D7E0}"/>
          </ac:spMkLst>
        </pc:spChg>
      </pc:sldChg>
      <pc:sldChg chg="modSp mod">
        <pc:chgData name="malalt76@gmail.com" userId="ebc18e4275ed73a1" providerId="LiveId" clId="{7DF61561-F265-4222-B9D5-ECF40364C585}" dt="2021-10-09T15:38:27.725" v="888" actId="20577"/>
        <pc:sldMkLst>
          <pc:docMk/>
          <pc:sldMk cId="2522148391" sldId="270"/>
        </pc:sldMkLst>
        <pc:spChg chg="mod">
          <ac:chgData name="malalt76@gmail.com" userId="ebc18e4275ed73a1" providerId="LiveId" clId="{7DF61561-F265-4222-B9D5-ECF40364C585}" dt="2021-10-09T15:38:27.725" v="888" actId="20577"/>
          <ac:spMkLst>
            <pc:docMk/>
            <pc:sldMk cId="2522148391" sldId="270"/>
            <ac:spMk id="15363" creationId="{84ADD671-FDEB-4109-BD8B-6AD1E3D2D7E0}"/>
          </ac:spMkLst>
        </pc:spChg>
      </pc:sldChg>
      <pc:sldChg chg="modSp mod">
        <pc:chgData name="malalt76@gmail.com" userId="ebc18e4275ed73a1" providerId="LiveId" clId="{7DF61561-F265-4222-B9D5-ECF40364C585}" dt="2021-10-09T15:22:28.987" v="154" actId="20577"/>
        <pc:sldMkLst>
          <pc:docMk/>
          <pc:sldMk cId="430480875" sldId="271"/>
        </pc:sldMkLst>
        <pc:spChg chg="mod">
          <ac:chgData name="malalt76@gmail.com" userId="ebc18e4275ed73a1" providerId="LiveId" clId="{7DF61561-F265-4222-B9D5-ECF40364C585}" dt="2021-10-09T15:22:28.987" v="154" actId="20577"/>
          <ac:spMkLst>
            <pc:docMk/>
            <pc:sldMk cId="430480875" sldId="271"/>
            <ac:spMk id="2" creationId="{9C6A03AE-5AA8-4D2C-AB3E-44F0075E4C50}"/>
          </ac:spMkLst>
        </pc:spChg>
      </pc:sldChg>
      <pc:sldChg chg="modSp mod">
        <pc:chgData name="malalt76@gmail.com" userId="ebc18e4275ed73a1" providerId="LiveId" clId="{7DF61561-F265-4222-B9D5-ECF40364C585}" dt="2021-10-09T15:22:36.265" v="172" actId="20577"/>
        <pc:sldMkLst>
          <pc:docMk/>
          <pc:sldMk cId="1274842014" sldId="272"/>
        </pc:sldMkLst>
        <pc:spChg chg="mod">
          <ac:chgData name="malalt76@gmail.com" userId="ebc18e4275ed73a1" providerId="LiveId" clId="{7DF61561-F265-4222-B9D5-ECF40364C585}" dt="2021-10-09T15:22:36.265" v="172" actId="20577"/>
          <ac:spMkLst>
            <pc:docMk/>
            <pc:sldMk cId="1274842014" sldId="272"/>
            <ac:spMk id="2" creationId="{9C6A03AE-5AA8-4D2C-AB3E-44F0075E4C50}"/>
          </ac:spMkLst>
        </pc:spChg>
        <pc:spChg chg="mod">
          <ac:chgData name="malalt76@gmail.com" userId="ebc18e4275ed73a1" providerId="LiveId" clId="{7DF61561-F265-4222-B9D5-ECF40364C585}" dt="2021-10-09T15:14:50.317" v="9" actId="20577"/>
          <ac:spMkLst>
            <pc:docMk/>
            <pc:sldMk cId="1274842014" sldId="272"/>
            <ac:spMk id="9" creationId="{23160FB8-36CF-449E-B2B0-48B92E096A87}"/>
          </ac:spMkLst>
        </pc:spChg>
        <pc:spChg chg="mod">
          <ac:chgData name="malalt76@gmail.com" userId="ebc18e4275ed73a1" providerId="LiveId" clId="{7DF61561-F265-4222-B9D5-ECF40364C585}" dt="2021-10-09T15:16:35.915" v="23" actId="20577"/>
          <ac:spMkLst>
            <pc:docMk/>
            <pc:sldMk cId="1274842014" sldId="272"/>
            <ac:spMk id="11" creationId="{8D07DE19-7FDF-4D2D-B822-AA1C51AAD2B9}"/>
          </ac:spMkLst>
        </pc:spChg>
      </pc:sldChg>
      <pc:sldChg chg="addSp modSp add mod">
        <pc:chgData name="malalt76@gmail.com" userId="ebc18e4275ed73a1" providerId="LiveId" clId="{7DF61561-F265-4222-B9D5-ECF40364C585}" dt="2021-10-09T15:23:31.150" v="209" actId="1076"/>
        <pc:sldMkLst>
          <pc:docMk/>
          <pc:sldMk cId="3033835926" sldId="274"/>
        </pc:sldMkLst>
        <pc:spChg chg="add mod">
          <ac:chgData name="malalt76@gmail.com" userId="ebc18e4275ed73a1" providerId="LiveId" clId="{7DF61561-F265-4222-B9D5-ECF40364C585}" dt="2021-10-09T15:23:15.271" v="204" actId="14100"/>
          <ac:spMkLst>
            <pc:docMk/>
            <pc:sldMk cId="3033835926" sldId="274"/>
            <ac:spMk id="8" creationId="{74B0077C-38F3-41E0-96BC-088AC0A6211E}"/>
          </ac:spMkLst>
        </pc:spChg>
        <pc:spChg chg="mod">
          <ac:chgData name="malalt76@gmail.com" userId="ebc18e4275ed73a1" providerId="LiveId" clId="{7DF61561-F265-4222-B9D5-ECF40364C585}" dt="2021-10-09T15:23:31.150" v="209" actId="1076"/>
          <ac:spMkLst>
            <pc:docMk/>
            <pc:sldMk cId="3033835926" sldId="274"/>
            <ac:spMk id="12" creationId="{BB4453B1-4F1D-4A7B-82D9-87B798343FEB}"/>
          </ac:spMkLst>
        </pc:spChg>
        <pc:picChg chg="mod">
          <ac:chgData name="malalt76@gmail.com" userId="ebc18e4275ed73a1" providerId="LiveId" clId="{7DF61561-F265-4222-B9D5-ECF40364C585}" dt="2021-10-09T15:23:25.903" v="207" actId="1076"/>
          <ac:picMkLst>
            <pc:docMk/>
            <pc:sldMk cId="3033835926" sldId="274"/>
            <ac:picMk id="6" creationId="{3619FC92-C73F-438E-9161-33C2687EB227}"/>
          </ac:picMkLst>
        </pc:picChg>
      </pc:sldChg>
      <pc:sldChg chg="delSp modSp add del mod ord">
        <pc:chgData name="malalt76@gmail.com" userId="ebc18e4275ed73a1" providerId="LiveId" clId="{7DF61561-F265-4222-B9D5-ECF40364C585}" dt="2021-10-09T15:22:17.191" v="140" actId="2696"/>
        <pc:sldMkLst>
          <pc:docMk/>
          <pc:sldMk cId="1238363015" sldId="275"/>
        </pc:sldMkLst>
        <pc:spChg chg="del mod">
          <ac:chgData name="malalt76@gmail.com" userId="ebc18e4275ed73a1" providerId="LiveId" clId="{7DF61561-F265-4222-B9D5-ECF40364C585}" dt="2021-10-09T15:21:25.610" v="87" actId="478"/>
          <ac:spMkLst>
            <pc:docMk/>
            <pc:sldMk cId="1238363015" sldId="275"/>
            <ac:spMk id="3" creationId="{9F6E3C51-7E00-4D13-A2CC-44D7AB3B8C29}"/>
          </ac:spMkLst>
        </pc:spChg>
        <pc:spChg chg="mod">
          <ac:chgData name="malalt76@gmail.com" userId="ebc18e4275ed73a1" providerId="LiveId" clId="{7DF61561-F265-4222-B9D5-ECF40364C585}" dt="2021-10-09T15:21:21.037" v="85" actId="20577"/>
          <ac:spMkLst>
            <pc:docMk/>
            <pc:sldMk cId="1238363015" sldId="275"/>
            <ac:spMk id="18434" creationId="{E52A019A-7DBA-4F50-B0B1-A38D636EC8B0}"/>
          </ac:spMkLst>
        </pc:spChg>
      </pc:sldChg>
      <pc:sldChg chg="addSp delSp modSp add mod">
        <pc:chgData name="malalt76@gmail.com" userId="ebc18e4275ed73a1" providerId="LiveId" clId="{7DF61561-F265-4222-B9D5-ECF40364C585}" dt="2021-10-09T16:28:45.436" v="1109" actId="6549"/>
        <pc:sldMkLst>
          <pc:docMk/>
          <pc:sldMk cId="3755448662" sldId="275"/>
        </pc:sldMkLst>
        <pc:spChg chg="mod">
          <ac:chgData name="malalt76@gmail.com" userId="ebc18e4275ed73a1" providerId="LiveId" clId="{7DF61561-F265-4222-B9D5-ECF40364C585}" dt="2021-10-09T15:39:20.043" v="893" actId="20577"/>
          <ac:spMkLst>
            <pc:docMk/>
            <pc:sldMk cId="3755448662" sldId="275"/>
            <ac:spMk id="4" creationId="{D2F16734-D84F-4F48-8273-76CF590B8A99}"/>
          </ac:spMkLst>
        </pc:spChg>
        <pc:spChg chg="del">
          <ac:chgData name="malalt76@gmail.com" userId="ebc18e4275ed73a1" providerId="LiveId" clId="{7DF61561-F265-4222-B9D5-ECF40364C585}" dt="2021-10-09T15:39:23.241" v="894" actId="478"/>
          <ac:spMkLst>
            <pc:docMk/>
            <pc:sldMk cId="3755448662" sldId="275"/>
            <ac:spMk id="8" creationId="{9716A940-9080-4D1A-8C3C-E9E4E2E69E1E}"/>
          </ac:spMkLst>
        </pc:spChg>
        <pc:spChg chg="del">
          <ac:chgData name="malalt76@gmail.com" userId="ebc18e4275ed73a1" providerId="LiveId" clId="{7DF61561-F265-4222-B9D5-ECF40364C585}" dt="2021-10-09T15:39:24.507" v="895" actId="478"/>
          <ac:spMkLst>
            <pc:docMk/>
            <pc:sldMk cId="3755448662" sldId="275"/>
            <ac:spMk id="10" creationId="{39FB05AD-4B9E-45F0-8BBB-BD799191A964}"/>
          </ac:spMkLst>
        </pc:spChg>
        <pc:spChg chg="del">
          <ac:chgData name="malalt76@gmail.com" userId="ebc18e4275ed73a1" providerId="LiveId" clId="{7DF61561-F265-4222-B9D5-ECF40364C585}" dt="2021-10-09T15:39:25.912" v="896" actId="478"/>
          <ac:spMkLst>
            <pc:docMk/>
            <pc:sldMk cId="3755448662" sldId="275"/>
            <ac:spMk id="11" creationId="{A1463241-4898-4156-9B1F-95D22A018504}"/>
          </ac:spMkLst>
        </pc:spChg>
        <pc:spChg chg="mod">
          <ac:chgData name="malalt76@gmail.com" userId="ebc18e4275ed73a1" providerId="LiveId" clId="{7DF61561-F265-4222-B9D5-ECF40364C585}" dt="2021-10-09T16:28:45.436" v="1109" actId="6549"/>
          <ac:spMkLst>
            <pc:docMk/>
            <pc:sldMk cId="3755448662" sldId="275"/>
            <ac:spMk id="12" creationId="{DA114E3B-7345-4583-BC1E-59C69461BEB0}"/>
          </ac:spMkLst>
        </pc:spChg>
        <pc:picChg chg="add mod">
          <ac:chgData name="malalt76@gmail.com" userId="ebc18e4275ed73a1" providerId="LiveId" clId="{7DF61561-F265-4222-B9D5-ECF40364C585}" dt="2021-10-09T15:44:37.119" v="947" actId="692"/>
          <ac:picMkLst>
            <pc:docMk/>
            <pc:sldMk cId="3755448662" sldId="275"/>
            <ac:picMk id="3" creationId="{797DF570-5071-47C1-9CA9-E3D7912DB747}"/>
          </ac:picMkLst>
        </pc:picChg>
      </pc:sldChg>
      <pc:sldChg chg="delSp modSp add mod">
        <pc:chgData name="malalt76@gmail.com" userId="ebc18e4275ed73a1" providerId="LiveId" clId="{7DF61561-F265-4222-B9D5-ECF40364C585}" dt="2021-10-20T09:37:43.638" v="1176" actId="20577"/>
        <pc:sldMkLst>
          <pc:docMk/>
          <pc:sldMk cId="367445298" sldId="276"/>
        </pc:sldMkLst>
        <pc:spChg chg="mod">
          <ac:chgData name="malalt76@gmail.com" userId="ebc18e4275ed73a1" providerId="LiveId" clId="{7DF61561-F265-4222-B9D5-ECF40364C585}" dt="2021-10-09T15:45:27.948" v="972" actId="20577"/>
          <ac:spMkLst>
            <pc:docMk/>
            <pc:sldMk cId="367445298" sldId="276"/>
            <ac:spMk id="4" creationId="{D2F16734-D84F-4F48-8273-76CF590B8A99}"/>
          </ac:spMkLst>
        </pc:spChg>
        <pc:spChg chg="mod">
          <ac:chgData name="malalt76@gmail.com" userId="ebc18e4275ed73a1" providerId="LiveId" clId="{7DF61561-F265-4222-B9D5-ECF40364C585}" dt="2021-10-20T09:37:43.638" v="1176" actId="20577"/>
          <ac:spMkLst>
            <pc:docMk/>
            <pc:sldMk cId="367445298" sldId="276"/>
            <ac:spMk id="8" creationId="{9716A940-9080-4D1A-8C3C-E9E4E2E69E1E}"/>
          </ac:spMkLst>
        </pc:spChg>
        <pc:spChg chg="del">
          <ac:chgData name="malalt76@gmail.com" userId="ebc18e4275ed73a1" providerId="LiveId" clId="{7DF61561-F265-4222-B9D5-ECF40364C585}" dt="2021-10-09T15:45:35.942" v="975" actId="478"/>
          <ac:spMkLst>
            <pc:docMk/>
            <pc:sldMk cId="367445298" sldId="276"/>
            <ac:spMk id="10" creationId="{39FB05AD-4B9E-45F0-8BBB-BD799191A964}"/>
          </ac:spMkLst>
        </pc:spChg>
        <pc:spChg chg="del">
          <ac:chgData name="malalt76@gmail.com" userId="ebc18e4275ed73a1" providerId="LiveId" clId="{7DF61561-F265-4222-B9D5-ECF40364C585}" dt="2021-10-09T15:45:34.603" v="974" actId="478"/>
          <ac:spMkLst>
            <pc:docMk/>
            <pc:sldMk cId="367445298" sldId="276"/>
            <ac:spMk id="11" creationId="{A1463241-4898-4156-9B1F-95D22A018504}"/>
          </ac:spMkLst>
        </pc:spChg>
        <pc:spChg chg="del">
          <ac:chgData name="malalt76@gmail.com" userId="ebc18e4275ed73a1" providerId="LiveId" clId="{7DF61561-F265-4222-B9D5-ECF40364C585}" dt="2021-10-09T15:45:31.674" v="973" actId="478"/>
          <ac:spMkLst>
            <pc:docMk/>
            <pc:sldMk cId="367445298" sldId="276"/>
            <ac:spMk id="12" creationId="{DA114E3B-7345-4583-BC1E-59C69461BEB0}"/>
          </ac:spMkLst>
        </pc:spChg>
      </pc:sldChg>
      <pc:sldChg chg="modSp add mod">
        <pc:chgData name="malalt76@gmail.com" userId="ebc18e4275ed73a1" providerId="LiveId" clId="{7DF61561-F265-4222-B9D5-ECF40364C585}" dt="2021-10-09T15:50:31.598" v="1079" actId="6549"/>
        <pc:sldMkLst>
          <pc:docMk/>
          <pc:sldMk cId="1791909362" sldId="277"/>
        </pc:sldMkLst>
        <pc:spChg chg="mod">
          <ac:chgData name="malalt76@gmail.com" userId="ebc18e4275ed73a1" providerId="LiveId" clId="{7DF61561-F265-4222-B9D5-ECF40364C585}" dt="2021-10-09T15:50:31.598" v="1079" actId="6549"/>
          <ac:spMkLst>
            <pc:docMk/>
            <pc:sldMk cId="1791909362" sldId="277"/>
            <ac:spMk id="8" creationId="{9716A940-9080-4D1A-8C3C-E9E4E2E69E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5F98BA81-7C6C-4FDE-9238-C74541FBC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21B3A4B-F206-4618-A530-26247C21F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8C4CB6-DC80-4413-B590-BF3CA7D28B14}" type="datetimeFigureOut">
              <a:rPr lang="es-ES"/>
              <a:pPr>
                <a:defRPr/>
              </a:pPr>
              <a:t>20/10/2021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2286505-30C2-43E1-AC25-AE3A12DDBE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ED243283-9596-4435-86B3-C063CA8DC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BE664E-93D3-4FD5-A5C5-0757BC8E42C7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D21FD4B-C3FE-4450-8B8B-B55EF80371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0EA26F-DAA5-4FBB-9AEF-B25EDF9B5F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FC9445-99E0-4C2A-87B5-1D442F78BAC7}" type="datetimeFigureOut">
              <a:rPr lang="es-ES"/>
              <a:pPr>
                <a:defRPr/>
              </a:pPr>
              <a:t>20/10/2021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8B669A9-77A8-4B5E-9FD9-D1287CF30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3E5E4B1-C7C8-43B5-9FA2-3C8B9A14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B1E778-C297-4F8C-9437-C13ED88421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763F4-277E-4818-A132-51026E38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F37F19-9B6D-439B-BBE0-EE5530E6803A}" type="slidenum">
              <a:rPr lang="es-ES" altLang="ca-ES"/>
              <a:pPr/>
              <a:t>‹Nº›</a:t>
            </a:fld>
            <a:endParaRPr lang="es-ES" alt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imagen de diapositiva 1">
            <a:extLst>
              <a:ext uri="{FF2B5EF4-FFF2-40B4-BE49-F238E27FC236}">
                <a16:creationId xmlns:a16="http://schemas.microsoft.com/office/drawing/2014/main" id="{EBFCC32E-B2AF-435C-BA54-C9FF556277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Marcador de notas 2">
            <a:extLst>
              <a:ext uri="{FF2B5EF4-FFF2-40B4-BE49-F238E27FC236}">
                <a16:creationId xmlns:a16="http://schemas.microsoft.com/office/drawing/2014/main" id="{8A5F8C21-A3E2-473C-BEE9-881E61C16D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ES"/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id="{FB9432C5-F3F7-4057-8E1A-DD5A0D919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596305-888C-40BB-9172-7E0B2A6D8A2D}" type="slidenum">
              <a:rPr lang="es-ES" altLang="es-ES"/>
              <a:pPr/>
              <a:t>4</a:t>
            </a:fld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id="{97C8672A-D587-4C99-9C41-08D8A3E4F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id="{9DE20E30-4DED-4F36-B5CF-5AE0E8F67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2A9C522A-6849-413F-91FE-4556009B7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F3039C-11BE-4D5F-9975-EE8067652657}" type="slidenum">
              <a:rPr lang="es-ES" altLang="es-ES"/>
              <a:pPr/>
              <a:t>12</a:t>
            </a:fld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id="{97C8672A-D587-4C99-9C41-08D8A3E4F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id="{9DE20E30-4DED-4F36-B5CF-5AE0E8F67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2A9C522A-6849-413F-91FE-4556009B7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F3039C-11BE-4D5F-9975-EE8067652657}" type="slidenum">
              <a:rPr lang="es-ES" altLang="es-ES"/>
              <a:pPr/>
              <a:t>13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5182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id="{97C8672A-D587-4C99-9C41-08D8A3E4F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id="{9DE20E30-4DED-4F36-B5CF-5AE0E8F67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2A9C522A-6849-413F-91FE-4556009B7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F3039C-11BE-4D5F-9975-EE8067652657}" type="slidenum">
              <a:rPr lang="es-ES" altLang="es-ES"/>
              <a:pPr/>
              <a:t>14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834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Marcador de imagen de diapositiva 1">
            <a:extLst>
              <a:ext uri="{FF2B5EF4-FFF2-40B4-BE49-F238E27FC236}">
                <a16:creationId xmlns:a16="http://schemas.microsoft.com/office/drawing/2014/main" id="{97C8672A-D587-4C99-9C41-08D8A3E4F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Marcador de notas 2">
            <a:extLst>
              <a:ext uri="{FF2B5EF4-FFF2-40B4-BE49-F238E27FC236}">
                <a16:creationId xmlns:a16="http://schemas.microsoft.com/office/drawing/2014/main" id="{9DE20E30-4DED-4F36-B5CF-5AE0E8F67D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2A9C522A-6849-413F-91FE-4556009B7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F3039C-11BE-4D5F-9975-EE8067652657}" type="slidenum">
              <a:rPr lang="es-ES" altLang="es-ES"/>
              <a:pPr/>
              <a:t>15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3139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D725D4BC-151B-4785-8F93-44CF6EEC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riángulo isósceles 1">
            <a:extLst>
              <a:ext uri="{FF2B5EF4-FFF2-40B4-BE49-F238E27FC236}">
                <a16:creationId xmlns:a16="http://schemas.microsoft.com/office/drawing/2014/main" id="{C6C872C2-89D7-4B7D-AFB4-3D23F825E19E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B040B537-A2B0-49AC-ACBF-ABE1C24683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6959600" y="5387975"/>
            <a:ext cx="21859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21305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899592" y="4322110"/>
            <a:ext cx="6624736" cy="88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899592" y="3965710"/>
            <a:ext cx="1853294" cy="35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055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C9BACD0A-2383-42E6-8116-DAF0481D8613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5866ABE8-D3E6-4DE0-94FE-F372EF3A4E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25DEAD8-E939-41A5-AC0B-3BCC8B6B3209}"/>
              </a:ext>
            </a:extLst>
          </p:cNvPr>
          <p:cNvSpPr/>
          <p:nvPr userDrawn="1"/>
        </p:nvSpPr>
        <p:spPr>
          <a:xfrm>
            <a:off x="6011863" y="0"/>
            <a:ext cx="3132137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CFAA6076-8180-446E-9E88-3EBCFF39BE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62" r="16925" b="31064"/>
          <a:stretch>
            <a:fillRect/>
          </a:stretch>
        </p:blipFill>
        <p:spPr bwMode="auto">
          <a:xfrm>
            <a:off x="1476375" y="2205038"/>
            <a:ext cx="61198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6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B1716456-4FE4-4567-AD1C-1C7974F2714D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590E9A88-166A-44D4-92D0-AF2C1411F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18425" y="5848350"/>
            <a:ext cx="13541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texto 11"/>
          <p:cNvSpPr>
            <a:spLocks noGrp="1"/>
          </p:cNvSpPr>
          <p:nvPr>
            <p:ph type="body" sz="quarter" idx="11"/>
          </p:nvPr>
        </p:nvSpPr>
        <p:spPr>
          <a:xfrm>
            <a:off x="628650" y="6214869"/>
            <a:ext cx="2647206" cy="3824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2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">
            <a:extLst>
              <a:ext uri="{FF2B5EF4-FFF2-40B4-BE49-F238E27FC236}">
                <a16:creationId xmlns:a16="http://schemas.microsoft.com/office/drawing/2014/main" id="{910099D2-D918-4FA4-AA7A-FA2208291F7D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02FC5AF5-E898-4923-809F-33A64A884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04DDD098-939E-4DDD-AF72-6D128EB95524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1901569D-328C-44A4-B088-F68ED3C047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18425" y="5848350"/>
            <a:ext cx="13541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exto 11"/>
          <p:cNvSpPr>
            <a:spLocks noGrp="1"/>
          </p:cNvSpPr>
          <p:nvPr>
            <p:ph type="body" sz="quarter" idx="11"/>
          </p:nvPr>
        </p:nvSpPr>
        <p:spPr>
          <a:xfrm>
            <a:off x="628650" y="6214869"/>
            <a:ext cx="2647206" cy="3824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71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3A54CF69-C383-4AAD-89A5-FDEBF7AE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riángulo isósceles 1">
            <a:extLst>
              <a:ext uri="{FF2B5EF4-FFF2-40B4-BE49-F238E27FC236}">
                <a16:creationId xmlns:a16="http://schemas.microsoft.com/office/drawing/2014/main" id="{7ECC1864-EA53-4FB0-8981-DC9B3BEFCCF0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80A4551B-C9A4-43C4-A6D2-DB5197A4FC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146925" y="5362575"/>
            <a:ext cx="19526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413942" y="3322000"/>
            <a:ext cx="6858000" cy="1147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899592" y="1173976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879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B5B37F22-E907-4655-8567-0A7A870E78E0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C507A54A-E2E3-472E-AF7F-F7FFBAEEA1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91450" y="5838825"/>
            <a:ext cx="12461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628650" y="6163779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50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">
            <a:extLst>
              <a:ext uri="{FF2B5EF4-FFF2-40B4-BE49-F238E27FC236}">
                <a16:creationId xmlns:a16="http://schemas.microsoft.com/office/drawing/2014/main" id="{1B124256-7D60-465D-A3A6-00B788B5E012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7EED1E3A-3783-4A40-B2CE-DCB7C7417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9DAE001D-7CB0-4C91-A01E-6C1AF29AF4A3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EE432F99-7D17-4735-862A-660807055D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91450" y="5838825"/>
            <a:ext cx="12461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611560" y="6163779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16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>
            <a:extLst>
              <a:ext uri="{FF2B5EF4-FFF2-40B4-BE49-F238E27FC236}">
                <a16:creationId xmlns:a16="http://schemas.microsoft.com/office/drawing/2014/main" id="{BE4755FD-BD5A-4B2C-9B5E-9B8FEBF1C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42F67F7F-8246-4278-899B-DCE44DF4A278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32312E23-F71B-47FF-B481-2B1EA6E127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157788"/>
            <a:ext cx="15589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413942" y="3440408"/>
            <a:ext cx="6858000" cy="1147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</a:t>
            </a:r>
          </a:p>
        </p:txBody>
      </p:sp>
    </p:spTree>
    <p:extLst>
      <p:ext uri="{BB962C8B-B14F-4D97-AF65-F5344CB8AC3E}">
        <p14:creationId xmlns:p14="http://schemas.microsoft.com/office/powerpoint/2010/main" val="18339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1">
            <a:extLst>
              <a:ext uri="{FF2B5EF4-FFF2-40B4-BE49-F238E27FC236}">
                <a16:creationId xmlns:a16="http://schemas.microsoft.com/office/drawing/2014/main" id="{92664EB8-7690-49A6-B9D6-785B7A9F5CCE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07A9D144-FDC3-4DFD-97E1-855FAA8E2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4858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7B26D3DF-2DC0-43B4-A2B9-400B54649067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673B11D9-ED41-461A-A59C-E63C5E11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riángulo isósceles 1">
            <a:extLst>
              <a:ext uri="{FF2B5EF4-FFF2-40B4-BE49-F238E27FC236}">
                <a16:creationId xmlns:a16="http://schemas.microsoft.com/office/drawing/2014/main" id="{C610859D-0DA3-4CC0-9635-4C7DB807F993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5ECD8876-7E32-429A-9D0D-1501CA9C9F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05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80D5318-803B-40A0-8C6E-7C9DEAF2F82A}"/>
              </a:ext>
            </a:extLst>
          </p:cNvPr>
          <p:cNvCxnSpPr/>
          <p:nvPr/>
        </p:nvCxnSpPr>
        <p:spPr>
          <a:xfrm flipV="1">
            <a:off x="468313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FF9A1B6-DEE6-4555-A3AF-E4ABC6B57552}"/>
              </a:ext>
            </a:extLst>
          </p:cNvPr>
          <p:cNvCxnSpPr/>
          <p:nvPr userDrawn="1"/>
        </p:nvCxnSpPr>
        <p:spPr>
          <a:xfrm flipV="1">
            <a:off x="468313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n 3">
            <a:extLst>
              <a:ext uri="{FF2B5EF4-FFF2-40B4-BE49-F238E27FC236}">
                <a16:creationId xmlns:a16="http://schemas.microsoft.com/office/drawing/2014/main" id="{7F85B989-6FBB-4AB6-A01D-FB066FD3008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32070D8-3072-4B43-8C55-5B6034035D0C}"/>
              </a:ext>
            </a:extLst>
          </p:cNvPr>
          <p:cNvCxnSpPr/>
          <p:nvPr userDrawn="1"/>
        </p:nvCxnSpPr>
        <p:spPr>
          <a:xfrm flipH="1">
            <a:off x="6948488" y="765175"/>
            <a:ext cx="219551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865B869-F449-4F6C-8819-4C1FDAF448C4}"/>
              </a:ext>
            </a:extLst>
          </p:cNvPr>
          <p:cNvSpPr txBox="1">
            <a:spLocks/>
          </p:cNvSpPr>
          <p:nvPr/>
        </p:nvSpPr>
        <p:spPr>
          <a:xfrm>
            <a:off x="628650" y="6164263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19FC92-C73F-438E-9161-33C2687E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6014357" cy="37132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B4453B1-4F1D-4A7B-82D9-87B798343FEB}"/>
              </a:ext>
            </a:extLst>
          </p:cNvPr>
          <p:cNvSpPr txBox="1"/>
          <p:nvPr/>
        </p:nvSpPr>
        <p:spPr>
          <a:xfrm>
            <a:off x="539552" y="4437112"/>
            <a:ext cx="457623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>
              <a:lnSpc>
                <a:spcPct val="150000"/>
              </a:lnSpc>
            </a:pPr>
            <a:r>
              <a:rPr lang="es-ES" sz="1800" dirty="0">
                <a:effectLst/>
                <a:ea typeface="Arial" panose="020B0604020202020204" pitchFamily="34" charset="0"/>
              </a:rPr>
              <a:t>Calcular complejidad </a:t>
            </a:r>
            <a:r>
              <a:rPr lang="es-ES" sz="1800" dirty="0" err="1">
                <a:effectLst/>
                <a:ea typeface="Arial" panose="020B0604020202020204" pitchFamily="34" charset="0"/>
              </a:rPr>
              <a:t>ciclomática</a:t>
            </a:r>
            <a:r>
              <a:rPr lang="es-ES" sz="1800" dirty="0">
                <a:effectLst/>
                <a:ea typeface="Arial" panose="020B0604020202020204" pitchFamily="34" charset="0"/>
              </a:rPr>
              <a:t>:</a:t>
            </a:r>
            <a:endParaRPr lang="ca-ES" dirty="0">
              <a:ea typeface="Arial" panose="020B0604020202020204" pitchFamily="34" charset="0"/>
            </a:endParaRPr>
          </a:p>
          <a:p>
            <a:pPr marL="467995">
              <a:lnSpc>
                <a:spcPct val="150000"/>
              </a:lnSpc>
            </a:pPr>
            <a:r>
              <a:rPr lang="ca-ES" sz="1800" dirty="0">
                <a:effectLst/>
                <a:ea typeface="Arial" panose="020B0604020202020204" pitchFamily="34" charset="0"/>
              </a:rPr>
              <a:t>M = </a:t>
            </a:r>
            <a:r>
              <a:rPr lang="ca-ES" sz="1800" dirty="0" err="1">
                <a:effectLst/>
                <a:ea typeface="Arial" panose="020B0604020202020204" pitchFamily="34" charset="0"/>
              </a:rPr>
              <a:t>aristas</a:t>
            </a:r>
            <a:r>
              <a:rPr lang="ca-ES" sz="1800" dirty="0">
                <a:effectLst/>
                <a:ea typeface="Arial" panose="020B0604020202020204" pitchFamily="34" charset="0"/>
              </a:rPr>
              <a:t> – </a:t>
            </a:r>
            <a:r>
              <a:rPr lang="ca-ES" sz="1800" dirty="0" err="1">
                <a:effectLst/>
                <a:ea typeface="Arial" panose="020B0604020202020204" pitchFamily="34" charset="0"/>
              </a:rPr>
              <a:t>nodos</a:t>
            </a:r>
            <a:r>
              <a:rPr lang="ca-ES" sz="1800" dirty="0">
                <a:effectLst/>
                <a:ea typeface="Arial" panose="020B0604020202020204" pitchFamily="34" charset="0"/>
              </a:rPr>
              <a:t> + 2</a:t>
            </a:r>
          </a:p>
          <a:p>
            <a:pPr marL="467995">
              <a:lnSpc>
                <a:spcPct val="150000"/>
              </a:lnSpc>
            </a:pPr>
            <a:r>
              <a:rPr lang="ca-ES" sz="1800" dirty="0">
                <a:effectLst/>
                <a:ea typeface="Arial" panose="020B0604020202020204" pitchFamily="34" charset="0"/>
              </a:rPr>
              <a:t>V(G) = 8 – 7 + 2 = 3</a:t>
            </a:r>
          </a:p>
        </p:txBody>
      </p:sp>
    </p:spTree>
    <p:extLst>
      <p:ext uri="{BB962C8B-B14F-4D97-AF65-F5344CB8AC3E}">
        <p14:creationId xmlns:p14="http://schemas.microsoft.com/office/powerpoint/2010/main" val="57638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865B869-F449-4F6C-8819-4C1FDAF448C4}"/>
              </a:ext>
            </a:extLst>
          </p:cNvPr>
          <p:cNvSpPr txBox="1">
            <a:spLocks/>
          </p:cNvSpPr>
          <p:nvPr/>
        </p:nvSpPr>
        <p:spPr>
          <a:xfrm>
            <a:off x="628650" y="6164263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/>
              <a:t>CFGS DAM / DAW – M05 – Clase 3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19FC92-C73F-438E-9161-33C2687E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14044"/>
            <a:ext cx="6014357" cy="37132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B4453B1-4F1D-4A7B-82D9-87B798343FEB}"/>
              </a:ext>
            </a:extLst>
          </p:cNvPr>
          <p:cNvSpPr txBox="1"/>
          <p:nvPr/>
        </p:nvSpPr>
        <p:spPr>
          <a:xfrm>
            <a:off x="1475656" y="4509120"/>
            <a:ext cx="223224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7995">
              <a:lnSpc>
                <a:spcPct val="150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C1= 1,2,3,7</a:t>
            </a:r>
            <a:endParaRPr lang="ca-ES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67995">
              <a:lnSpc>
                <a:spcPct val="150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C2= 1,2,4,5,7</a:t>
            </a:r>
            <a:endParaRPr lang="ca-ES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467995">
              <a:lnSpc>
                <a:spcPct val="150000"/>
              </a:lnSpc>
            </a:pPr>
            <a:r>
              <a:rPr lang="es-E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C3= 1,2,4,6,7</a:t>
            </a:r>
            <a:endParaRPr lang="ca-E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B0077C-38F3-41E0-96BC-088AC0A6211E}"/>
              </a:ext>
            </a:extLst>
          </p:cNvPr>
          <p:cNvSpPr txBox="1"/>
          <p:nvPr/>
        </p:nvSpPr>
        <p:spPr>
          <a:xfrm>
            <a:off x="717883" y="812831"/>
            <a:ext cx="62680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Caja blanca – Caminos independientes</a:t>
            </a:r>
            <a:endParaRPr lang="ca-ES" sz="3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383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D2F16734-D84F-4F48-8273-76CF590B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839959"/>
            <a:ext cx="6858000" cy="723093"/>
          </a:xfrm>
        </p:spPr>
        <p:txBody>
          <a:bodyPr/>
          <a:lstStyle/>
          <a:p>
            <a:pPr algn="l"/>
            <a:r>
              <a:rPr lang="es-ES" dirty="0"/>
              <a:t>Pruebas de caja negra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16A940-9080-4D1A-8C3C-E9E4E2E69E1E}"/>
              </a:ext>
            </a:extLst>
          </p:cNvPr>
          <p:cNvSpPr txBox="1"/>
          <p:nvPr/>
        </p:nvSpPr>
        <p:spPr>
          <a:xfrm>
            <a:off x="721131" y="1632281"/>
            <a:ext cx="7866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funcionales donde solo se evalúa los outputs en base a los inputs dados.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FB05AD-4B9E-45F0-8BBB-BD799191A964}"/>
              </a:ext>
            </a:extLst>
          </p:cNvPr>
          <p:cNvSpPr txBox="1"/>
          <p:nvPr/>
        </p:nvSpPr>
        <p:spPr>
          <a:xfrm>
            <a:off x="809737" y="2465020"/>
            <a:ext cx="7866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M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étodo de la partición equivalente: dividir y separar los campos de entrada según el tipo de datos y las restricciones que el tipo impone a estos datos, para luego escoger un valor aleatorio dentro de este rango de valores que lo represente.</a:t>
            </a:r>
            <a:endParaRPr lang="ca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463241-4898-4156-9B1F-95D22A018504}"/>
              </a:ext>
            </a:extLst>
          </p:cNvPr>
          <p:cNvSpPr txBox="1"/>
          <p:nvPr/>
        </p:nvSpPr>
        <p:spPr>
          <a:xfrm>
            <a:off x="809737" y="3717032"/>
            <a:ext cx="7650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Ejemplos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Notas: 0 a 10; valores &lt;0 o &gt;10 no válidos.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Fechas: de 01/01/1900 a </a:t>
            </a:r>
            <a:r>
              <a:rPr lang="es-ES" dirty="0" err="1">
                <a:solidFill>
                  <a:srgbClr val="000000"/>
                </a:solidFill>
                <a:highlight>
                  <a:srgbClr val="FFFFFF"/>
                </a:highlight>
              </a:rPr>
              <a:t>fecha_actual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lang="ca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114E3B-7345-4583-BC1E-59C69461BEB0}"/>
              </a:ext>
            </a:extLst>
          </p:cNvPr>
          <p:cNvSpPr txBox="1"/>
          <p:nvPr/>
        </p:nvSpPr>
        <p:spPr>
          <a:xfrm>
            <a:off x="774879" y="4764054"/>
            <a:ext cx="6838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Valores límite: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 complementaria a la partición equivalente en la cuál indicaremos los valores o números qué delimitan los rangos de valores que hemos definido con la partición equivalente. (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ej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: 10,01 y -0,01)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  <a:ea typeface="Arial" panose="020B0604020202020204" pitchFamily="34" charset="0"/>
            </a:endParaRP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078156CA-3210-4BAC-95A2-BB23900E1A47}"/>
              </a:ext>
            </a:extLst>
          </p:cNvPr>
          <p:cNvSpPr txBox="1">
            <a:spLocks/>
          </p:cNvSpPr>
          <p:nvPr/>
        </p:nvSpPr>
        <p:spPr>
          <a:xfrm>
            <a:off x="707232" y="6135428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D2F16734-D84F-4F48-8273-76CF590B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839959"/>
            <a:ext cx="6858000" cy="723093"/>
          </a:xfrm>
        </p:spPr>
        <p:txBody>
          <a:bodyPr/>
          <a:lstStyle/>
          <a:p>
            <a:pPr algn="l"/>
            <a:r>
              <a:rPr lang="es-ES" dirty="0"/>
              <a:t>Herramientas disponibles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16A940-9080-4D1A-8C3C-E9E4E2E69E1E}"/>
              </a:ext>
            </a:extLst>
          </p:cNvPr>
          <p:cNvSpPr txBox="1"/>
          <p:nvPr/>
        </p:nvSpPr>
        <p:spPr>
          <a:xfrm>
            <a:off x="721131" y="1632281"/>
            <a:ext cx="78667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unitarias: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JUnit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 Automatiza las pruebas unitarias y de integración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 (ver anexo documentación del </a:t>
            </a:r>
            <a:r>
              <a:rPr lang="es-ES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foro general en UF2).</a:t>
            </a:r>
            <a:endParaRPr lang="es-ES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s-ES" dirty="0">
              <a:solidFill>
                <a:srgbClr val="000000"/>
              </a:solidFill>
              <a:highlight>
                <a:srgbClr val="FFFFFF"/>
              </a:highlight>
              <a:ea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estáticas de código: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PMD. Para </a:t>
            </a: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JDeveloper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, Eclipse, </a:t>
            </a: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jEdit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, etc. Permite encontrar en el código errores en el manejo de excepciones, código muerto, código sin optimizar, código duplicado ...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FindBugs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 Puede integrarse en Eclipse. Escaneo de código mediante el cual encuentra errores comunes, malas prácticas de programación, código vulnerable, rendimiento, seguridad ...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YASCA. Permite encontrar vulnerabilidades de seguridad, calidad en el código, rendimiento.</a:t>
            </a:r>
          </a:p>
          <a:p>
            <a:pPr algn="just"/>
            <a:endParaRPr lang="es-E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078156CA-3210-4BAC-95A2-BB23900E1A47}"/>
              </a:ext>
            </a:extLst>
          </p:cNvPr>
          <p:cNvSpPr txBox="1">
            <a:spLocks/>
          </p:cNvSpPr>
          <p:nvPr/>
        </p:nvSpPr>
        <p:spPr>
          <a:xfrm>
            <a:off x="707232" y="6135428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  <p:extLst>
      <p:ext uri="{BB962C8B-B14F-4D97-AF65-F5344CB8AC3E}">
        <p14:creationId xmlns:p14="http://schemas.microsoft.com/office/powerpoint/2010/main" val="36744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D2F16734-D84F-4F48-8273-76CF590B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839959"/>
            <a:ext cx="6858000" cy="723093"/>
          </a:xfrm>
        </p:spPr>
        <p:txBody>
          <a:bodyPr/>
          <a:lstStyle/>
          <a:p>
            <a:pPr algn="l"/>
            <a:r>
              <a:rPr lang="es-ES" dirty="0"/>
              <a:t>Herramientas disponibles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16A940-9080-4D1A-8C3C-E9E4E2E69E1E}"/>
              </a:ext>
            </a:extLst>
          </p:cNvPr>
          <p:cNvSpPr txBox="1"/>
          <p:nvPr/>
        </p:nvSpPr>
        <p:spPr>
          <a:xfrm>
            <a:off x="721131" y="1632281"/>
            <a:ext cx="78667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de rendimiento: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JMeter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 Rendimiento, estrés, carga y volumen, sobre recursos estáticos o dinámicos.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OpenSTA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: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Captar peticiones del usuario generadas en un navegador web, luego guardarlas, y poderlas editar para su posterior uso.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WEbLoad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: pruebas de rendimiento, a través de un entorno gráfico.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Grinder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: 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de rendimiento, mediante script escritos en lenguaje </a:t>
            </a: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Jython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de aceptación: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Fitness. Permite comparar lo que tiene que hacer el software con el que realmente hace..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Avignon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 Pruebas de aceptación de usuario. Trabaja en conjunto con </a:t>
            </a: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JUnit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HTTPUnit</a:t>
            </a:r>
            <a:r>
              <a:rPr lang="es-E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...</a:t>
            </a:r>
            <a:endParaRPr lang="es-ES" dirty="0"/>
          </a:p>
          <a:p>
            <a:pPr algn="just"/>
            <a:endParaRPr lang="es-E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078156CA-3210-4BAC-95A2-BB23900E1A47}"/>
              </a:ext>
            </a:extLst>
          </p:cNvPr>
          <p:cNvSpPr txBox="1">
            <a:spLocks/>
          </p:cNvSpPr>
          <p:nvPr/>
        </p:nvSpPr>
        <p:spPr>
          <a:xfrm>
            <a:off x="707232" y="6135428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  <p:extLst>
      <p:ext uri="{BB962C8B-B14F-4D97-AF65-F5344CB8AC3E}">
        <p14:creationId xmlns:p14="http://schemas.microsoft.com/office/powerpoint/2010/main" val="179190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D2F16734-D84F-4F48-8273-76CF590B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839959"/>
            <a:ext cx="6858000" cy="723093"/>
          </a:xfrm>
        </p:spPr>
        <p:txBody>
          <a:bodyPr/>
          <a:lstStyle/>
          <a:p>
            <a:pPr algn="l"/>
            <a:r>
              <a:rPr lang="es-ES" dirty="0"/>
              <a:t>Demo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114E3B-7345-4583-BC1E-59C69461BEB0}"/>
              </a:ext>
            </a:extLst>
          </p:cNvPr>
          <p:cNvSpPr txBox="1"/>
          <p:nvPr/>
        </p:nvSpPr>
        <p:spPr>
          <a:xfrm>
            <a:off x="827584" y="2032557"/>
            <a:ext cx="683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ea typeface="Arial" panose="020B0604020202020204" pitchFamily="34" charset="0"/>
              </a:rPr>
              <a:t>Creación y uso Junit4 en Eclipse. 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078156CA-3210-4BAC-95A2-BB23900E1A47}"/>
              </a:ext>
            </a:extLst>
          </p:cNvPr>
          <p:cNvSpPr txBox="1">
            <a:spLocks/>
          </p:cNvSpPr>
          <p:nvPr/>
        </p:nvSpPr>
        <p:spPr>
          <a:xfrm>
            <a:off x="707232" y="6135428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7DF570-5071-47C1-9CA9-E3D7912D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28" y="2708920"/>
            <a:ext cx="4581525" cy="1971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544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1DEBD3D5-E212-4336-BED9-407D5A353F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1700213"/>
            <a:ext cx="7886700" cy="1500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ES" dirty="0"/>
              <a:t>Tema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B4A87-AC06-4077-BDB1-C22CABAFF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463" y="3322638"/>
            <a:ext cx="6858000" cy="114617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4D788A-ED07-4EAC-835E-14A315315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113" y="1174750"/>
            <a:ext cx="6840239" cy="525463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993C37-95FE-4631-8E72-39B00835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Las pruebas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4ADD671-FDEB-4109-BD8B-6AD1E3D2D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1844675"/>
            <a:ext cx="8264525" cy="3951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ES" dirty="0"/>
              <a:t>Cuando son necesarias?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s-ES" altLang="es-ES" dirty="0"/>
              <a:t>Siempre, cualquier código que se desarrollo debe ser probado.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s-ES" altLang="es-ES" dirty="0"/>
              <a:t>El depurador es la herramienta básica que nos ayuda para solucionar los fallos en nuestro código.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s-ES" altLang="es-ES" dirty="0"/>
              <a:t>Es necesario un </a:t>
            </a:r>
            <a:r>
              <a:rPr lang="es-ES" altLang="es-ES" i="1" dirty="0" err="1"/>
              <a:t>checklist</a:t>
            </a:r>
            <a:r>
              <a:rPr lang="es-ES" altLang="es-ES" dirty="0"/>
              <a:t>, que describa las pruebas a realizar.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s-ES" altLang="es-ES" dirty="0"/>
              <a:t>Es recomendable probar mientas se programa.</a:t>
            </a: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732E9C-953A-456C-8790-16F20A3B4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45551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65F30A-8D7F-4885-B7BF-0D2E2C908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188" y="6164263"/>
            <a:ext cx="626506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D1D46F6-DAF9-4CD7-A711-B824E9036407}"/>
              </a:ext>
            </a:extLst>
          </p:cNvPr>
          <p:cNvSpPr txBox="1">
            <a:spLocks/>
          </p:cNvSpPr>
          <p:nvPr/>
        </p:nvSpPr>
        <p:spPr>
          <a:xfrm>
            <a:off x="628650" y="1062038"/>
            <a:ext cx="8264525" cy="78263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s-E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 depurador de Eclipse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686E2B-AB50-4742-BF2B-98F25ACA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1" y="1700808"/>
            <a:ext cx="3691044" cy="1619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C0C172-7F58-42CB-B5A2-54A41A951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320059"/>
            <a:ext cx="4838700" cy="161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4B6F1A-2B23-4260-B9AB-06BCC70A5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4995036"/>
            <a:ext cx="452437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993C37-95FE-4631-8E72-39B00835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Analizador de código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4ADD671-FDEB-4109-BD8B-6AD1E3D2D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1844675"/>
            <a:ext cx="8264525" cy="3951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Identifica los errores en tiempo real a medida que estamos programando.</a:t>
            </a:r>
          </a:p>
          <a:p>
            <a:pPr eaLnBrk="1" hangingPunct="1"/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Errores: marcados en rojo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Error de declaración de una variable</a:t>
            </a:r>
            <a:endParaRPr lang="ca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Error de tipo de variable</a:t>
            </a:r>
            <a:endParaRPr lang="ca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Error de importación</a:t>
            </a:r>
          </a:p>
          <a:p>
            <a:pPr lvl="1" indent="0" eaLnBrk="1" hangingPunct="1">
              <a:buNone/>
            </a:pP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Warnings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: marcados en amarillo.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Variables que se pueden desbordar.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Perdidas de valores en variables.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Variables sin inicializar.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732E9C-953A-456C-8790-16F20A3B4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45551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  <p:extLst>
      <p:ext uri="{BB962C8B-B14F-4D97-AF65-F5344CB8AC3E}">
        <p14:creationId xmlns:p14="http://schemas.microsoft.com/office/powerpoint/2010/main" val="34339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993C37-95FE-4631-8E72-39B00835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Las pruebas de código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4ADD671-FDEB-4109-BD8B-6AD1E3D2D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1844675"/>
            <a:ext cx="8264525" cy="3951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El objetivo de una prueba es el de d</a:t>
            </a:r>
            <a:r>
              <a:rPr lang="la-Lat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etectar errores</a:t>
            </a:r>
            <a:r>
              <a:rPr lang="ca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eaLnBrk="1" hangingPunct="1"/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Casos de prueba: condiciones que se establecen con el objetivo de determinar si la aplicación funciona correctamente.</a:t>
            </a:r>
          </a:p>
          <a:p>
            <a:pPr lvl="1" indent="0" eaLnBrk="1" hangingPunct="1">
              <a:buNone/>
            </a:pP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SUMA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 + B = C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Probar sumas negativos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Desbordamiento de variables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Etc.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732E9C-953A-456C-8790-16F20A3B4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45551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  <p:extLst>
      <p:ext uri="{BB962C8B-B14F-4D97-AF65-F5344CB8AC3E}">
        <p14:creationId xmlns:p14="http://schemas.microsoft.com/office/powerpoint/2010/main" val="22765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993C37-95FE-4631-8E72-39B00835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49" y="693737"/>
            <a:ext cx="5959574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Clasificación de pruebas según nivel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4ADD671-FDEB-4109-BD8B-6AD1E3D2D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48949" y="1556792"/>
            <a:ext cx="8264525" cy="43204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Unitarias: Una unidad de código.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Caja blanca:  Camino básico, Complejidad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ciclomática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, Caminos independientes.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Caja negra: Particiones equivalentes, Valores limites. </a:t>
            </a:r>
            <a:endParaRPr lang="es-ES" sz="22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Funcionales: consideran requerimientos del cliente.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De integración: relaciones entre componentes de la aplicación (ej. Calculadora, paso de parámetros entre operaciones).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De sistema: requisitos del programa. (rendimiento, seguridad, usabilidad, instalación)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 carga: tiempos respuesta.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 estrés: situaciones extremas de uso.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De seguridad: roles y permisos.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Pruebas de aceptación: Alfa (cliente y desarrollador) y  Beta (cliente solo).</a:t>
            </a:r>
          </a:p>
          <a:p>
            <a:pPr marL="285750" eaLnBrk="1" hangingPunct="1"/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732E9C-953A-456C-8790-16F20A3B4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45551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CFGS DAM / DAW – M05 – Clase 3</a:t>
            </a:r>
          </a:p>
        </p:txBody>
      </p:sp>
    </p:spTree>
    <p:extLst>
      <p:ext uri="{BB962C8B-B14F-4D97-AF65-F5344CB8AC3E}">
        <p14:creationId xmlns:p14="http://schemas.microsoft.com/office/powerpoint/2010/main" val="252214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A03AE-5AA8-4D2C-AB3E-44F0075E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Caja blanca - Camino básico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58CF7AE-2716-4F64-A266-7DB71FF4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5317592" cy="3528392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865B869-F449-4F6C-8819-4C1FDAF448C4}"/>
              </a:ext>
            </a:extLst>
          </p:cNvPr>
          <p:cNvSpPr txBox="1">
            <a:spLocks/>
          </p:cNvSpPr>
          <p:nvPr/>
        </p:nvSpPr>
        <p:spPr>
          <a:xfrm>
            <a:off x="628650" y="6164263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/>
              <a:t>CFGS DAM / DAW – M05 – Clase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4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A03AE-5AA8-4D2C-AB3E-44F0075E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Caja blanca - Complejidad </a:t>
            </a:r>
            <a:r>
              <a:rPr lang="es-ES" dirty="0" err="1"/>
              <a:t>ciclomática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865B869-F449-4F6C-8819-4C1FDAF448C4}"/>
              </a:ext>
            </a:extLst>
          </p:cNvPr>
          <p:cNvSpPr txBox="1">
            <a:spLocks/>
          </p:cNvSpPr>
          <p:nvPr/>
        </p:nvSpPr>
        <p:spPr>
          <a:xfrm>
            <a:off x="628650" y="6164263"/>
            <a:ext cx="5455518" cy="5270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s-ES"/>
              <a:t>CFGS DAM / DAW – M05 – Clase 3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877BDB-3C67-4686-8AE8-814208AF2D6F}"/>
              </a:ext>
            </a:extLst>
          </p:cNvPr>
          <p:cNvSpPr txBox="1"/>
          <p:nvPr/>
        </p:nvSpPr>
        <p:spPr>
          <a:xfrm>
            <a:off x="628650" y="1916832"/>
            <a:ext cx="7848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Proporciona una medición cuantitativa de la complejidad lógica de un programa.</a:t>
            </a:r>
            <a:endParaRPr lang="ca-ES" dirty="0">
              <a:solidFill>
                <a:srgbClr val="20212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160FB8-36CF-449E-B2B0-48B92E096A87}"/>
              </a:ext>
            </a:extLst>
          </p:cNvPr>
          <p:cNvSpPr txBox="1"/>
          <p:nvPr/>
        </p:nvSpPr>
        <p:spPr>
          <a:xfrm>
            <a:off x="628650" y="2635320"/>
            <a:ext cx="80478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V(G) = Complejidad </a:t>
            </a:r>
            <a:r>
              <a:rPr lang="es-ES" dirty="0" err="1"/>
              <a:t>ciclomática</a:t>
            </a:r>
            <a:r>
              <a:rPr lang="es-ES" dirty="0"/>
              <a:t>.</a:t>
            </a:r>
          </a:p>
          <a:p>
            <a:r>
              <a:rPr lang="es-ES" dirty="0"/>
              <a:t>V = Número de aristas del grafo. Una arista conecta dos vértices si una sentencia puede ser ejecutada inmediatamente después de la primera.</a:t>
            </a:r>
          </a:p>
          <a:p>
            <a:r>
              <a:rPr lang="es-ES" dirty="0"/>
              <a:t>N = Número de nodos del grafo correspondientes a sentencias del programa.</a:t>
            </a:r>
          </a:p>
          <a:p>
            <a:r>
              <a:rPr lang="es-ES" dirty="0"/>
              <a:t>P = Número de componentes conexos, nodos de salida.</a:t>
            </a:r>
            <a:endParaRPr lang="ca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07DE19-7FDF-4D2D-B822-AA1C51AAD2B9}"/>
              </a:ext>
            </a:extLst>
          </p:cNvPr>
          <p:cNvSpPr txBox="1"/>
          <p:nvPr/>
        </p:nvSpPr>
        <p:spPr>
          <a:xfrm>
            <a:off x="1331640" y="4533961"/>
            <a:ext cx="4414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2400" dirty="0"/>
              <a:t>V(G) = E − N + 2P </a:t>
            </a:r>
          </a:p>
        </p:txBody>
      </p:sp>
    </p:spTree>
    <p:extLst>
      <p:ext uri="{BB962C8B-B14F-4D97-AF65-F5344CB8AC3E}">
        <p14:creationId xmlns:p14="http://schemas.microsoft.com/office/powerpoint/2010/main" val="1274842014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695</TotalTime>
  <Words>885</Words>
  <Application>Microsoft Office PowerPoint</Application>
  <PresentationFormat>Presentación en pantalla (4:3)</PresentationFormat>
  <Paragraphs>108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Linkia</vt:lpstr>
      <vt:lpstr>Presentación de PowerPoint</vt:lpstr>
      <vt:lpstr>Tema 4</vt:lpstr>
      <vt:lpstr>Las pruebas</vt:lpstr>
      <vt:lpstr>Presentación de PowerPoint</vt:lpstr>
      <vt:lpstr>Analizador de código</vt:lpstr>
      <vt:lpstr>Las pruebas de código</vt:lpstr>
      <vt:lpstr>Clasificación de pruebas según nivel</vt:lpstr>
      <vt:lpstr>Caja blanca - Camino básico</vt:lpstr>
      <vt:lpstr>Caja blanca - Complejidad ciclomática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malalt76@gmail.com</cp:lastModifiedBy>
  <cp:revision>53</cp:revision>
  <dcterms:created xsi:type="dcterms:W3CDTF">2012-09-14T09:01:05Z</dcterms:created>
  <dcterms:modified xsi:type="dcterms:W3CDTF">2021-10-20T09:37:46Z</dcterms:modified>
</cp:coreProperties>
</file>