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3" r:id="rId1"/>
  </p:sldMasterIdLst>
  <p:notesMasterIdLst>
    <p:notesMasterId r:id="rId37"/>
  </p:notesMasterIdLst>
  <p:handoutMasterIdLst>
    <p:handoutMasterId r:id="rId38"/>
  </p:handoutMasterIdLst>
  <p:sldIdLst>
    <p:sldId id="260" r:id="rId2"/>
    <p:sldId id="265" r:id="rId3"/>
    <p:sldId id="266" r:id="rId4"/>
    <p:sldId id="268" r:id="rId5"/>
    <p:sldId id="267" r:id="rId6"/>
    <p:sldId id="262" r:id="rId7"/>
    <p:sldId id="263" r:id="rId8"/>
    <p:sldId id="269" r:id="rId9"/>
    <p:sldId id="270" r:id="rId10"/>
    <p:sldId id="271" r:id="rId11"/>
    <p:sldId id="272" r:id="rId12"/>
    <p:sldId id="280" r:id="rId13"/>
    <p:sldId id="273" r:id="rId14"/>
    <p:sldId id="274" r:id="rId15"/>
    <p:sldId id="275" r:id="rId16"/>
    <p:sldId id="276" r:id="rId17"/>
    <p:sldId id="277" r:id="rId18"/>
    <p:sldId id="278" r:id="rId19"/>
    <p:sldId id="279" r:id="rId20"/>
    <p:sldId id="281" r:id="rId21"/>
    <p:sldId id="282" r:id="rId22"/>
    <p:sldId id="283" r:id="rId23"/>
    <p:sldId id="284" r:id="rId24"/>
    <p:sldId id="285" r:id="rId25"/>
    <p:sldId id="286" r:id="rId26"/>
    <p:sldId id="287" r:id="rId27"/>
    <p:sldId id="288" r:id="rId28"/>
    <p:sldId id="289" r:id="rId29"/>
    <p:sldId id="290" r:id="rId30"/>
    <p:sldId id="293" r:id="rId31"/>
    <p:sldId id="295" r:id="rId32"/>
    <p:sldId id="291" r:id="rId33"/>
    <p:sldId id="292" r:id="rId34"/>
    <p:sldId id="294" r:id="rId35"/>
    <p:sldId id="264" r:id="rId36"/>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lalt76@gmail.com" initials="m" lastIdx="1" clrIdx="0">
    <p:extLst>
      <p:ext uri="{19B8F6BF-5375-455C-9EA6-DF929625EA0E}">
        <p15:presenceInfo xmlns:p15="http://schemas.microsoft.com/office/powerpoint/2012/main" userId="ebc18e4275ed73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BC5689-F743-4930-93CF-353DD39FD8D3}" v="838" dt="2021-10-16T10:17:50.0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3" d="100"/>
          <a:sy n="113" d="100"/>
        </p:scale>
        <p:origin x="1554" y="96"/>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90" d="100"/>
          <a:sy n="90" d="100"/>
        </p:scale>
        <p:origin x="369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lalt76@gmail.com" userId="ebc18e4275ed73a1" providerId="LiveId" clId="{12BC5689-F743-4930-93CF-353DD39FD8D3}"/>
    <pc:docChg chg="undo custSel addSld delSld modSld sldOrd">
      <pc:chgData name="malalt76@gmail.com" userId="ebc18e4275ed73a1" providerId="LiveId" clId="{12BC5689-F743-4930-93CF-353DD39FD8D3}" dt="2021-11-06T08:11:46.476" v="4129" actId="20577"/>
      <pc:docMkLst>
        <pc:docMk/>
      </pc:docMkLst>
      <pc:sldChg chg="del">
        <pc:chgData name="malalt76@gmail.com" userId="ebc18e4275ed73a1" providerId="LiveId" clId="{12BC5689-F743-4930-93CF-353DD39FD8D3}" dt="2021-10-12T07:27:54.078" v="653" actId="47"/>
        <pc:sldMkLst>
          <pc:docMk/>
          <pc:sldMk cId="0" sldId="261"/>
        </pc:sldMkLst>
      </pc:sldChg>
      <pc:sldChg chg="addSp delSp modSp mod">
        <pc:chgData name="malalt76@gmail.com" userId="ebc18e4275ed73a1" providerId="LiveId" clId="{12BC5689-F743-4930-93CF-353DD39FD8D3}" dt="2021-10-12T07:50:19.086" v="1131" actId="1076"/>
        <pc:sldMkLst>
          <pc:docMk/>
          <pc:sldMk cId="0" sldId="262"/>
        </pc:sldMkLst>
        <pc:spChg chg="mod">
          <ac:chgData name="malalt76@gmail.com" userId="ebc18e4275ed73a1" providerId="LiveId" clId="{12BC5689-F743-4930-93CF-353DD39FD8D3}" dt="2021-10-12T07:49:57.710" v="1128"/>
          <ac:spMkLst>
            <pc:docMk/>
            <pc:sldMk cId="0" sldId="262"/>
            <ac:spMk id="2" creationId="{FB9B6007-BBAC-4FFB-88BE-2569054C5D19}"/>
          </ac:spMkLst>
        </pc:spChg>
        <pc:spChg chg="add mod">
          <ac:chgData name="malalt76@gmail.com" userId="ebc18e4275ed73a1" providerId="LiveId" clId="{12BC5689-F743-4930-93CF-353DD39FD8D3}" dt="2021-10-12T07:49:28.255" v="1123" actId="1076"/>
          <ac:spMkLst>
            <pc:docMk/>
            <pc:sldMk cId="0" sldId="262"/>
            <ac:spMk id="5" creationId="{AA99FEC1-9FF9-462D-9178-5D415C9067A3}"/>
          </ac:spMkLst>
        </pc:spChg>
        <pc:spChg chg="add del mod">
          <ac:chgData name="malalt76@gmail.com" userId="ebc18e4275ed73a1" providerId="LiveId" clId="{12BC5689-F743-4930-93CF-353DD39FD8D3}" dt="2021-10-12T07:42:16.353" v="1033" actId="478"/>
          <ac:spMkLst>
            <pc:docMk/>
            <pc:sldMk cId="0" sldId="262"/>
            <ac:spMk id="6" creationId="{CC3B6A77-63E4-4DD1-91C5-B47D6F8F1146}"/>
          </ac:spMkLst>
        </pc:spChg>
        <pc:spChg chg="add mod">
          <ac:chgData name="malalt76@gmail.com" userId="ebc18e4275ed73a1" providerId="LiveId" clId="{12BC5689-F743-4930-93CF-353DD39FD8D3}" dt="2021-10-12T07:50:19.086" v="1131" actId="1076"/>
          <ac:spMkLst>
            <pc:docMk/>
            <pc:sldMk cId="0" sldId="262"/>
            <ac:spMk id="8" creationId="{F878924F-B11F-4D69-BCD8-760190BA7E98}"/>
          </ac:spMkLst>
        </pc:spChg>
        <pc:spChg chg="add mod">
          <ac:chgData name="malalt76@gmail.com" userId="ebc18e4275ed73a1" providerId="LiveId" clId="{12BC5689-F743-4930-93CF-353DD39FD8D3}" dt="2021-10-12T07:49:37.648" v="1125" actId="1076"/>
          <ac:spMkLst>
            <pc:docMk/>
            <pc:sldMk cId="0" sldId="262"/>
            <ac:spMk id="9" creationId="{D37B8435-F05A-4945-8D43-6F03D4DB7B61}"/>
          </ac:spMkLst>
        </pc:spChg>
        <pc:spChg chg="mod">
          <ac:chgData name="malalt76@gmail.com" userId="ebc18e4275ed73a1" providerId="LiveId" clId="{12BC5689-F743-4930-93CF-353DD39FD8D3}" dt="2021-10-12T07:50:10.743" v="1130" actId="14100"/>
          <ac:spMkLst>
            <pc:docMk/>
            <pc:sldMk cId="0" sldId="262"/>
            <ac:spMk id="20483" creationId="{9BD12519-D503-4F85-86FA-527B260737E2}"/>
          </ac:spMkLst>
        </pc:spChg>
      </pc:sldChg>
      <pc:sldChg chg="addSp delSp modSp mod">
        <pc:chgData name="malalt76@gmail.com" userId="ebc18e4275ed73a1" providerId="LiveId" clId="{12BC5689-F743-4930-93CF-353DD39FD8D3}" dt="2021-10-12T14:41:29.747" v="1242" actId="1076"/>
        <pc:sldMkLst>
          <pc:docMk/>
          <pc:sldMk cId="0" sldId="263"/>
        </pc:sldMkLst>
        <pc:spChg chg="add mod">
          <ac:chgData name="malalt76@gmail.com" userId="ebc18e4275ed73a1" providerId="LiveId" clId="{12BC5689-F743-4930-93CF-353DD39FD8D3}" dt="2021-10-12T14:41:26.717" v="1241" actId="1076"/>
          <ac:spMkLst>
            <pc:docMk/>
            <pc:sldMk cId="0" sldId="263"/>
            <ac:spMk id="4" creationId="{5669A69C-73BB-4B12-96FB-D4195FEB3AA0}"/>
          </ac:spMkLst>
        </pc:spChg>
        <pc:spChg chg="add del mod">
          <ac:chgData name="malalt76@gmail.com" userId="ebc18e4275ed73a1" providerId="LiveId" clId="{12BC5689-F743-4930-93CF-353DD39FD8D3}" dt="2021-10-12T14:41:29.747" v="1242" actId="1076"/>
          <ac:spMkLst>
            <pc:docMk/>
            <pc:sldMk cId="0" sldId="263"/>
            <ac:spMk id="5" creationId="{2DE5CC0A-D2A2-495F-8F99-65BCFC6775E5}"/>
          </ac:spMkLst>
        </pc:spChg>
        <pc:spChg chg="add mod">
          <ac:chgData name="malalt76@gmail.com" userId="ebc18e4275ed73a1" providerId="LiveId" clId="{12BC5689-F743-4930-93CF-353DD39FD8D3}" dt="2021-10-12T14:41:22.659" v="1240"/>
          <ac:spMkLst>
            <pc:docMk/>
            <pc:sldMk cId="0" sldId="263"/>
            <ac:spMk id="6" creationId="{C928D3C0-B66D-4FB9-8B94-516CB0EE73E7}"/>
          </ac:spMkLst>
        </pc:spChg>
        <pc:spChg chg="del">
          <ac:chgData name="malalt76@gmail.com" userId="ebc18e4275ed73a1" providerId="LiveId" clId="{12BC5689-F743-4930-93CF-353DD39FD8D3}" dt="2021-10-12T08:05:06.368" v="1132" actId="478"/>
          <ac:spMkLst>
            <pc:docMk/>
            <pc:sldMk cId="0" sldId="263"/>
            <ac:spMk id="21506" creationId="{DCCF027D-9756-4B7C-A21D-0EB253C9105E}"/>
          </ac:spMkLst>
        </pc:spChg>
      </pc:sldChg>
      <pc:sldChg chg="modSp mod">
        <pc:chgData name="malalt76@gmail.com" userId="ebc18e4275ed73a1" providerId="LiveId" clId="{12BC5689-F743-4930-93CF-353DD39FD8D3}" dt="2021-10-12T07:18:57.442" v="176" actId="20577"/>
        <pc:sldMkLst>
          <pc:docMk/>
          <pc:sldMk cId="0" sldId="266"/>
        </pc:sldMkLst>
        <pc:spChg chg="mod">
          <ac:chgData name="malalt76@gmail.com" userId="ebc18e4275ed73a1" providerId="LiveId" clId="{12BC5689-F743-4930-93CF-353DD39FD8D3}" dt="2021-10-12T07:17:31.887" v="31" actId="20577"/>
          <ac:spMkLst>
            <pc:docMk/>
            <pc:sldMk cId="0" sldId="266"/>
            <ac:spMk id="5" creationId="{69558FDA-94CA-4FCE-B8FD-A8ED85E8DCDB}"/>
          </ac:spMkLst>
        </pc:spChg>
        <pc:spChg chg="mod">
          <ac:chgData name="malalt76@gmail.com" userId="ebc18e4275ed73a1" providerId="LiveId" clId="{12BC5689-F743-4930-93CF-353DD39FD8D3}" dt="2021-10-12T07:18:57.442" v="176" actId="20577"/>
          <ac:spMkLst>
            <pc:docMk/>
            <pc:sldMk cId="0" sldId="266"/>
            <ac:spMk id="15363" creationId="{D4670CFA-9725-471E-B58B-C389D8FFD3BE}"/>
          </ac:spMkLst>
        </pc:spChg>
      </pc:sldChg>
      <pc:sldChg chg="addSp delSp modSp mod">
        <pc:chgData name="malalt76@gmail.com" userId="ebc18e4275ed73a1" providerId="LiveId" clId="{12BC5689-F743-4930-93CF-353DD39FD8D3}" dt="2021-10-12T17:45:20.638" v="1874" actId="1076"/>
        <pc:sldMkLst>
          <pc:docMk/>
          <pc:sldMk cId="0" sldId="267"/>
        </pc:sldMkLst>
        <pc:spChg chg="add del mod">
          <ac:chgData name="malalt76@gmail.com" userId="ebc18e4275ed73a1" providerId="LiveId" clId="{12BC5689-F743-4930-93CF-353DD39FD8D3}" dt="2021-10-12T07:26:24.707" v="631" actId="478"/>
          <ac:spMkLst>
            <pc:docMk/>
            <pc:sldMk cId="0" sldId="267"/>
            <ac:spMk id="3" creationId="{FFF3E2CA-6425-45CC-A756-7859EB15C545}"/>
          </ac:spMkLst>
        </pc:spChg>
        <pc:spChg chg="add mod">
          <ac:chgData name="malalt76@gmail.com" userId="ebc18e4275ed73a1" providerId="LiveId" clId="{12BC5689-F743-4930-93CF-353DD39FD8D3}" dt="2021-10-12T07:25:30.027" v="616"/>
          <ac:spMkLst>
            <pc:docMk/>
            <pc:sldMk cId="0" sldId="267"/>
            <ac:spMk id="5" creationId="{CB87C8AB-C5D2-4061-A2CA-D05EB9515A88}"/>
          </ac:spMkLst>
        </pc:spChg>
        <pc:spChg chg="add mod">
          <ac:chgData name="malalt76@gmail.com" userId="ebc18e4275ed73a1" providerId="LiveId" clId="{12BC5689-F743-4930-93CF-353DD39FD8D3}" dt="2021-10-12T07:25:30.027" v="616"/>
          <ac:spMkLst>
            <pc:docMk/>
            <pc:sldMk cId="0" sldId="267"/>
            <ac:spMk id="6" creationId="{ACFE7D6D-88F4-4216-91B3-ACE7EF13965D}"/>
          </ac:spMkLst>
        </pc:spChg>
        <pc:spChg chg="add del mod">
          <ac:chgData name="malalt76@gmail.com" userId="ebc18e4275ed73a1" providerId="LiveId" clId="{12BC5689-F743-4930-93CF-353DD39FD8D3}" dt="2021-10-12T07:26:18.517" v="627"/>
          <ac:spMkLst>
            <pc:docMk/>
            <pc:sldMk cId="0" sldId="267"/>
            <ac:spMk id="8" creationId="{60ABE8B4-3E46-470B-B28A-EF9B9507D235}"/>
          </ac:spMkLst>
        </pc:spChg>
        <pc:spChg chg="del">
          <ac:chgData name="malalt76@gmail.com" userId="ebc18e4275ed73a1" providerId="LiveId" clId="{12BC5689-F743-4930-93CF-353DD39FD8D3}" dt="2021-10-12T07:26:21.263" v="628" actId="478"/>
          <ac:spMkLst>
            <pc:docMk/>
            <pc:sldMk cId="0" sldId="267"/>
            <ac:spMk id="9" creationId="{F2F56A0E-CF44-43E9-B434-36E6843F53A7}"/>
          </ac:spMkLst>
        </pc:spChg>
        <pc:spChg chg="add del mod">
          <ac:chgData name="malalt76@gmail.com" userId="ebc18e4275ed73a1" providerId="LiveId" clId="{12BC5689-F743-4930-93CF-353DD39FD8D3}" dt="2021-10-12T07:26:23.251" v="630"/>
          <ac:spMkLst>
            <pc:docMk/>
            <pc:sldMk cId="0" sldId="267"/>
            <ac:spMk id="11" creationId="{59129BCF-5950-4A02-9128-CB7DA11D1FA2}"/>
          </ac:spMkLst>
        </pc:spChg>
        <pc:spChg chg="add mod">
          <ac:chgData name="malalt76@gmail.com" userId="ebc18e4275ed73a1" providerId="LiveId" clId="{12BC5689-F743-4930-93CF-353DD39FD8D3}" dt="2021-10-12T07:26:44.120" v="636" actId="108"/>
          <ac:spMkLst>
            <pc:docMk/>
            <pc:sldMk cId="0" sldId="267"/>
            <ac:spMk id="12" creationId="{674E9C77-B5C3-4490-9D8C-2C10BFED7B4B}"/>
          </ac:spMkLst>
        </pc:spChg>
        <pc:spChg chg="del">
          <ac:chgData name="malalt76@gmail.com" userId="ebc18e4275ed73a1" providerId="LiveId" clId="{12BC5689-F743-4930-93CF-353DD39FD8D3}" dt="2021-10-12T07:25:28.467" v="614" actId="478"/>
          <ac:spMkLst>
            <pc:docMk/>
            <pc:sldMk cId="0" sldId="267"/>
            <ac:spMk id="16386" creationId="{A8D64086-9090-41DA-AAA3-8D86390A426A}"/>
          </ac:spMkLst>
        </pc:spChg>
        <pc:grpChg chg="add mod">
          <ac:chgData name="malalt76@gmail.com" userId="ebc18e4275ed73a1" providerId="LiveId" clId="{12BC5689-F743-4930-93CF-353DD39FD8D3}" dt="2021-10-12T07:25:30.027" v="616"/>
          <ac:grpSpMkLst>
            <pc:docMk/>
            <pc:sldMk cId="0" sldId="267"/>
            <ac:grpSpMk id="4" creationId="{16513A33-EE71-4EB4-A146-9A6E4EF67C96}"/>
          </ac:grpSpMkLst>
        </pc:grpChg>
        <pc:graphicFrameChg chg="add mod">
          <ac:chgData name="malalt76@gmail.com" userId="ebc18e4275ed73a1" providerId="LiveId" clId="{12BC5689-F743-4930-93CF-353DD39FD8D3}" dt="2021-10-12T17:45:20.638" v="1874" actId="1076"/>
          <ac:graphicFrameMkLst>
            <pc:docMk/>
            <pc:sldMk cId="0" sldId="267"/>
            <ac:graphicFrameMk id="7" creationId="{45293C2C-1202-47A2-9C77-C9D1863FF1D5}"/>
          </ac:graphicFrameMkLst>
        </pc:graphicFrameChg>
      </pc:sldChg>
      <pc:sldChg chg="addSp delSp modSp add mod">
        <pc:chgData name="malalt76@gmail.com" userId="ebc18e4275ed73a1" providerId="LiveId" clId="{12BC5689-F743-4930-93CF-353DD39FD8D3}" dt="2021-11-06T08:11:46.476" v="4129" actId="20577"/>
        <pc:sldMkLst>
          <pc:docMk/>
          <pc:sldMk cId="292090384" sldId="268"/>
        </pc:sldMkLst>
        <pc:spChg chg="mod">
          <ac:chgData name="malalt76@gmail.com" userId="ebc18e4275ed73a1" providerId="LiveId" clId="{12BC5689-F743-4930-93CF-353DD39FD8D3}" dt="2021-10-12T07:27:00.192" v="641" actId="20577"/>
          <ac:spMkLst>
            <pc:docMk/>
            <pc:sldMk cId="292090384" sldId="268"/>
            <ac:spMk id="5" creationId="{69558FDA-94CA-4FCE-B8FD-A8ED85E8DCDB}"/>
          </ac:spMkLst>
        </pc:spChg>
        <pc:spChg chg="mod">
          <ac:chgData name="malalt76@gmail.com" userId="ebc18e4275ed73a1" providerId="LiveId" clId="{12BC5689-F743-4930-93CF-353DD39FD8D3}" dt="2021-11-06T08:11:46.476" v="4129" actId="20577"/>
          <ac:spMkLst>
            <pc:docMk/>
            <pc:sldMk cId="292090384" sldId="268"/>
            <ac:spMk id="15363" creationId="{D4670CFA-9725-471E-B58B-C389D8FFD3BE}"/>
          </ac:spMkLst>
        </pc:spChg>
        <pc:graphicFrameChg chg="add del mod modGraphic">
          <ac:chgData name="malalt76@gmail.com" userId="ebc18e4275ed73a1" providerId="LiveId" clId="{12BC5689-F743-4930-93CF-353DD39FD8D3}" dt="2021-10-12T07:25:42.926" v="619" actId="21"/>
          <ac:graphicFrameMkLst>
            <pc:docMk/>
            <pc:sldMk cId="292090384" sldId="268"/>
            <ac:graphicFrameMk id="2" creationId="{FD6E6AB0-0602-458F-9DA1-24A606E1DB6C}"/>
          </ac:graphicFrameMkLst>
        </pc:graphicFrameChg>
      </pc:sldChg>
      <pc:sldChg chg="addSp modSp new mod">
        <pc:chgData name="malalt76@gmail.com" userId="ebc18e4275ed73a1" providerId="LiveId" clId="{12BC5689-F743-4930-93CF-353DD39FD8D3}" dt="2021-10-12T15:45:12.148" v="1440" actId="1076"/>
        <pc:sldMkLst>
          <pc:docMk/>
          <pc:sldMk cId="2887924817" sldId="269"/>
        </pc:sldMkLst>
        <pc:spChg chg="add mod">
          <ac:chgData name="malalt76@gmail.com" userId="ebc18e4275ed73a1" providerId="LiveId" clId="{12BC5689-F743-4930-93CF-353DD39FD8D3}" dt="2021-10-12T14:44:49.748" v="1268" actId="1076"/>
          <ac:spMkLst>
            <pc:docMk/>
            <pc:sldMk cId="2887924817" sldId="269"/>
            <ac:spMk id="3" creationId="{182AD2A0-9F39-42C6-99DF-37AA7DEC4615}"/>
          </ac:spMkLst>
        </pc:spChg>
        <pc:spChg chg="add mod">
          <ac:chgData name="malalt76@gmail.com" userId="ebc18e4275ed73a1" providerId="LiveId" clId="{12BC5689-F743-4930-93CF-353DD39FD8D3}" dt="2021-10-12T14:41:59.305" v="1246"/>
          <ac:spMkLst>
            <pc:docMk/>
            <pc:sldMk cId="2887924817" sldId="269"/>
            <ac:spMk id="4" creationId="{ECBE0634-2E35-40C0-A045-AC7A53C6940E}"/>
          </ac:spMkLst>
        </pc:spChg>
        <pc:spChg chg="add mod">
          <ac:chgData name="malalt76@gmail.com" userId="ebc18e4275ed73a1" providerId="LiveId" clId="{12BC5689-F743-4930-93CF-353DD39FD8D3}" dt="2021-10-12T14:45:48.100" v="1298" actId="14100"/>
          <ac:spMkLst>
            <pc:docMk/>
            <pc:sldMk cId="2887924817" sldId="269"/>
            <ac:spMk id="8" creationId="{F9BC9921-AE3F-4992-94A6-B50526F223DD}"/>
          </ac:spMkLst>
        </pc:spChg>
        <pc:spChg chg="add mod">
          <ac:chgData name="malalt76@gmail.com" userId="ebc18e4275ed73a1" providerId="LiveId" clId="{12BC5689-F743-4930-93CF-353DD39FD8D3}" dt="2021-10-12T15:45:10.747" v="1439" actId="1076"/>
          <ac:spMkLst>
            <pc:docMk/>
            <pc:sldMk cId="2887924817" sldId="269"/>
            <ac:spMk id="10" creationId="{35D72DCE-D340-4035-B2C4-B06D029742AB}"/>
          </ac:spMkLst>
        </pc:spChg>
        <pc:picChg chg="add mod">
          <ac:chgData name="malalt76@gmail.com" userId="ebc18e4275ed73a1" providerId="LiveId" clId="{12BC5689-F743-4930-93CF-353DD39FD8D3}" dt="2021-10-12T15:45:12.148" v="1440" actId="1076"/>
          <ac:picMkLst>
            <pc:docMk/>
            <pc:sldMk cId="2887924817" sldId="269"/>
            <ac:picMk id="6" creationId="{D10EAB26-21EB-4339-8C10-9C353BC0B3D9}"/>
          </ac:picMkLst>
        </pc:picChg>
      </pc:sldChg>
      <pc:sldChg chg="addSp delSp modSp add mod">
        <pc:chgData name="malalt76@gmail.com" userId="ebc18e4275ed73a1" providerId="LiveId" clId="{12BC5689-F743-4930-93CF-353DD39FD8D3}" dt="2021-10-12T15:47:17.823" v="1509" actId="20577"/>
        <pc:sldMkLst>
          <pc:docMk/>
          <pc:sldMk cId="3708138498" sldId="270"/>
        </pc:sldMkLst>
        <pc:spChg chg="mod">
          <ac:chgData name="malalt76@gmail.com" userId="ebc18e4275ed73a1" providerId="LiveId" clId="{12BC5689-F743-4930-93CF-353DD39FD8D3}" dt="2021-10-12T15:05:01.387" v="1309" actId="1076"/>
          <ac:spMkLst>
            <pc:docMk/>
            <pc:sldMk cId="3708138498" sldId="270"/>
            <ac:spMk id="3" creationId="{182AD2A0-9F39-42C6-99DF-37AA7DEC4615}"/>
          </ac:spMkLst>
        </pc:spChg>
        <pc:spChg chg="add mod">
          <ac:chgData name="malalt76@gmail.com" userId="ebc18e4275ed73a1" providerId="LiveId" clId="{12BC5689-F743-4930-93CF-353DD39FD8D3}" dt="2021-10-12T15:47:17.823" v="1509" actId="20577"/>
          <ac:spMkLst>
            <pc:docMk/>
            <pc:sldMk cId="3708138498" sldId="270"/>
            <ac:spMk id="5" creationId="{42F1A72A-A06D-4E86-A0DD-64D14D92B3FF}"/>
          </ac:spMkLst>
        </pc:spChg>
        <pc:spChg chg="add mod">
          <ac:chgData name="malalt76@gmail.com" userId="ebc18e4275ed73a1" providerId="LiveId" clId="{12BC5689-F743-4930-93CF-353DD39FD8D3}" dt="2021-10-12T15:46:33.326" v="1477" actId="20577"/>
          <ac:spMkLst>
            <pc:docMk/>
            <pc:sldMk cId="3708138498" sldId="270"/>
            <ac:spMk id="6" creationId="{8E4F7812-89F7-45F6-A72B-F07A125E5077}"/>
          </ac:spMkLst>
        </pc:spChg>
        <pc:spChg chg="add del mod">
          <ac:chgData name="malalt76@gmail.com" userId="ebc18e4275ed73a1" providerId="LiveId" clId="{12BC5689-F743-4930-93CF-353DD39FD8D3}" dt="2021-10-12T15:06:18.874" v="1375"/>
          <ac:spMkLst>
            <pc:docMk/>
            <pc:sldMk cId="3708138498" sldId="270"/>
            <ac:spMk id="7" creationId="{3C07FCD5-4C2C-45CC-AAEF-771E813B5775}"/>
          </ac:spMkLst>
        </pc:spChg>
        <pc:picChg chg="add mod">
          <ac:chgData name="malalt76@gmail.com" userId="ebc18e4275ed73a1" providerId="LiveId" clId="{12BC5689-F743-4930-93CF-353DD39FD8D3}" dt="2021-10-12T15:44:46.235" v="1435" actId="692"/>
          <ac:picMkLst>
            <pc:docMk/>
            <pc:sldMk cId="3708138498" sldId="270"/>
            <ac:picMk id="9" creationId="{C5C3BD8F-9D51-4806-BC8D-BF014C27FEDF}"/>
          </ac:picMkLst>
        </pc:picChg>
      </pc:sldChg>
      <pc:sldChg chg="addSp modSp add mod">
        <pc:chgData name="malalt76@gmail.com" userId="ebc18e4275ed73a1" providerId="LiveId" clId="{12BC5689-F743-4930-93CF-353DD39FD8D3}" dt="2021-10-12T15:46:58.203" v="1483" actId="1076"/>
        <pc:sldMkLst>
          <pc:docMk/>
          <pc:sldMk cId="3491352690" sldId="271"/>
        </pc:sldMkLst>
        <pc:spChg chg="mod">
          <ac:chgData name="malalt76@gmail.com" userId="ebc18e4275ed73a1" providerId="LiveId" clId="{12BC5689-F743-4930-93CF-353DD39FD8D3}" dt="2021-10-12T15:42:27.635" v="1422" actId="1076"/>
          <ac:spMkLst>
            <pc:docMk/>
            <pc:sldMk cId="3491352690" sldId="271"/>
            <ac:spMk id="3" creationId="{182AD2A0-9F39-42C6-99DF-37AA7DEC4615}"/>
          </ac:spMkLst>
        </pc:spChg>
        <pc:spChg chg="add mod">
          <ac:chgData name="malalt76@gmail.com" userId="ebc18e4275ed73a1" providerId="LiveId" clId="{12BC5689-F743-4930-93CF-353DD39FD8D3}" dt="2021-10-12T15:46:42.864" v="1478" actId="6549"/>
          <ac:spMkLst>
            <pc:docMk/>
            <pc:sldMk cId="3491352690" sldId="271"/>
            <ac:spMk id="5" creationId="{FF17F20D-C962-4C6F-B8CE-89F73CD1DECD}"/>
          </ac:spMkLst>
        </pc:spChg>
        <pc:spChg chg="add mod">
          <ac:chgData name="malalt76@gmail.com" userId="ebc18e4275ed73a1" providerId="LiveId" clId="{12BC5689-F743-4930-93CF-353DD39FD8D3}" dt="2021-10-12T15:46:54.914" v="1482" actId="6549"/>
          <ac:spMkLst>
            <pc:docMk/>
            <pc:sldMk cId="3491352690" sldId="271"/>
            <ac:spMk id="6" creationId="{48E5C993-D6C3-4A0D-B30A-759BD3D86922}"/>
          </ac:spMkLst>
        </pc:spChg>
        <pc:picChg chg="add mod">
          <ac:chgData name="malalt76@gmail.com" userId="ebc18e4275ed73a1" providerId="LiveId" clId="{12BC5689-F743-4930-93CF-353DD39FD8D3}" dt="2021-10-12T15:46:58.203" v="1483" actId="1076"/>
          <ac:picMkLst>
            <pc:docMk/>
            <pc:sldMk cId="3491352690" sldId="271"/>
            <ac:picMk id="8" creationId="{D7F54D4F-9728-4A7E-99B8-5C1C447AD321}"/>
          </ac:picMkLst>
        </pc:picChg>
      </pc:sldChg>
      <pc:sldChg chg="addSp delSp modSp add mod">
        <pc:chgData name="malalt76@gmail.com" userId="ebc18e4275ed73a1" providerId="LiveId" clId="{12BC5689-F743-4930-93CF-353DD39FD8D3}" dt="2021-10-12T16:08:48.094" v="1705" actId="20577"/>
        <pc:sldMkLst>
          <pc:docMk/>
          <pc:sldMk cId="429190617" sldId="272"/>
        </pc:sldMkLst>
        <pc:spChg chg="mod">
          <ac:chgData name="malalt76@gmail.com" userId="ebc18e4275ed73a1" providerId="LiveId" clId="{12BC5689-F743-4930-93CF-353DD39FD8D3}" dt="2021-10-12T15:47:49.619" v="1515" actId="1076"/>
          <ac:spMkLst>
            <pc:docMk/>
            <pc:sldMk cId="429190617" sldId="272"/>
            <ac:spMk id="3" creationId="{182AD2A0-9F39-42C6-99DF-37AA7DEC4615}"/>
          </ac:spMkLst>
        </pc:spChg>
        <pc:spChg chg="add mod">
          <ac:chgData name="malalt76@gmail.com" userId="ebc18e4275ed73a1" providerId="LiveId" clId="{12BC5689-F743-4930-93CF-353DD39FD8D3}" dt="2021-10-12T16:07:44.451" v="1691" actId="1076"/>
          <ac:spMkLst>
            <pc:docMk/>
            <pc:sldMk cId="429190617" sldId="272"/>
            <ac:spMk id="5" creationId="{47764C33-DEB9-40E3-B103-28E03640B937}"/>
          </ac:spMkLst>
        </pc:spChg>
        <pc:spChg chg="add mod">
          <ac:chgData name="malalt76@gmail.com" userId="ebc18e4275ed73a1" providerId="LiveId" clId="{12BC5689-F743-4930-93CF-353DD39FD8D3}" dt="2021-10-12T16:08:48.094" v="1705" actId="20577"/>
          <ac:spMkLst>
            <pc:docMk/>
            <pc:sldMk cId="429190617" sldId="272"/>
            <ac:spMk id="7" creationId="{EBA69F27-7DBC-486B-A7B9-C27B0E3846E3}"/>
          </ac:spMkLst>
        </pc:spChg>
        <pc:picChg chg="add mod">
          <ac:chgData name="malalt76@gmail.com" userId="ebc18e4275ed73a1" providerId="LiveId" clId="{12BC5689-F743-4930-93CF-353DD39FD8D3}" dt="2021-10-12T16:07:42.467" v="1690" actId="1076"/>
          <ac:picMkLst>
            <pc:docMk/>
            <pc:sldMk cId="429190617" sldId="272"/>
            <ac:picMk id="9" creationId="{1A87E977-3309-4B2C-8862-39F89CA61CA8}"/>
          </ac:picMkLst>
        </pc:picChg>
        <pc:picChg chg="add del mod">
          <ac:chgData name="malalt76@gmail.com" userId="ebc18e4275ed73a1" providerId="LiveId" clId="{12BC5689-F743-4930-93CF-353DD39FD8D3}" dt="2021-10-12T15:56:34.040" v="1539" actId="21"/>
          <ac:picMkLst>
            <pc:docMk/>
            <pc:sldMk cId="429190617" sldId="272"/>
            <ac:picMk id="11" creationId="{486DEDB9-D035-49AC-A008-1899BC125B9E}"/>
          </ac:picMkLst>
        </pc:picChg>
      </pc:sldChg>
      <pc:sldChg chg="addSp modSp add mod addCm delCm">
        <pc:chgData name="malalt76@gmail.com" userId="ebc18e4275ed73a1" providerId="LiveId" clId="{12BC5689-F743-4930-93CF-353DD39FD8D3}" dt="2021-10-12T16:10:16.862" v="1725" actId="1592"/>
        <pc:sldMkLst>
          <pc:docMk/>
          <pc:sldMk cId="1598201059" sldId="273"/>
        </pc:sldMkLst>
        <pc:spChg chg="mod">
          <ac:chgData name="malalt76@gmail.com" userId="ebc18e4275ed73a1" providerId="LiveId" clId="{12BC5689-F743-4930-93CF-353DD39FD8D3}" dt="2021-10-12T16:08:28.523" v="1702" actId="1076"/>
          <ac:spMkLst>
            <pc:docMk/>
            <pc:sldMk cId="1598201059" sldId="273"/>
            <ac:spMk id="3" creationId="{182AD2A0-9F39-42C6-99DF-37AA7DEC4615}"/>
          </ac:spMkLst>
        </pc:spChg>
        <pc:spChg chg="add mod">
          <ac:chgData name="malalt76@gmail.com" userId="ebc18e4275ed73a1" providerId="LiveId" clId="{12BC5689-F743-4930-93CF-353DD39FD8D3}" dt="2021-10-12T16:09:25.531" v="1714" actId="14100"/>
          <ac:spMkLst>
            <pc:docMk/>
            <pc:sldMk cId="1598201059" sldId="273"/>
            <ac:spMk id="5" creationId="{424C1CE9-ADF4-4413-B850-871BCFC45E3F}"/>
          </ac:spMkLst>
        </pc:spChg>
        <pc:spChg chg="add mod">
          <ac:chgData name="malalt76@gmail.com" userId="ebc18e4275ed73a1" providerId="LiveId" clId="{12BC5689-F743-4930-93CF-353DD39FD8D3}" dt="2021-10-12T16:09:38.013" v="1720" actId="20577"/>
          <ac:spMkLst>
            <pc:docMk/>
            <pc:sldMk cId="1598201059" sldId="273"/>
            <ac:spMk id="7" creationId="{82534810-2784-4647-BC5F-F3AE0614BFE7}"/>
          </ac:spMkLst>
        </pc:spChg>
        <pc:picChg chg="add mod">
          <ac:chgData name="malalt76@gmail.com" userId="ebc18e4275ed73a1" providerId="LiveId" clId="{12BC5689-F743-4930-93CF-353DD39FD8D3}" dt="2021-10-12T16:10:10.875" v="1724" actId="692"/>
          <ac:picMkLst>
            <pc:docMk/>
            <pc:sldMk cId="1598201059" sldId="273"/>
            <ac:picMk id="9" creationId="{B848FAF3-8BB2-416B-9BD0-2BF6C7EBB57E}"/>
          </ac:picMkLst>
        </pc:picChg>
      </pc:sldChg>
      <pc:sldChg chg="addSp modSp add mod">
        <pc:chgData name="malalt76@gmail.com" userId="ebc18e4275ed73a1" providerId="LiveId" clId="{12BC5689-F743-4930-93CF-353DD39FD8D3}" dt="2021-10-12T17:00:14.234" v="1764" actId="692"/>
        <pc:sldMkLst>
          <pc:docMk/>
          <pc:sldMk cId="2773651076" sldId="274"/>
        </pc:sldMkLst>
        <pc:spChg chg="mod">
          <ac:chgData name="malalt76@gmail.com" userId="ebc18e4275ed73a1" providerId="LiveId" clId="{12BC5689-F743-4930-93CF-353DD39FD8D3}" dt="2021-10-12T16:24:00.930" v="1732" actId="1076"/>
          <ac:spMkLst>
            <pc:docMk/>
            <pc:sldMk cId="2773651076" sldId="274"/>
            <ac:spMk id="3" creationId="{182AD2A0-9F39-42C6-99DF-37AA7DEC4615}"/>
          </ac:spMkLst>
        </pc:spChg>
        <pc:spChg chg="add mod">
          <ac:chgData name="malalt76@gmail.com" userId="ebc18e4275ed73a1" providerId="LiveId" clId="{12BC5689-F743-4930-93CF-353DD39FD8D3}" dt="2021-10-12T16:24:26.643" v="1753" actId="14100"/>
          <ac:spMkLst>
            <pc:docMk/>
            <pc:sldMk cId="2773651076" sldId="274"/>
            <ac:spMk id="5" creationId="{5293839D-9714-4D86-8633-53FADA8802E0}"/>
          </ac:spMkLst>
        </pc:spChg>
        <pc:spChg chg="add mod">
          <ac:chgData name="malalt76@gmail.com" userId="ebc18e4275ed73a1" providerId="LiveId" clId="{12BC5689-F743-4930-93CF-353DD39FD8D3}" dt="2021-10-12T16:24:39.916" v="1759" actId="14100"/>
          <ac:spMkLst>
            <pc:docMk/>
            <pc:sldMk cId="2773651076" sldId="274"/>
            <ac:spMk id="7" creationId="{01B4C55A-DC04-4867-BCE3-D48B0EBE6A4B}"/>
          </ac:spMkLst>
        </pc:spChg>
        <pc:picChg chg="add mod">
          <ac:chgData name="malalt76@gmail.com" userId="ebc18e4275ed73a1" providerId="LiveId" clId="{12BC5689-F743-4930-93CF-353DD39FD8D3}" dt="2021-10-12T17:00:14.234" v="1764" actId="692"/>
          <ac:picMkLst>
            <pc:docMk/>
            <pc:sldMk cId="2773651076" sldId="274"/>
            <ac:picMk id="9" creationId="{A7E4E3CC-DFB6-4303-B397-E99420E873D4}"/>
          </ac:picMkLst>
        </pc:picChg>
      </pc:sldChg>
      <pc:sldChg chg="addSp modSp add mod">
        <pc:chgData name="malalt76@gmail.com" userId="ebc18e4275ed73a1" providerId="LiveId" clId="{12BC5689-F743-4930-93CF-353DD39FD8D3}" dt="2021-10-12T17:26:39.882" v="1796" actId="1076"/>
        <pc:sldMkLst>
          <pc:docMk/>
          <pc:sldMk cId="1913753652" sldId="275"/>
        </pc:sldMkLst>
        <pc:spChg chg="mod">
          <ac:chgData name="malalt76@gmail.com" userId="ebc18e4275ed73a1" providerId="LiveId" clId="{12BC5689-F743-4930-93CF-353DD39FD8D3}" dt="2021-10-12T17:00:38.186" v="1771" actId="1076"/>
          <ac:spMkLst>
            <pc:docMk/>
            <pc:sldMk cId="1913753652" sldId="275"/>
            <ac:spMk id="3" creationId="{182AD2A0-9F39-42C6-99DF-37AA7DEC4615}"/>
          </ac:spMkLst>
        </pc:spChg>
        <pc:spChg chg="add mod">
          <ac:chgData name="malalt76@gmail.com" userId="ebc18e4275ed73a1" providerId="LiveId" clId="{12BC5689-F743-4930-93CF-353DD39FD8D3}" dt="2021-10-12T17:00:53.818" v="1777" actId="20577"/>
          <ac:spMkLst>
            <pc:docMk/>
            <pc:sldMk cId="1913753652" sldId="275"/>
            <ac:spMk id="5" creationId="{7F49D14E-E02F-407A-965B-29DCEB26A2CF}"/>
          </ac:spMkLst>
        </pc:spChg>
        <pc:spChg chg="add mod">
          <ac:chgData name="malalt76@gmail.com" userId="ebc18e4275ed73a1" providerId="LiveId" clId="{12BC5689-F743-4930-93CF-353DD39FD8D3}" dt="2021-10-12T17:01:15.604" v="1792" actId="20577"/>
          <ac:spMkLst>
            <pc:docMk/>
            <pc:sldMk cId="1913753652" sldId="275"/>
            <ac:spMk id="7" creationId="{7E7AC779-28E1-4E0A-ADCD-E81F337D48FF}"/>
          </ac:spMkLst>
        </pc:spChg>
        <pc:picChg chg="add mod">
          <ac:chgData name="malalt76@gmail.com" userId="ebc18e4275ed73a1" providerId="LiveId" clId="{12BC5689-F743-4930-93CF-353DD39FD8D3}" dt="2021-10-12T17:26:39.882" v="1796" actId="1076"/>
          <ac:picMkLst>
            <pc:docMk/>
            <pc:sldMk cId="1913753652" sldId="275"/>
            <ac:picMk id="9" creationId="{D2F2499D-4E0D-485D-8A29-FFD9A5177067}"/>
          </ac:picMkLst>
        </pc:picChg>
      </pc:sldChg>
      <pc:sldChg chg="addSp modSp add mod">
        <pc:chgData name="malalt76@gmail.com" userId="ebc18e4275ed73a1" providerId="LiveId" clId="{12BC5689-F743-4930-93CF-353DD39FD8D3}" dt="2021-10-12T17:28:15.042" v="1827" actId="1076"/>
        <pc:sldMkLst>
          <pc:docMk/>
          <pc:sldMk cId="800849140" sldId="276"/>
        </pc:sldMkLst>
        <pc:spChg chg="mod">
          <ac:chgData name="malalt76@gmail.com" userId="ebc18e4275ed73a1" providerId="LiveId" clId="{12BC5689-F743-4930-93CF-353DD39FD8D3}" dt="2021-10-12T17:28:15.042" v="1827" actId="1076"/>
          <ac:spMkLst>
            <pc:docMk/>
            <pc:sldMk cId="800849140" sldId="276"/>
            <ac:spMk id="3" creationId="{182AD2A0-9F39-42C6-99DF-37AA7DEC4615}"/>
          </ac:spMkLst>
        </pc:spChg>
        <pc:spChg chg="add mod">
          <ac:chgData name="malalt76@gmail.com" userId="ebc18e4275ed73a1" providerId="LiveId" clId="{12BC5689-F743-4930-93CF-353DD39FD8D3}" dt="2021-10-12T17:27:46.467" v="1820" actId="20577"/>
          <ac:spMkLst>
            <pc:docMk/>
            <pc:sldMk cId="800849140" sldId="276"/>
            <ac:spMk id="5" creationId="{3DE2A3A4-D3FF-4DA9-9D34-2BE154D0F972}"/>
          </ac:spMkLst>
        </pc:spChg>
        <pc:spChg chg="add mod">
          <ac:chgData name="malalt76@gmail.com" userId="ebc18e4275ed73a1" providerId="LiveId" clId="{12BC5689-F743-4930-93CF-353DD39FD8D3}" dt="2021-10-12T17:27:49.644" v="1823" actId="20577"/>
          <ac:spMkLst>
            <pc:docMk/>
            <pc:sldMk cId="800849140" sldId="276"/>
            <ac:spMk id="7" creationId="{8EB79D32-0416-4EFF-BDBA-752999F037E6}"/>
          </ac:spMkLst>
        </pc:spChg>
        <pc:picChg chg="add mod">
          <ac:chgData name="malalt76@gmail.com" userId="ebc18e4275ed73a1" providerId="LiveId" clId="{12BC5689-F743-4930-93CF-353DD39FD8D3}" dt="2021-10-12T17:28:04.521" v="1826" actId="692"/>
          <ac:picMkLst>
            <pc:docMk/>
            <pc:sldMk cId="800849140" sldId="276"/>
            <ac:picMk id="9" creationId="{B42F2602-AE48-4E43-8D2B-168BA6C93F86}"/>
          </ac:picMkLst>
        </pc:picChg>
      </pc:sldChg>
      <pc:sldChg chg="addSp modSp add mod">
        <pc:chgData name="malalt76@gmail.com" userId="ebc18e4275ed73a1" providerId="LiveId" clId="{12BC5689-F743-4930-93CF-353DD39FD8D3}" dt="2021-10-12T17:37:56.026" v="1872" actId="692"/>
        <pc:sldMkLst>
          <pc:docMk/>
          <pc:sldMk cId="2063983281" sldId="277"/>
        </pc:sldMkLst>
        <pc:spChg chg="mod">
          <ac:chgData name="malalt76@gmail.com" userId="ebc18e4275ed73a1" providerId="LiveId" clId="{12BC5689-F743-4930-93CF-353DD39FD8D3}" dt="2021-10-12T17:35:53.818" v="1838" actId="1076"/>
          <ac:spMkLst>
            <pc:docMk/>
            <pc:sldMk cId="2063983281" sldId="277"/>
            <ac:spMk id="3" creationId="{182AD2A0-9F39-42C6-99DF-37AA7DEC4615}"/>
          </ac:spMkLst>
        </pc:spChg>
        <pc:spChg chg="add mod">
          <ac:chgData name="malalt76@gmail.com" userId="ebc18e4275ed73a1" providerId="LiveId" clId="{12BC5689-F743-4930-93CF-353DD39FD8D3}" dt="2021-10-12T17:36:39.828" v="1853" actId="108"/>
          <ac:spMkLst>
            <pc:docMk/>
            <pc:sldMk cId="2063983281" sldId="277"/>
            <ac:spMk id="5" creationId="{42E1C4FA-BFAD-4004-A3E5-42F92D478E11}"/>
          </ac:spMkLst>
        </pc:spChg>
        <pc:spChg chg="add mod">
          <ac:chgData name="malalt76@gmail.com" userId="ebc18e4275ed73a1" providerId="LiveId" clId="{12BC5689-F743-4930-93CF-353DD39FD8D3}" dt="2021-10-12T17:37:12.275" v="1869" actId="6549"/>
          <ac:spMkLst>
            <pc:docMk/>
            <pc:sldMk cId="2063983281" sldId="277"/>
            <ac:spMk id="7" creationId="{FED15115-4378-4FF9-83EF-877D36079005}"/>
          </ac:spMkLst>
        </pc:spChg>
        <pc:picChg chg="add mod">
          <ac:chgData name="malalt76@gmail.com" userId="ebc18e4275ed73a1" providerId="LiveId" clId="{12BC5689-F743-4930-93CF-353DD39FD8D3}" dt="2021-10-12T17:37:56.026" v="1872" actId="692"/>
          <ac:picMkLst>
            <pc:docMk/>
            <pc:sldMk cId="2063983281" sldId="277"/>
            <ac:picMk id="9" creationId="{4BF7D409-9F4F-4F26-950B-441CD05EA560}"/>
          </ac:picMkLst>
        </pc:picChg>
      </pc:sldChg>
      <pc:sldChg chg="addSp modSp add mod">
        <pc:chgData name="malalt76@gmail.com" userId="ebc18e4275ed73a1" providerId="LiveId" clId="{12BC5689-F743-4930-93CF-353DD39FD8D3}" dt="2021-10-15T08:18:46.944" v="2119" actId="1076"/>
        <pc:sldMkLst>
          <pc:docMk/>
          <pc:sldMk cId="595620810" sldId="278"/>
        </pc:sldMkLst>
        <pc:spChg chg="mod">
          <ac:chgData name="malalt76@gmail.com" userId="ebc18e4275ed73a1" providerId="LiveId" clId="{12BC5689-F743-4930-93CF-353DD39FD8D3}" dt="2021-10-15T07:03:27.498" v="2040" actId="1076"/>
          <ac:spMkLst>
            <pc:docMk/>
            <pc:sldMk cId="595620810" sldId="278"/>
            <ac:spMk id="3" creationId="{182AD2A0-9F39-42C6-99DF-37AA7DEC4615}"/>
          </ac:spMkLst>
        </pc:spChg>
        <pc:spChg chg="add mod">
          <ac:chgData name="malalt76@gmail.com" userId="ebc18e4275ed73a1" providerId="LiveId" clId="{12BC5689-F743-4930-93CF-353DD39FD8D3}" dt="2021-10-15T07:03:31.449" v="2041" actId="1076"/>
          <ac:spMkLst>
            <pc:docMk/>
            <pc:sldMk cId="595620810" sldId="278"/>
            <ac:spMk id="5" creationId="{45490175-C0E5-4B10-93A5-6AA3C8B89AF7}"/>
          </ac:spMkLst>
        </pc:spChg>
        <pc:spChg chg="add mod">
          <ac:chgData name="malalt76@gmail.com" userId="ebc18e4275ed73a1" providerId="LiveId" clId="{12BC5689-F743-4930-93CF-353DD39FD8D3}" dt="2021-10-15T07:03:35.128" v="2043" actId="20577"/>
          <ac:spMkLst>
            <pc:docMk/>
            <pc:sldMk cId="595620810" sldId="278"/>
            <ac:spMk id="6" creationId="{F5D3FF3C-2D88-419E-B948-B2B642614713}"/>
          </ac:spMkLst>
        </pc:spChg>
        <pc:spChg chg="add mod">
          <ac:chgData name="malalt76@gmail.com" userId="ebc18e4275ed73a1" providerId="LiveId" clId="{12BC5689-F743-4930-93CF-353DD39FD8D3}" dt="2021-10-15T07:28:42.801" v="2052" actId="1076"/>
          <ac:spMkLst>
            <pc:docMk/>
            <pc:sldMk cId="595620810" sldId="278"/>
            <ac:spMk id="9" creationId="{95FE2C70-773C-4DC5-8007-BB6902E95DAF}"/>
          </ac:spMkLst>
        </pc:spChg>
        <pc:spChg chg="add mod">
          <ac:chgData name="malalt76@gmail.com" userId="ebc18e4275ed73a1" providerId="LiveId" clId="{12BC5689-F743-4930-93CF-353DD39FD8D3}" dt="2021-10-15T08:18:44.692" v="2118" actId="14100"/>
          <ac:spMkLst>
            <pc:docMk/>
            <pc:sldMk cId="595620810" sldId="278"/>
            <ac:spMk id="13" creationId="{F9622061-262C-4F8F-A64E-2C78D3C183A1}"/>
          </ac:spMkLst>
        </pc:spChg>
        <pc:picChg chg="add mod">
          <ac:chgData name="malalt76@gmail.com" userId="ebc18e4275ed73a1" providerId="LiveId" clId="{12BC5689-F743-4930-93CF-353DD39FD8D3}" dt="2021-10-15T07:03:38.234" v="2045" actId="1076"/>
          <ac:picMkLst>
            <pc:docMk/>
            <pc:sldMk cId="595620810" sldId="278"/>
            <ac:picMk id="8" creationId="{07F7936F-49F2-4E93-B903-0033566A2926}"/>
          </ac:picMkLst>
        </pc:picChg>
        <pc:picChg chg="add mod">
          <ac:chgData name="malalt76@gmail.com" userId="ebc18e4275ed73a1" providerId="LiveId" clId="{12BC5689-F743-4930-93CF-353DD39FD8D3}" dt="2021-10-15T08:18:46.944" v="2119" actId="1076"/>
          <ac:picMkLst>
            <pc:docMk/>
            <pc:sldMk cId="595620810" sldId="278"/>
            <ac:picMk id="11" creationId="{1D2D89BC-DE03-47CD-B089-EE20522D8F30}"/>
          </ac:picMkLst>
        </pc:picChg>
      </pc:sldChg>
      <pc:sldChg chg="addSp delSp modSp add mod">
        <pc:chgData name="malalt76@gmail.com" userId="ebc18e4275ed73a1" providerId="LiveId" clId="{12BC5689-F743-4930-93CF-353DD39FD8D3}" dt="2021-10-15T10:46:58.765" v="2309" actId="692"/>
        <pc:sldMkLst>
          <pc:docMk/>
          <pc:sldMk cId="940578951" sldId="279"/>
        </pc:sldMkLst>
        <pc:spChg chg="mod">
          <ac:chgData name="malalt76@gmail.com" userId="ebc18e4275ed73a1" providerId="LiveId" clId="{12BC5689-F743-4930-93CF-353DD39FD8D3}" dt="2021-10-15T08:19:26.689" v="2162" actId="14100"/>
          <ac:spMkLst>
            <pc:docMk/>
            <pc:sldMk cId="940578951" sldId="279"/>
            <ac:spMk id="3" creationId="{182AD2A0-9F39-42C6-99DF-37AA7DEC4615}"/>
          </ac:spMkLst>
        </pc:spChg>
        <pc:spChg chg="add mod">
          <ac:chgData name="malalt76@gmail.com" userId="ebc18e4275ed73a1" providerId="LiveId" clId="{12BC5689-F743-4930-93CF-353DD39FD8D3}" dt="2021-10-15T08:45:10.755" v="2178" actId="404"/>
          <ac:spMkLst>
            <pc:docMk/>
            <pc:sldMk cId="940578951" sldId="279"/>
            <ac:spMk id="5" creationId="{E646E9D5-C90C-4E4A-93F8-6D9F976BF618}"/>
          </ac:spMkLst>
        </pc:spChg>
        <pc:spChg chg="add mod">
          <ac:chgData name="malalt76@gmail.com" userId="ebc18e4275ed73a1" providerId="LiveId" clId="{12BC5689-F743-4930-93CF-353DD39FD8D3}" dt="2021-10-15T08:45:24.416" v="2182" actId="1076"/>
          <ac:spMkLst>
            <pc:docMk/>
            <pc:sldMk cId="940578951" sldId="279"/>
            <ac:spMk id="7" creationId="{5C670A8A-616E-47F0-BAC3-4F4E637226BD}"/>
          </ac:spMkLst>
        </pc:spChg>
        <pc:picChg chg="add mod">
          <ac:chgData name="malalt76@gmail.com" userId="ebc18e4275ed73a1" providerId="LiveId" clId="{12BC5689-F743-4930-93CF-353DD39FD8D3}" dt="2021-10-15T10:46:58.765" v="2309" actId="692"/>
          <ac:picMkLst>
            <pc:docMk/>
            <pc:sldMk cId="940578951" sldId="279"/>
            <ac:picMk id="9" creationId="{B1790B0B-AC7E-4DDD-9F9A-209DB7041D86}"/>
          </ac:picMkLst>
        </pc:picChg>
        <pc:picChg chg="add del mod">
          <ac:chgData name="malalt76@gmail.com" userId="ebc18e4275ed73a1" providerId="LiveId" clId="{12BC5689-F743-4930-93CF-353DD39FD8D3}" dt="2021-10-15T09:01:45.043" v="2188" actId="21"/>
          <ac:picMkLst>
            <pc:docMk/>
            <pc:sldMk cId="940578951" sldId="279"/>
            <ac:picMk id="11" creationId="{481BCBC1-2D86-4BE9-9B9A-49C733785BB4}"/>
          </ac:picMkLst>
        </pc:picChg>
      </pc:sldChg>
      <pc:sldChg chg="addSp delSp modSp add mod modNotesTx">
        <pc:chgData name="malalt76@gmail.com" userId="ebc18e4275ed73a1" providerId="LiveId" clId="{12BC5689-F743-4930-93CF-353DD39FD8D3}" dt="2021-10-12T16:06:17.211" v="1681" actId="1076"/>
        <pc:sldMkLst>
          <pc:docMk/>
          <pc:sldMk cId="4162513261" sldId="280"/>
        </pc:sldMkLst>
        <pc:spChg chg="mod">
          <ac:chgData name="malalt76@gmail.com" userId="ebc18e4275ed73a1" providerId="LiveId" clId="{12BC5689-F743-4930-93CF-353DD39FD8D3}" dt="2021-10-12T16:06:05.770" v="1679" actId="1076"/>
          <ac:spMkLst>
            <pc:docMk/>
            <pc:sldMk cId="4162513261" sldId="280"/>
            <ac:spMk id="3" creationId="{182AD2A0-9F39-42C6-99DF-37AA7DEC4615}"/>
          </ac:spMkLst>
        </pc:spChg>
        <pc:spChg chg="del">
          <ac:chgData name="malalt76@gmail.com" userId="ebc18e4275ed73a1" providerId="LiveId" clId="{12BC5689-F743-4930-93CF-353DD39FD8D3}" dt="2021-10-12T15:56:46.559" v="1541" actId="478"/>
          <ac:spMkLst>
            <pc:docMk/>
            <pc:sldMk cId="4162513261" sldId="280"/>
            <ac:spMk id="5" creationId="{47764C33-DEB9-40E3-B103-28E03640B937}"/>
          </ac:spMkLst>
        </pc:spChg>
        <pc:spChg chg="del">
          <ac:chgData name="malalt76@gmail.com" userId="ebc18e4275ed73a1" providerId="LiveId" clId="{12BC5689-F743-4930-93CF-353DD39FD8D3}" dt="2021-10-12T15:56:48.012" v="1542" actId="478"/>
          <ac:spMkLst>
            <pc:docMk/>
            <pc:sldMk cId="4162513261" sldId="280"/>
            <ac:spMk id="7" creationId="{EBA69F27-7DBC-486B-A7B9-C27B0E3846E3}"/>
          </ac:spMkLst>
        </pc:spChg>
        <pc:spChg chg="add mod">
          <ac:chgData name="malalt76@gmail.com" userId="ebc18e4275ed73a1" providerId="LiveId" clId="{12BC5689-F743-4930-93CF-353DD39FD8D3}" dt="2021-10-12T16:06:03.218" v="1678" actId="1076"/>
          <ac:spMkLst>
            <pc:docMk/>
            <pc:sldMk cId="4162513261" sldId="280"/>
            <ac:spMk id="10" creationId="{AAF72A98-B55F-4B7D-BEBF-0710100C5D47}"/>
          </ac:spMkLst>
        </pc:spChg>
        <pc:spChg chg="add mod">
          <ac:chgData name="malalt76@gmail.com" userId="ebc18e4275ed73a1" providerId="LiveId" clId="{12BC5689-F743-4930-93CF-353DD39FD8D3}" dt="2021-10-12T16:06:17.211" v="1681" actId="1076"/>
          <ac:spMkLst>
            <pc:docMk/>
            <pc:sldMk cId="4162513261" sldId="280"/>
            <ac:spMk id="11" creationId="{57E816DB-8B93-4EC5-A5B1-D2B59BEA7731}"/>
          </ac:spMkLst>
        </pc:spChg>
        <pc:picChg chg="add mod">
          <ac:chgData name="malalt76@gmail.com" userId="ebc18e4275ed73a1" providerId="LiveId" clId="{12BC5689-F743-4930-93CF-353DD39FD8D3}" dt="2021-10-12T16:06:14.266" v="1680" actId="14100"/>
          <ac:picMkLst>
            <pc:docMk/>
            <pc:sldMk cId="4162513261" sldId="280"/>
            <ac:picMk id="8" creationId="{594FC658-B8A6-4824-868B-C8CBCD85F938}"/>
          </ac:picMkLst>
        </pc:picChg>
        <pc:picChg chg="del">
          <ac:chgData name="malalt76@gmail.com" userId="ebc18e4275ed73a1" providerId="LiveId" clId="{12BC5689-F743-4930-93CF-353DD39FD8D3}" dt="2021-10-12T15:56:49.195" v="1543" actId="478"/>
          <ac:picMkLst>
            <pc:docMk/>
            <pc:sldMk cId="4162513261" sldId="280"/>
            <ac:picMk id="9" creationId="{1A87E977-3309-4B2C-8862-39F89CA61CA8}"/>
          </ac:picMkLst>
        </pc:picChg>
      </pc:sldChg>
      <pc:sldChg chg="addSp delSp modSp add mod">
        <pc:chgData name="malalt76@gmail.com" userId="ebc18e4275ed73a1" providerId="LiveId" clId="{12BC5689-F743-4930-93CF-353DD39FD8D3}" dt="2021-10-15T09:02:31.424" v="2202" actId="692"/>
        <pc:sldMkLst>
          <pc:docMk/>
          <pc:sldMk cId="1787719675" sldId="281"/>
        </pc:sldMkLst>
        <pc:spChg chg="del mod">
          <ac:chgData name="malalt76@gmail.com" userId="ebc18e4275ed73a1" providerId="LiveId" clId="{12BC5689-F743-4930-93CF-353DD39FD8D3}" dt="2021-10-15T09:01:58.354" v="2193" actId="478"/>
          <ac:spMkLst>
            <pc:docMk/>
            <pc:sldMk cId="1787719675" sldId="281"/>
            <ac:spMk id="5" creationId="{E646E9D5-C90C-4E4A-93F8-6D9F976BF618}"/>
          </ac:spMkLst>
        </pc:spChg>
        <pc:spChg chg="del">
          <ac:chgData name="malalt76@gmail.com" userId="ebc18e4275ed73a1" providerId="LiveId" clId="{12BC5689-F743-4930-93CF-353DD39FD8D3}" dt="2021-10-15T09:01:55.099" v="2191" actId="478"/>
          <ac:spMkLst>
            <pc:docMk/>
            <pc:sldMk cId="1787719675" sldId="281"/>
            <ac:spMk id="7" creationId="{5C670A8A-616E-47F0-BAC3-4F4E637226BD}"/>
          </ac:spMkLst>
        </pc:spChg>
        <pc:picChg chg="add mod">
          <ac:chgData name="malalt76@gmail.com" userId="ebc18e4275ed73a1" providerId="LiveId" clId="{12BC5689-F743-4930-93CF-353DD39FD8D3}" dt="2021-10-15T09:02:25.495" v="2200" actId="692"/>
          <ac:picMkLst>
            <pc:docMk/>
            <pc:sldMk cId="1787719675" sldId="281"/>
            <ac:picMk id="6" creationId="{840C2A5A-76F8-409C-AA70-D16D3ED92580}"/>
          </ac:picMkLst>
        </pc:picChg>
        <pc:picChg chg="add mod">
          <ac:chgData name="malalt76@gmail.com" userId="ebc18e4275ed73a1" providerId="LiveId" clId="{12BC5689-F743-4930-93CF-353DD39FD8D3}" dt="2021-10-15T09:02:31.424" v="2202" actId="692"/>
          <ac:picMkLst>
            <pc:docMk/>
            <pc:sldMk cId="1787719675" sldId="281"/>
            <ac:picMk id="8" creationId="{FD02B467-FD33-4B7F-A523-2651A7C553C5}"/>
          </ac:picMkLst>
        </pc:picChg>
        <pc:picChg chg="del">
          <ac:chgData name="malalt76@gmail.com" userId="ebc18e4275ed73a1" providerId="LiveId" clId="{12BC5689-F743-4930-93CF-353DD39FD8D3}" dt="2021-10-15T09:01:59.488" v="2194" actId="478"/>
          <ac:picMkLst>
            <pc:docMk/>
            <pc:sldMk cId="1787719675" sldId="281"/>
            <ac:picMk id="9" creationId="{B1790B0B-AC7E-4DDD-9F9A-209DB7041D86}"/>
          </ac:picMkLst>
        </pc:picChg>
      </pc:sldChg>
      <pc:sldChg chg="addSp delSp modSp add mod ord">
        <pc:chgData name="malalt76@gmail.com" userId="ebc18e4275ed73a1" providerId="LiveId" clId="{12BC5689-F743-4930-93CF-353DD39FD8D3}" dt="2021-10-15T10:45:08.598" v="2308" actId="1076"/>
        <pc:sldMkLst>
          <pc:docMk/>
          <pc:sldMk cId="4042147176" sldId="282"/>
        </pc:sldMkLst>
        <pc:spChg chg="mod">
          <ac:chgData name="malalt76@gmail.com" userId="ebc18e4275ed73a1" providerId="LiveId" clId="{12BC5689-F743-4930-93CF-353DD39FD8D3}" dt="2021-10-15T10:05:38.515" v="2218" actId="20577"/>
          <ac:spMkLst>
            <pc:docMk/>
            <pc:sldMk cId="4042147176" sldId="282"/>
            <ac:spMk id="3" creationId="{182AD2A0-9F39-42C6-99DF-37AA7DEC4615}"/>
          </ac:spMkLst>
        </pc:spChg>
        <pc:spChg chg="mod">
          <ac:chgData name="malalt76@gmail.com" userId="ebc18e4275ed73a1" providerId="LiveId" clId="{12BC5689-F743-4930-93CF-353DD39FD8D3}" dt="2021-10-15T10:05:49.330" v="2219"/>
          <ac:spMkLst>
            <pc:docMk/>
            <pc:sldMk cId="4042147176" sldId="282"/>
            <ac:spMk id="5" creationId="{E646E9D5-C90C-4E4A-93F8-6D9F976BF618}"/>
          </ac:spMkLst>
        </pc:spChg>
        <pc:spChg chg="mod">
          <ac:chgData name="malalt76@gmail.com" userId="ebc18e4275ed73a1" providerId="LiveId" clId="{12BC5689-F743-4930-93CF-353DD39FD8D3}" dt="2021-10-15T10:06:26.787" v="2230" actId="6549"/>
          <ac:spMkLst>
            <pc:docMk/>
            <pc:sldMk cId="4042147176" sldId="282"/>
            <ac:spMk id="7" creationId="{5C670A8A-616E-47F0-BAC3-4F4E637226BD}"/>
          </ac:spMkLst>
        </pc:spChg>
        <pc:spChg chg="add mod">
          <ac:chgData name="malalt76@gmail.com" userId="ebc18e4275ed73a1" providerId="LiveId" clId="{12BC5689-F743-4930-93CF-353DD39FD8D3}" dt="2021-10-15T10:45:03.421" v="2305" actId="1076"/>
          <ac:spMkLst>
            <pc:docMk/>
            <pc:sldMk cId="4042147176" sldId="282"/>
            <ac:spMk id="10" creationId="{1548A1B7-5E32-43CE-9A18-70C923F37108}"/>
          </ac:spMkLst>
        </pc:spChg>
        <pc:picChg chg="add mod">
          <ac:chgData name="malalt76@gmail.com" userId="ebc18e4275ed73a1" providerId="LiveId" clId="{12BC5689-F743-4930-93CF-353DD39FD8D3}" dt="2021-10-15T10:45:08.598" v="2308" actId="1076"/>
          <ac:picMkLst>
            <pc:docMk/>
            <pc:sldMk cId="4042147176" sldId="282"/>
            <ac:picMk id="6" creationId="{A89EA197-A98C-40A0-904C-BFC49308F842}"/>
          </ac:picMkLst>
        </pc:picChg>
        <pc:picChg chg="del">
          <ac:chgData name="malalt76@gmail.com" userId="ebc18e4275ed73a1" providerId="LiveId" clId="{12BC5689-F743-4930-93CF-353DD39FD8D3}" dt="2021-10-15T10:06:29.329" v="2231" actId="478"/>
          <ac:picMkLst>
            <pc:docMk/>
            <pc:sldMk cId="4042147176" sldId="282"/>
            <ac:picMk id="9" creationId="{B1790B0B-AC7E-4DDD-9F9A-209DB7041D86}"/>
          </ac:picMkLst>
        </pc:picChg>
        <pc:picChg chg="add mod">
          <ac:chgData name="malalt76@gmail.com" userId="ebc18e4275ed73a1" providerId="LiveId" clId="{12BC5689-F743-4930-93CF-353DD39FD8D3}" dt="2021-10-15T10:45:05.086" v="2306" actId="1076"/>
          <ac:picMkLst>
            <pc:docMk/>
            <pc:sldMk cId="4042147176" sldId="282"/>
            <ac:picMk id="11" creationId="{6A907569-7DDB-446D-BF37-BA469F3934F8}"/>
          </ac:picMkLst>
        </pc:picChg>
      </pc:sldChg>
      <pc:sldChg chg="addSp delSp modSp add mod">
        <pc:chgData name="malalt76@gmail.com" userId="ebc18e4275ed73a1" providerId="LiveId" clId="{12BC5689-F743-4930-93CF-353DD39FD8D3}" dt="2021-10-15T12:36:52.919" v="2774" actId="1076"/>
        <pc:sldMkLst>
          <pc:docMk/>
          <pc:sldMk cId="1360653415" sldId="283"/>
        </pc:sldMkLst>
        <pc:spChg chg="mod">
          <ac:chgData name="malalt76@gmail.com" userId="ebc18e4275ed73a1" providerId="LiveId" clId="{12BC5689-F743-4930-93CF-353DD39FD8D3}" dt="2021-10-15T12:36:43.760" v="2772" actId="20577"/>
          <ac:spMkLst>
            <pc:docMk/>
            <pc:sldMk cId="1360653415" sldId="283"/>
            <ac:spMk id="3" creationId="{182AD2A0-9F39-42C6-99DF-37AA7DEC4615}"/>
          </ac:spMkLst>
        </pc:spChg>
        <pc:spChg chg="mod">
          <ac:chgData name="malalt76@gmail.com" userId="ebc18e4275ed73a1" providerId="LiveId" clId="{12BC5689-F743-4930-93CF-353DD39FD8D3}" dt="2021-10-15T12:36:48.342" v="2773" actId="14100"/>
          <ac:spMkLst>
            <pc:docMk/>
            <pc:sldMk cId="1360653415" sldId="283"/>
            <ac:spMk id="5" creationId="{E646E9D5-C90C-4E4A-93F8-6D9F976BF618}"/>
          </ac:spMkLst>
        </pc:spChg>
        <pc:spChg chg="del">
          <ac:chgData name="malalt76@gmail.com" userId="ebc18e4275ed73a1" providerId="LiveId" clId="{12BC5689-F743-4930-93CF-353DD39FD8D3}" dt="2021-10-15T10:47:19.953" v="2329" actId="478"/>
          <ac:spMkLst>
            <pc:docMk/>
            <pc:sldMk cId="1360653415" sldId="283"/>
            <ac:spMk id="7" creationId="{5C670A8A-616E-47F0-BAC3-4F4E637226BD}"/>
          </ac:spMkLst>
        </pc:spChg>
        <pc:spChg chg="del">
          <ac:chgData name="malalt76@gmail.com" userId="ebc18e4275ed73a1" providerId="LiveId" clId="{12BC5689-F743-4930-93CF-353DD39FD8D3}" dt="2021-10-15T10:47:21.857" v="2331" actId="478"/>
          <ac:spMkLst>
            <pc:docMk/>
            <pc:sldMk cId="1360653415" sldId="283"/>
            <ac:spMk id="10" creationId="{1548A1B7-5E32-43CE-9A18-70C923F37108}"/>
          </ac:spMkLst>
        </pc:spChg>
        <pc:graphicFrameChg chg="add mod modGraphic">
          <ac:chgData name="malalt76@gmail.com" userId="ebc18e4275ed73a1" providerId="LiveId" clId="{12BC5689-F743-4930-93CF-353DD39FD8D3}" dt="2021-10-15T12:36:52.919" v="2774" actId="1076"/>
          <ac:graphicFrameMkLst>
            <pc:docMk/>
            <pc:sldMk cId="1360653415" sldId="283"/>
            <ac:graphicFrameMk id="2" creationId="{DEB32DDB-BF9C-481E-A2F3-3CEF8A7C87A8}"/>
          </ac:graphicFrameMkLst>
        </pc:graphicFrameChg>
        <pc:picChg chg="del">
          <ac:chgData name="malalt76@gmail.com" userId="ebc18e4275ed73a1" providerId="LiveId" clId="{12BC5689-F743-4930-93CF-353DD39FD8D3}" dt="2021-10-15T10:47:20.449" v="2330" actId="478"/>
          <ac:picMkLst>
            <pc:docMk/>
            <pc:sldMk cId="1360653415" sldId="283"/>
            <ac:picMk id="6" creationId="{A89EA197-A98C-40A0-904C-BFC49308F842}"/>
          </ac:picMkLst>
        </pc:picChg>
        <pc:picChg chg="del">
          <ac:chgData name="malalt76@gmail.com" userId="ebc18e4275ed73a1" providerId="LiveId" clId="{12BC5689-F743-4930-93CF-353DD39FD8D3}" dt="2021-10-15T10:47:22.832" v="2332" actId="478"/>
          <ac:picMkLst>
            <pc:docMk/>
            <pc:sldMk cId="1360653415" sldId="283"/>
            <ac:picMk id="11" creationId="{6A907569-7DDB-446D-BF37-BA469F3934F8}"/>
          </ac:picMkLst>
        </pc:picChg>
      </pc:sldChg>
      <pc:sldChg chg="addSp delSp modSp add mod">
        <pc:chgData name="malalt76@gmail.com" userId="ebc18e4275ed73a1" providerId="LiveId" clId="{12BC5689-F743-4930-93CF-353DD39FD8D3}" dt="2021-10-16T09:34:52.234" v="3019" actId="21"/>
        <pc:sldMkLst>
          <pc:docMk/>
          <pc:sldMk cId="1008185972" sldId="284"/>
        </pc:sldMkLst>
        <pc:spChg chg="mod">
          <ac:chgData name="malalt76@gmail.com" userId="ebc18e4275ed73a1" providerId="LiveId" clId="{12BC5689-F743-4930-93CF-353DD39FD8D3}" dt="2021-10-15T12:53:06.300" v="2788" actId="20577"/>
          <ac:spMkLst>
            <pc:docMk/>
            <pc:sldMk cId="1008185972" sldId="284"/>
            <ac:spMk id="3" creationId="{182AD2A0-9F39-42C6-99DF-37AA7DEC4615}"/>
          </ac:spMkLst>
        </pc:spChg>
        <pc:spChg chg="add del mod">
          <ac:chgData name="malalt76@gmail.com" userId="ebc18e4275ed73a1" providerId="LiveId" clId="{12BC5689-F743-4930-93CF-353DD39FD8D3}" dt="2021-10-16T09:34:52.234" v="3019" actId="21"/>
          <ac:spMkLst>
            <pc:docMk/>
            <pc:sldMk cId="1008185972" sldId="284"/>
            <ac:spMk id="5" creationId="{E646E9D5-C90C-4E4A-93F8-6D9F976BF618}"/>
          </ac:spMkLst>
        </pc:spChg>
        <pc:spChg chg="add mod">
          <ac:chgData name="malalt76@gmail.com" userId="ebc18e4275ed73a1" providerId="LiveId" clId="{12BC5689-F743-4930-93CF-353DD39FD8D3}" dt="2021-10-16T09:32:50.211" v="2867" actId="1076"/>
          <ac:spMkLst>
            <pc:docMk/>
            <pc:sldMk cId="1008185972" sldId="284"/>
            <ac:spMk id="8" creationId="{65CBF57D-3673-489D-A96F-7E0EE2460F95}"/>
          </ac:spMkLst>
        </pc:spChg>
        <pc:spChg chg="add mod">
          <ac:chgData name="malalt76@gmail.com" userId="ebc18e4275ed73a1" providerId="LiveId" clId="{12BC5689-F743-4930-93CF-353DD39FD8D3}" dt="2021-10-16T09:33:56.164" v="2966" actId="20577"/>
          <ac:spMkLst>
            <pc:docMk/>
            <pc:sldMk cId="1008185972" sldId="284"/>
            <ac:spMk id="9" creationId="{0439B004-1420-44F5-9A76-6D4FF258228A}"/>
          </ac:spMkLst>
        </pc:spChg>
        <pc:spChg chg="add del mod">
          <ac:chgData name="malalt76@gmail.com" userId="ebc18e4275ed73a1" providerId="LiveId" clId="{12BC5689-F743-4930-93CF-353DD39FD8D3}" dt="2021-10-16T09:34:42.247" v="3016" actId="478"/>
          <ac:spMkLst>
            <pc:docMk/>
            <pc:sldMk cId="1008185972" sldId="284"/>
            <ac:spMk id="10" creationId="{FE235FC0-7E89-43DC-9CBC-A1ACA4A87235}"/>
          </ac:spMkLst>
        </pc:spChg>
        <pc:spChg chg="add mod">
          <ac:chgData name="malalt76@gmail.com" userId="ebc18e4275ed73a1" providerId="LiveId" clId="{12BC5689-F743-4930-93CF-353DD39FD8D3}" dt="2021-10-16T09:34:35.457" v="3013" actId="20577"/>
          <ac:spMkLst>
            <pc:docMk/>
            <pc:sldMk cId="1008185972" sldId="284"/>
            <ac:spMk id="11" creationId="{45805975-DEBC-4E37-A909-49D3CD8E083B}"/>
          </ac:spMkLst>
        </pc:spChg>
        <pc:graphicFrameChg chg="del">
          <ac:chgData name="malalt76@gmail.com" userId="ebc18e4275ed73a1" providerId="LiveId" clId="{12BC5689-F743-4930-93CF-353DD39FD8D3}" dt="2021-10-15T12:53:13.721" v="2791" actId="478"/>
          <ac:graphicFrameMkLst>
            <pc:docMk/>
            <pc:sldMk cId="1008185972" sldId="284"/>
            <ac:graphicFrameMk id="2" creationId="{DEB32DDB-BF9C-481E-A2F3-3CEF8A7C87A8}"/>
          </ac:graphicFrameMkLst>
        </pc:graphicFrameChg>
        <pc:picChg chg="add mod">
          <ac:chgData name="malalt76@gmail.com" userId="ebc18e4275ed73a1" providerId="LiveId" clId="{12BC5689-F743-4930-93CF-353DD39FD8D3}" dt="2021-10-16T09:34:38.404" v="3014" actId="1076"/>
          <ac:picMkLst>
            <pc:docMk/>
            <pc:sldMk cId="1008185972" sldId="284"/>
            <ac:picMk id="7" creationId="{D64904EB-3DF9-4C71-8D00-74FF9D55ADF5}"/>
          </ac:picMkLst>
        </pc:picChg>
      </pc:sldChg>
      <pc:sldChg chg="addSp delSp modSp add mod">
        <pc:chgData name="malalt76@gmail.com" userId="ebc18e4275ed73a1" providerId="LiveId" clId="{12BC5689-F743-4930-93CF-353DD39FD8D3}" dt="2021-10-16T09:36:04.164" v="3062" actId="1076"/>
        <pc:sldMkLst>
          <pc:docMk/>
          <pc:sldMk cId="1780790262" sldId="285"/>
        </pc:sldMkLst>
        <pc:spChg chg="mod">
          <ac:chgData name="malalt76@gmail.com" userId="ebc18e4275ed73a1" providerId="LiveId" clId="{12BC5689-F743-4930-93CF-353DD39FD8D3}" dt="2021-10-16T09:35:03.777" v="3044" actId="20577"/>
          <ac:spMkLst>
            <pc:docMk/>
            <pc:sldMk cId="1780790262" sldId="285"/>
            <ac:spMk id="3" creationId="{182AD2A0-9F39-42C6-99DF-37AA7DEC4615}"/>
          </ac:spMkLst>
        </pc:spChg>
        <pc:spChg chg="mod">
          <ac:chgData name="malalt76@gmail.com" userId="ebc18e4275ed73a1" providerId="LiveId" clId="{12BC5689-F743-4930-93CF-353DD39FD8D3}" dt="2021-10-16T09:36:04.164" v="3062" actId="1076"/>
          <ac:spMkLst>
            <pc:docMk/>
            <pc:sldMk cId="1780790262" sldId="285"/>
            <ac:spMk id="8" creationId="{65CBF57D-3673-489D-A96F-7E0EE2460F95}"/>
          </ac:spMkLst>
        </pc:spChg>
        <pc:spChg chg="del">
          <ac:chgData name="malalt76@gmail.com" userId="ebc18e4275ed73a1" providerId="LiveId" clId="{12BC5689-F743-4930-93CF-353DD39FD8D3}" dt="2021-10-16T09:35:07.072" v="3045" actId="478"/>
          <ac:spMkLst>
            <pc:docMk/>
            <pc:sldMk cId="1780790262" sldId="285"/>
            <ac:spMk id="9" creationId="{0439B004-1420-44F5-9A76-6D4FF258228A}"/>
          </ac:spMkLst>
        </pc:spChg>
        <pc:spChg chg="del">
          <ac:chgData name="malalt76@gmail.com" userId="ebc18e4275ed73a1" providerId="LiveId" clId="{12BC5689-F743-4930-93CF-353DD39FD8D3}" dt="2021-10-16T09:35:08.286" v="3046" actId="478"/>
          <ac:spMkLst>
            <pc:docMk/>
            <pc:sldMk cId="1780790262" sldId="285"/>
            <ac:spMk id="11" creationId="{45805975-DEBC-4E37-A909-49D3CD8E083B}"/>
          </ac:spMkLst>
        </pc:spChg>
        <pc:picChg chg="add mod">
          <ac:chgData name="malalt76@gmail.com" userId="ebc18e4275ed73a1" providerId="LiveId" clId="{12BC5689-F743-4930-93CF-353DD39FD8D3}" dt="2021-10-16T09:35:56.803" v="3059" actId="1076"/>
          <ac:picMkLst>
            <pc:docMk/>
            <pc:sldMk cId="1780790262" sldId="285"/>
            <ac:picMk id="5" creationId="{6B305AC2-896E-41A3-BEB8-22DE0FAD4B14}"/>
          </ac:picMkLst>
        </pc:picChg>
        <pc:picChg chg="mod">
          <ac:chgData name="malalt76@gmail.com" userId="ebc18e4275ed73a1" providerId="LiveId" clId="{12BC5689-F743-4930-93CF-353DD39FD8D3}" dt="2021-10-16T09:36:01.507" v="3061" actId="14100"/>
          <ac:picMkLst>
            <pc:docMk/>
            <pc:sldMk cId="1780790262" sldId="285"/>
            <ac:picMk id="7" creationId="{D64904EB-3DF9-4C71-8D00-74FF9D55ADF5}"/>
          </ac:picMkLst>
        </pc:picChg>
      </pc:sldChg>
      <pc:sldChg chg="addSp delSp modSp add mod">
        <pc:chgData name="malalt76@gmail.com" userId="ebc18e4275ed73a1" providerId="LiveId" clId="{12BC5689-F743-4930-93CF-353DD39FD8D3}" dt="2021-10-16T09:45:46.668" v="3279" actId="20577"/>
        <pc:sldMkLst>
          <pc:docMk/>
          <pc:sldMk cId="3299136823" sldId="286"/>
        </pc:sldMkLst>
        <pc:spChg chg="mod">
          <ac:chgData name="malalt76@gmail.com" userId="ebc18e4275ed73a1" providerId="LiveId" clId="{12BC5689-F743-4930-93CF-353DD39FD8D3}" dt="2021-10-16T09:43:55.186" v="3241" actId="1076"/>
          <ac:spMkLst>
            <pc:docMk/>
            <pc:sldMk cId="3299136823" sldId="286"/>
            <ac:spMk id="3" creationId="{182AD2A0-9F39-42C6-99DF-37AA7DEC4615}"/>
          </ac:spMkLst>
        </pc:spChg>
        <pc:spChg chg="del mod">
          <ac:chgData name="malalt76@gmail.com" userId="ebc18e4275ed73a1" providerId="LiveId" clId="{12BC5689-F743-4930-93CF-353DD39FD8D3}" dt="2021-10-16T09:40:43.885" v="3107" actId="478"/>
          <ac:spMkLst>
            <pc:docMk/>
            <pc:sldMk cId="3299136823" sldId="286"/>
            <ac:spMk id="8" creationId="{65CBF57D-3673-489D-A96F-7E0EE2460F95}"/>
          </ac:spMkLst>
        </pc:spChg>
        <pc:spChg chg="add mod">
          <ac:chgData name="malalt76@gmail.com" userId="ebc18e4275ed73a1" providerId="LiveId" clId="{12BC5689-F743-4930-93CF-353DD39FD8D3}" dt="2021-10-16T09:45:35.842" v="3275" actId="1076"/>
          <ac:spMkLst>
            <pc:docMk/>
            <pc:sldMk cId="3299136823" sldId="286"/>
            <ac:spMk id="9" creationId="{FDA5F417-38F2-43F6-A187-480A80B26D4C}"/>
          </ac:spMkLst>
        </pc:spChg>
        <pc:spChg chg="add mod">
          <ac:chgData name="malalt76@gmail.com" userId="ebc18e4275ed73a1" providerId="LiveId" clId="{12BC5689-F743-4930-93CF-353DD39FD8D3}" dt="2021-10-16T09:45:46.668" v="3279" actId="20577"/>
          <ac:spMkLst>
            <pc:docMk/>
            <pc:sldMk cId="3299136823" sldId="286"/>
            <ac:spMk id="10" creationId="{AB070B98-9944-4D30-8BE6-EBE14FA56B5C}"/>
          </ac:spMkLst>
        </pc:spChg>
        <pc:spChg chg="add del">
          <ac:chgData name="malalt76@gmail.com" userId="ebc18e4275ed73a1" providerId="LiveId" clId="{12BC5689-F743-4930-93CF-353DD39FD8D3}" dt="2021-10-16T09:42:05.023" v="3147"/>
          <ac:spMkLst>
            <pc:docMk/>
            <pc:sldMk cId="3299136823" sldId="286"/>
            <ac:spMk id="11" creationId="{6479D8FC-A839-48CB-98B0-C2FB828762C2}"/>
          </ac:spMkLst>
        </pc:spChg>
        <pc:picChg chg="del">
          <ac:chgData name="malalt76@gmail.com" userId="ebc18e4275ed73a1" providerId="LiveId" clId="{12BC5689-F743-4930-93CF-353DD39FD8D3}" dt="2021-10-16T09:36:31.087" v="3104" actId="478"/>
          <ac:picMkLst>
            <pc:docMk/>
            <pc:sldMk cId="3299136823" sldId="286"/>
            <ac:picMk id="5" creationId="{6B305AC2-896E-41A3-BEB8-22DE0FAD4B14}"/>
          </ac:picMkLst>
        </pc:picChg>
        <pc:picChg chg="del">
          <ac:chgData name="malalt76@gmail.com" userId="ebc18e4275ed73a1" providerId="LiveId" clId="{12BC5689-F743-4930-93CF-353DD39FD8D3}" dt="2021-10-16T09:36:31.758" v="3105" actId="478"/>
          <ac:picMkLst>
            <pc:docMk/>
            <pc:sldMk cId="3299136823" sldId="286"/>
            <ac:picMk id="7" creationId="{D64904EB-3DF9-4C71-8D00-74FF9D55ADF5}"/>
          </ac:picMkLst>
        </pc:picChg>
      </pc:sldChg>
      <pc:sldChg chg="addSp delSp modSp add mod">
        <pc:chgData name="malalt76@gmail.com" userId="ebc18e4275ed73a1" providerId="LiveId" clId="{12BC5689-F743-4930-93CF-353DD39FD8D3}" dt="2021-10-16T09:57:32.977" v="3386" actId="14100"/>
        <pc:sldMkLst>
          <pc:docMk/>
          <pc:sldMk cId="3968951559" sldId="287"/>
        </pc:sldMkLst>
        <pc:spChg chg="mod">
          <ac:chgData name="malalt76@gmail.com" userId="ebc18e4275ed73a1" providerId="LiveId" clId="{12BC5689-F743-4930-93CF-353DD39FD8D3}" dt="2021-10-16T09:56:21.547" v="3299" actId="20577"/>
          <ac:spMkLst>
            <pc:docMk/>
            <pc:sldMk cId="3968951559" sldId="287"/>
            <ac:spMk id="3" creationId="{182AD2A0-9F39-42C6-99DF-37AA7DEC4615}"/>
          </ac:spMkLst>
        </pc:spChg>
        <pc:spChg chg="mod">
          <ac:chgData name="malalt76@gmail.com" userId="ebc18e4275ed73a1" providerId="LiveId" clId="{12BC5689-F743-4930-93CF-353DD39FD8D3}" dt="2021-10-16T09:57:30.031" v="3385" actId="20577"/>
          <ac:spMkLst>
            <pc:docMk/>
            <pc:sldMk cId="3968951559" sldId="287"/>
            <ac:spMk id="9" creationId="{FDA5F417-38F2-43F6-A187-480A80B26D4C}"/>
          </ac:spMkLst>
        </pc:spChg>
        <pc:spChg chg="del">
          <ac:chgData name="malalt76@gmail.com" userId="ebc18e4275ed73a1" providerId="LiveId" clId="{12BC5689-F743-4930-93CF-353DD39FD8D3}" dt="2021-10-16T09:56:22.829" v="3300" actId="478"/>
          <ac:spMkLst>
            <pc:docMk/>
            <pc:sldMk cId="3968951559" sldId="287"/>
            <ac:spMk id="10" creationId="{AB070B98-9944-4D30-8BE6-EBE14FA56B5C}"/>
          </ac:spMkLst>
        </pc:spChg>
        <pc:picChg chg="add mod">
          <ac:chgData name="malalt76@gmail.com" userId="ebc18e4275ed73a1" providerId="LiveId" clId="{12BC5689-F743-4930-93CF-353DD39FD8D3}" dt="2021-10-16T09:57:32.977" v="3386" actId="14100"/>
          <ac:picMkLst>
            <pc:docMk/>
            <pc:sldMk cId="3968951559" sldId="287"/>
            <ac:picMk id="5" creationId="{D85F4AE5-FE51-4890-9638-BA6895932206}"/>
          </ac:picMkLst>
        </pc:picChg>
      </pc:sldChg>
      <pc:sldChg chg="addSp delSp modSp add mod">
        <pc:chgData name="malalt76@gmail.com" userId="ebc18e4275ed73a1" providerId="LiveId" clId="{12BC5689-F743-4930-93CF-353DD39FD8D3}" dt="2021-10-16T09:59:14.313" v="3430" actId="1076"/>
        <pc:sldMkLst>
          <pc:docMk/>
          <pc:sldMk cId="4190473532" sldId="288"/>
        </pc:sldMkLst>
        <pc:spChg chg="mod">
          <ac:chgData name="malalt76@gmail.com" userId="ebc18e4275ed73a1" providerId="LiveId" clId="{12BC5689-F743-4930-93CF-353DD39FD8D3}" dt="2021-10-16T09:57:52.243" v="3409" actId="20577"/>
          <ac:spMkLst>
            <pc:docMk/>
            <pc:sldMk cId="4190473532" sldId="288"/>
            <ac:spMk id="3" creationId="{182AD2A0-9F39-42C6-99DF-37AA7DEC4615}"/>
          </ac:spMkLst>
        </pc:spChg>
        <pc:spChg chg="mod">
          <ac:chgData name="malalt76@gmail.com" userId="ebc18e4275ed73a1" providerId="LiveId" clId="{12BC5689-F743-4930-93CF-353DD39FD8D3}" dt="2021-10-16T09:59:09.153" v="3428" actId="1076"/>
          <ac:spMkLst>
            <pc:docMk/>
            <pc:sldMk cId="4190473532" sldId="288"/>
            <ac:spMk id="9" creationId="{FDA5F417-38F2-43F6-A187-480A80B26D4C}"/>
          </ac:spMkLst>
        </pc:spChg>
        <pc:picChg chg="del">
          <ac:chgData name="malalt76@gmail.com" userId="ebc18e4275ed73a1" providerId="LiveId" clId="{12BC5689-F743-4930-93CF-353DD39FD8D3}" dt="2021-10-16T09:58:03.820" v="3410" actId="478"/>
          <ac:picMkLst>
            <pc:docMk/>
            <pc:sldMk cId="4190473532" sldId="288"/>
            <ac:picMk id="5" creationId="{D85F4AE5-FE51-4890-9638-BA6895932206}"/>
          </ac:picMkLst>
        </pc:picChg>
        <pc:picChg chg="add mod">
          <ac:chgData name="malalt76@gmail.com" userId="ebc18e4275ed73a1" providerId="LiveId" clId="{12BC5689-F743-4930-93CF-353DD39FD8D3}" dt="2021-10-16T09:59:11.074" v="3429" actId="1076"/>
          <ac:picMkLst>
            <pc:docMk/>
            <pc:sldMk cId="4190473532" sldId="288"/>
            <ac:picMk id="6" creationId="{99CB1090-7092-4A66-A977-10C1A84894EA}"/>
          </ac:picMkLst>
        </pc:picChg>
        <pc:picChg chg="add mod">
          <ac:chgData name="malalt76@gmail.com" userId="ebc18e4275ed73a1" providerId="LiveId" clId="{12BC5689-F743-4930-93CF-353DD39FD8D3}" dt="2021-10-16T09:59:14.313" v="3430" actId="1076"/>
          <ac:picMkLst>
            <pc:docMk/>
            <pc:sldMk cId="4190473532" sldId="288"/>
            <ac:picMk id="8" creationId="{DB2B8BFD-4A8E-40D6-B1C0-8BA314125658}"/>
          </ac:picMkLst>
        </pc:picChg>
      </pc:sldChg>
      <pc:sldChg chg="delSp modSp add mod">
        <pc:chgData name="malalt76@gmail.com" userId="ebc18e4275ed73a1" providerId="LiveId" clId="{12BC5689-F743-4930-93CF-353DD39FD8D3}" dt="2021-10-16T10:01:29.701" v="3480" actId="113"/>
        <pc:sldMkLst>
          <pc:docMk/>
          <pc:sldMk cId="284433399" sldId="289"/>
        </pc:sldMkLst>
        <pc:spChg chg="mod">
          <ac:chgData name="malalt76@gmail.com" userId="ebc18e4275ed73a1" providerId="LiveId" clId="{12BC5689-F743-4930-93CF-353DD39FD8D3}" dt="2021-10-16T09:59:45.698" v="3453" actId="20577"/>
          <ac:spMkLst>
            <pc:docMk/>
            <pc:sldMk cId="284433399" sldId="289"/>
            <ac:spMk id="3" creationId="{182AD2A0-9F39-42C6-99DF-37AA7DEC4615}"/>
          </ac:spMkLst>
        </pc:spChg>
        <pc:spChg chg="mod">
          <ac:chgData name="malalt76@gmail.com" userId="ebc18e4275ed73a1" providerId="LiveId" clId="{12BC5689-F743-4930-93CF-353DD39FD8D3}" dt="2021-10-16T10:01:29.701" v="3480" actId="113"/>
          <ac:spMkLst>
            <pc:docMk/>
            <pc:sldMk cId="284433399" sldId="289"/>
            <ac:spMk id="9" creationId="{FDA5F417-38F2-43F6-A187-480A80B26D4C}"/>
          </ac:spMkLst>
        </pc:spChg>
        <pc:picChg chg="del">
          <ac:chgData name="malalt76@gmail.com" userId="ebc18e4275ed73a1" providerId="LiveId" clId="{12BC5689-F743-4930-93CF-353DD39FD8D3}" dt="2021-10-16T09:59:48.188" v="3454" actId="478"/>
          <ac:picMkLst>
            <pc:docMk/>
            <pc:sldMk cId="284433399" sldId="289"/>
            <ac:picMk id="6" creationId="{99CB1090-7092-4A66-A977-10C1A84894EA}"/>
          </ac:picMkLst>
        </pc:picChg>
        <pc:picChg chg="del">
          <ac:chgData name="malalt76@gmail.com" userId="ebc18e4275ed73a1" providerId="LiveId" clId="{12BC5689-F743-4930-93CF-353DD39FD8D3}" dt="2021-10-16T09:59:49.162" v="3455" actId="478"/>
          <ac:picMkLst>
            <pc:docMk/>
            <pc:sldMk cId="284433399" sldId="289"/>
            <ac:picMk id="8" creationId="{DB2B8BFD-4A8E-40D6-B1C0-8BA314125658}"/>
          </ac:picMkLst>
        </pc:picChg>
      </pc:sldChg>
      <pc:sldChg chg="addSp delSp modSp add mod">
        <pc:chgData name="malalt76@gmail.com" userId="ebc18e4275ed73a1" providerId="LiveId" clId="{12BC5689-F743-4930-93CF-353DD39FD8D3}" dt="2021-10-16T10:06:08.513" v="3807" actId="1076"/>
        <pc:sldMkLst>
          <pc:docMk/>
          <pc:sldMk cId="2982826191" sldId="290"/>
        </pc:sldMkLst>
        <pc:spChg chg="mod">
          <ac:chgData name="malalt76@gmail.com" userId="ebc18e4275ed73a1" providerId="LiveId" clId="{12BC5689-F743-4930-93CF-353DD39FD8D3}" dt="2021-10-16T10:06:08.513" v="3807" actId="1076"/>
          <ac:spMkLst>
            <pc:docMk/>
            <pc:sldMk cId="2982826191" sldId="290"/>
            <ac:spMk id="3" creationId="{182AD2A0-9F39-42C6-99DF-37AA7DEC4615}"/>
          </ac:spMkLst>
        </pc:spChg>
        <pc:spChg chg="del mod">
          <ac:chgData name="malalt76@gmail.com" userId="ebc18e4275ed73a1" providerId="LiveId" clId="{12BC5689-F743-4930-93CF-353DD39FD8D3}" dt="2021-10-16T10:02:04.411" v="3504" actId="478"/>
          <ac:spMkLst>
            <pc:docMk/>
            <pc:sldMk cId="2982826191" sldId="290"/>
            <ac:spMk id="9" creationId="{FDA5F417-38F2-43F6-A187-480A80B26D4C}"/>
          </ac:spMkLst>
        </pc:spChg>
        <pc:graphicFrameChg chg="add del modGraphic">
          <ac:chgData name="malalt76@gmail.com" userId="ebc18e4275ed73a1" providerId="LiveId" clId="{12BC5689-F743-4930-93CF-353DD39FD8D3}" dt="2021-10-16T10:02:45.454" v="3506" actId="1032"/>
          <ac:graphicFrameMkLst>
            <pc:docMk/>
            <pc:sldMk cId="2982826191" sldId="290"/>
            <ac:graphicFrameMk id="2" creationId="{3514268A-3AB5-4F40-A727-9C3EB81C6B25}"/>
          </ac:graphicFrameMkLst>
        </pc:graphicFrameChg>
        <pc:graphicFrameChg chg="add mod modGraphic">
          <ac:chgData name="malalt76@gmail.com" userId="ebc18e4275ed73a1" providerId="LiveId" clId="{12BC5689-F743-4930-93CF-353DD39FD8D3}" dt="2021-10-16T10:06:02.988" v="3805" actId="1076"/>
          <ac:graphicFrameMkLst>
            <pc:docMk/>
            <pc:sldMk cId="2982826191" sldId="290"/>
            <ac:graphicFrameMk id="5" creationId="{43335DF2-20F8-4109-9617-DDDB30144529}"/>
          </ac:graphicFrameMkLst>
        </pc:graphicFrameChg>
      </pc:sldChg>
      <pc:sldChg chg="addSp delSp modSp add mod">
        <pc:chgData name="malalt76@gmail.com" userId="ebc18e4275ed73a1" providerId="LiveId" clId="{12BC5689-F743-4930-93CF-353DD39FD8D3}" dt="2021-10-16T10:09:35.512" v="3847" actId="1076"/>
        <pc:sldMkLst>
          <pc:docMk/>
          <pc:sldMk cId="4180907715" sldId="291"/>
        </pc:sldMkLst>
        <pc:spChg chg="mod">
          <ac:chgData name="malalt76@gmail.com" userId="ebc18e4275ed73a1" providerId="LiveId" clId="{12BC5689-F743-4930-93CF-353DD39FD8D3}" dt="2021-10-16T10:08:44.474" v="3831" actId="20577"/>
          <ac:spMkLst>
            <pc:docMk/>
            <pc:sldMk cId="4180907715" sldId="291"/>
            <ac:spMk id="3" creationId="{182AD2A0-9F39-42C6-99DF-37AA7DEC4615}"/>
          </ac:spMkLst>
        </pc:spChg>
        <pc:spChg chg="add mod">
          <ac:chgData name="malalt76@gmail.com" userId="ebc18e4275ed73a1" providerId="LiveId" clId="{12BC5689-F743-4930-93CF-353DD39FD8D3}" dt="2021-10-16T10:09:35.512" v="3847" actId="1076"/>
          <ac:spMkLst>
            <pc:docMk/>
            <pc:sldMk cId="4180907715" sldId="291"/>
            <ac:spMk id="6" creationId="{D9F609B6-B146-4890-A9E7-3299B26BBBC1}"/>
          </ac:spMkLst>
        </pc:spChg>
        <pc:graphicFrameChg chg="del">
          <ac:chgData name="malalt76@gmail.com" userId="ebc18e4275ed73a1" providerId="LiveId" clId="{12BC5689-F743-4930-93CF-353DD39FD8D3}" dt="2021-10-16T10:08:45.921" v="3832" actId="478"/>
          <ac:graphicFrameMkLst>
            <pc:docMk/>
            <pc:sldMk cId="4180907715" sldId="291"/>
            <ac:graphicFrameMk id="5" creationId="{43335DF2-20F8-4109-9617-DDDB30144529}"/>
          </ac:graphicFrameMkLst>
        </pc:graphicFrameChg>
      </pc:sldChg>
      <pc:sldChg chg="addSp delSp modSp add mod">
        <pc:chgData name="malalt76@gmail.com" userId="ebc18e4275ed73a1" providerId="LiveId" clId="{12BC5689-F743-4930-93CF-353DD39FD8D3}" dt="2021-10-16T10:11:29.650" v="3877" actId="113"/>
        <pc:sldMkLst>
          <pc:docMk/>
          <pc:sldMk cId="1118704511" sldId="292"/>
        </pc:sldMkLst>
        <pc:spChg chg="mod">
          <ac:chgData name="malalt76@gmail.com" userId="ebc18e4275ed73a1" providerId="LiveId" clId="{12BC5689-F743-4930-93CF-353DD39FD8D3}" dt="2021-10-16T10:10:22.588" v="3858" actId="20577"/>
          <ac:spMkLst>
            <pc:docMk/>
            <pc:sldMk cId="1118704511" sldId="292"/>
            <ac:spMk id="3" creationId="{182AD2A0-9F39-42C6-99DF-37AA7DEC4615}"/>
          </ac:spMkLst>
        </pc:spChg>
        <pc:spChg chg="del">
          <ac:chgData name="malalt76@gmail.com" userId="ebc18e4275ed73a1" providerId="LiveId" clId="{12BC5689-F743-4930-93CF-353DD39FD8D3}" dt="2021-10-16T10:10:25.883" v="3859" actId="478"/>
          <ac:spMkLst>
            <pc:docMk/>
            <pc:sldMk cId="1118704511" sldId="292"/>
            <ac:spMk id="6" creationId="{D9F609B6-B146-4890-A9E7-3299B26BBBC1}"/>
          </ac:spMkLst>
        </pc:spChg>
        <pc:spChg chg="add mod">
          <ac:chgData name="malalt76@gmail.com" userId="ebc18e4275ed73a1" providerId="LiveId" clId="{12BC5689-F743-4930-93CF-353DD39FD8D3}" dt="2021-10-16T10:11:29.650" v="3877" actId="113"/>
          <ac:spMkLst>
            <pc:docMk/>
            <pc:sldMk cId="1118704511" sldId="292"/>
            <ac:spMk id="7" creationId="{B793543A-C913-4F63-A8D1-AF11D76C9046}"/>
          </ac:spMkLst>
        </pc:spChg>
      </pc:sldChg>
      <pc:sldChg chg="addSp delSp modSp add mod">
        <pc:chgData name="malalt76@gmail.com" userId="ebc18e4275ed73a1" providerId="LiveId" clId="{12BC5689-F743-4930-93CF-353DD39FD8D3}" dt="2021-10-16T10:15:27.385" v="3949" actId="14100"/>
        <pc:sldMkLst>
          <pc:docMk/>
          <pc:sldMk cId="831176849" sldId="293"/>
        </pc:sldMkLst>
        <pc:spChg chg="mod">
          <ac:chgData name="malalt76@gmail.com" userId="ebc18e4275ed73a1" providerId="LiveId" clId="{12BC5689-F743-4930-93CF-353DD39FD8D3}" dt="2021-10-16T10:15:14.039" v="3947" actId="1076"/>
          <ac:spMkLst>
            <pc:docMk/>
            <pc:sldMk cId="831176849" sldId="293"/>
            <ac:spMk id="3" creationId="{182AD2A0-9F39-42C6-99DF-37AA7DEC4615}"/>
          </ac:spMkLst>
        </pc:spChg>
        <pc:spChg chg="add mod">
          <ac:chgData name="malalt76@gmail.com" userId="ebc18e4275ed73a1" providerId="LiveId" clId="{12BC5689-F743-4930-93CF-353DD39FD8D3}" dt="2021-10-16T10:15:27.385" v="3949" actId="14100"/>
          <ac:spMkLst>
            <pc:docMk/>
            <pc:sldMk cId="831176849" sldId="293"/>
            <ac:spMk id="6" creationId="{3004EE66-4E67-4A61-95AC-0138EDE951EF}"/>
          </ac:spMkLst>
        </pc:spChg>
        <pc:graphicFrameChg chg="del mod">
          <ac:chgData name="malalt76@gmail.com" userId="ebc18e4275ed73a1" providerId="LiveId" clId="{12BC5689-F743-4930-93CF-353DD39FD8D3}" dt="2021-10-16T10:12:26.992" v="3920" actId="478"/>
          <ac:graphicFrameMkLst>
            <pc:docMk/>
            <pc:sldMk cId="831176849" sldId="293"/>
            <ac:graphicFrameMk id="5" creationId="{43335DF2-20F8-4109-9617-DDDB30144529}"/>
          </ac:graphicFrameMkLst>
        </pc:graphicFrameChg>
      </pc:sldChg>
      <pc:sldChg chg="addSp delSp modSp add mod">
        <pc:chgData name="malalt76@gmail.com" userId="ebc18e4275ed73a1" providerId="LiveId" clId="{12BC5689-F743-4930-93CF-353DD39FD8D3}" dt="2021-10-16T10:18:43.505" v="4059" actId="14100"/>
        <pc:sldMkLst>
          <pc:docMk/>
          <pc:sldMk cId="3012131067" sldId="294"/>
        </pc:sldMkLst>
        <pc:spChg chg="mod">
          <ac:chgData name="malalt76@gmail.com" userId="ebc18e4275ed73a1" providerId="LiveId" clId="{12BC5689-F743-4930-93CF-353DD39FD8D3}" dt="2021-10-16T10:17:40.366" v="3970" actId="1076"/>
          <ac:spMkLst>
            <pc:docMk/>
            <pc:sldMk cId="3012131067" sldId="294"/>
            <ac:spMk id="3" creationId="{182AD2A0-9F39-42C6-99DF-37AA7DEC4615}"/>
          </ac:spMkLst>
        </pc:spChg>
        <pc:spChg chg="del">
          <ac:chgData name="malalt76@gmail.com" userId="ebc18e4275ed73a1" providerId="LiveId" clId="{12BC5689-F743-4930-93CF-353DD39FD8D3}" dt="2021-10-16T10:17:07.307" v="3963" actId="478"/>
          <ac:spMkLst>
            <pc:docMk/>
            <pc:sldMk cId="3012131067" sldId="294"/>
            <ac:spMk id="7" creationId="{B793543A-C913-4F63-A8D1-AF11D76C9046}"/>
          </ac:spMkLst>
        </pc:spChg>
        <pc:spChg chg="add mod">
          <ac:chgData name="malalt76@gmail.com" userId="ebc18e4275ed73a1" providerId="LiveId" clId="{12BC5689-F743-4930-93CF-353DD39FD8D3}" dt="2021-10-16T10:18:43.505" v="4059" actId="14100"/>
          <ac:spMkLst>
            <pc:docMk/>
            <pc:sldMk cId="3012131067" sldId="294"/>
            <ac:spMk id="8" creationId="{14447A47-EF55-4AB0-A700-8013091838C6}"/>
          </ac:spMkLst>
        </pc:spChg>
        <pc:picChg chg="add mod">
          <ac:chgData name="malalt76@gmail.com" userId="ebc18e4275ed73a1" providerId="LiveId" clId="{12BC5689-F743-4930-93CF-353DD39FD8D3}" dt="2021-10-16T10:17:29.939" v="3968" actId="692"/>
          <ac:picMkLst>
            <pc:docMk/>
            <pc:sldMk cId="3012131067" sldId="294"/>
            <ac:picMk id="5" creationId="{985462DF-3BF9-4141-920D-18534FD82512}"/>
          </ac:picMkLst>
        </pc:picChg>
      </pc:sldChg>
      <pc:sldChg chg="delSp modSp add mod ord">
        <pc:chgData name="malalt76@gmail.com" userId="ebc18e4275ed73a1" providerId="LiveId" clId="{12BC5689-F743-4930-93CF-353DD39FD8D3}" dt="2021-10-16T10:22:13.423" v="4128"/>
        <pc:sldMkLst>
          <pc:docMk/>
          <pc:sldMk cId="1567568158" sldId="295"/>
        </pc:sldMkLst>
        <pc:spChg chg="mod">
          <ac:chgData name="malalt76@gmail.com" userId="ebc18e4275ed73a1" providerId="LiveId" clId="{12BC5689-F743-4930-93CF-353DD39FD8D3}" dt="2021-10-16T10:20:13.055" v="4077" actId="20577"/>
          <ac:spMkLst>
            <pc:docMk/>
            <pc:sldMk cId="1567568158" sldId="295"/>
            <ac:spMk id="3" creationId="{182AD2A0-9F39-42C6-99DF-37AA7DEC4615}"/>
          </ac:spMkLst>
        </pc:spChg>
        <pc:spChg chg="mod">
          <ac:chgData name="malalt76@gmail.com" userId="ebc18e4275ed73a1" providerId="LiveId" clId="{12BC5689-F743-4930-93CF-353DD39FD8D3}" dt="2021-10-16T10:21:56.758" v="4126" actId="1076"/>
          <ac:spMkLst>
            <pc:docMk/>
            <pc:sldMk cId="1567568158" sldId="295"/>
            <ac:spMk id="8" creationId="{14447A47-EF55-4AB0-A700-8013091838C6}"/>
          </ac:spMkLst>
        </pc:spChg>
        <pc:picChg chg="del">
          <ac:chgData name="malalt76@gmail.com" userId="ebc18e4275ed73a1" providerId="LiveId" clId="{12BC5689-F743-4930-93CF-353DD39FD8D3}" dt="2021-10-16T10:20:16.794" v="4078" actId="478"/>
          <ac:picMkLst>
            <pc:docMk/>
            <pc:sldMk cId="1567568158" sldId="295"/>
            <ac:picMk id="5" creationId="{985462DF-3BF9-4141-920D-18534FD82512}"/>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8D86E4-5A3C-4EC6-8F85-EE19BF76607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ca-ES"/>
        </a:p>
      </dgm:t>
    </dgm:pt>
    <dgm:pt modelId="{7E691B1C-CD60-43E2-8FA3-A56F12D44781}">
      <dgm:prSet phldrT="[Texto]"/>
      <dgm:spPr/>
      <dgm:t>
        <a:bodyPr/>
        <a:lstStyle/>
        <a:p>
          <a:r>
            <a:rPr lang="es-ES" noProof="0" dirty="0"/>
            <a:t>Evitar problemas derivados de los cambios de los mantenimientos posteriores</a:t>
          </a:r>
        </a:p>
      </dgm:t>
    </dgm:pt>
    <dgm:pt modelId="{5616D709-959D-4D81-A8D7-5B4B53FF886B}" type="parTrans" cxnId="{28581E99-B470-45DD-97EC-29109CB3256A}">
      <dgm:prSet/>
      <dgm:spPr/>
      <dgm:t>
        <a:bodyPr/>
        <a:lstStyle/>
        <a:p>
          <a:endParaRPr lang="es-ES" noProof="0" dirty="0"/>
        </a:p>
      </dgm:t>
    </dgm:pt>
    <dgm:pt modelId="{88E5A49B-F6EA-47FB-94D5-D671D472B9E9}" type="sibTrans" cxnId="{28581E99-B470-45DD-97EC-29109CB3256A}">
      <dgm:prSet/>
      <dgm:spPr/>
      <dgm:t>
        <a:bodyPr/>
        <a:lstStyle/>
        <a:p>
          <a:endParaRPr lang="es-ES" noProof="0" dirty="0"/>
        </a:p>
      </dgm:t>
    </dgm:pt>
    <dgm:pt modelId="{DBA0150B-E7F4-4684-9489-4BD6653A45CE}">
      <dgm:prSet phldrT="[Texto]"/>
      <dgm:spPr/>
      <dgm:t>
        <a:bodyPr/>
        <a:lstStyle/>
        <a:p>
          <a:r>
            <a:rPr lang="es-ES" noProof="0" dirty="0"/>
            <a:t>Inconvenientes</a:t>
          </a:r>
        </a:p>
      </dgm:t>
    </dgm:pt>
    <dgm:pt modelId="{314F818E-6ADB-49F2-AF3F-90479EFCEDA3}" type="parTrans" cxnId="{605CB60A-3159-49BF-B661-5A264D6A6F97}">
      <dgm:prSet/>
      <dgm:spPr/>
      <dgm:t>
        <a:bodyPr/>
        <a:lstStyle/>
        <a:p>
          <a:endParaRPr lang="es-ES" noProof="0" dirty="0"/>
        </a:p>
      </dgm:t>
    </dgm:pt>
    <dgm:pt modelId="{42C73CBA-A3D3-48C9-BF2D-1773DC948B1C}" type="sibTrans" cxnId="{605CB60A-3159-49BF-B661-5A264D6A6F97}">
      <dgm:prSet/>
      <dgm:spPr/>
      <dgm:t>
        <a:bodyPr/>
        <a:lstStyle/>
        <a:p>
          <a:endParaRPr lang="es-ES" noProof="0" dirty="0"/>
        </a:p>
      </dgm:t>
    </dgm:pt>
    <dgm:pt modelId="{0865657F-6220-4D6D-B963-19C0E99B762D}">
      <dgm:prSet phldrT="[Texto]"/>
      <dgm:spPr/>
      <dgm:t>
        <a:bodyPr/>
        <a:lstStyle/>
        <a:p>
          <a:pPr>
            <a:buFont typeface="Symbol" panose="05050102010706020507" pitchFamily="18" charset="2"/>
            <a:buChar char=""/>
          </a:pPr>
          <a:r>
            <a:rPr lang="es-ES" noProof="0" dirty="0"/>
            <a:t>No es fácil de aplicar si se tiene poca experiencia</a:t>
          </a:r>
        </a:p>
      </dgm:t>
    </dgm:pt>
    <dgm:pt modelId="{01387A27-2B19-4DA2-B4B5-981ECE201A34}" type="parTrans" cxnId="{0FC38D10-9D1A-4748-A216-110630E1C5BD}">
      <dgm:prSet/>
      <dgm:spPr/>
      <dgm:t>
        <a:bodyPr/>
        <a:lstStyle/>
        <a:p>
          <a:endParaRPr lang="es-ES" noProof="0" dirty="0"/>
        </a:p>
      </dgm:t>
    </dgm:pt>
    <dgm:pt modelId="{85D3FBD2-A1A9-4A40-BFEA-B0CF9E1177FE}" type="sibTrans" cxnId="{0FC38D10-9D1A-4748-A216-110630E1C5BD}">
      <dgm:prSet/>
      <dgm:spPr/>
      <dgm:t>
        <a:bodyPr/>
        <a:lstStyle/>
        <a:p>
          <a:endParaRPr lang="es-ES" noProof="0" dirty="0"/>
        </a:p>
      </dgm:t>
    </dgm:pt>
    <dgm:pt modelId="{E59B5688-870C-43F7-BE48-C8F554AFFDB2}">
      <dgm:prSet phldrT="[Texto]"/>
      <dgm:spPr/>
      <dgm:t>
        <a:bodyPr/>
        <a:lstStyle/>
        <a:p>
          <a:pPr>
            <a:buFont typeface="Symbol" panose="05050102010706020507" pitchFamily="18" charset="2"/>
            <a:buChar char=""/>
          </a:pPr>
          <a:r>
            <a:rPr lang="es-ES" noProof="0" dirty="0"/>
            <a:t>Simplificar el diseño</a:t>
          </a:r>
        </a:p>
      </dgm:t>
    </dgm:pt>
    <dgm:pt modelId="{29DFE239-D93E-469F-A27C-4194A041C718}" type="parTrans" cxnId="{AE2336E0-1FA9-44AA-9569-A9972999809A}">
      <dgm:prSet/>
      <dgm:spPr/>
      <dgm:t>
        <a:bodyPr/>
        <a:lstStyle/>
        <a:p>
          <a:endParaRPr lang="es-ES" noProof="0" dirty="0"/>
        </a:p>
      </dgm:t>
    </dgm:pt>
    <dgm:pt modelId="{1531E472-4719-4411-BFAF-75E5E7AF4F6D}" type="sibTrans" cxnId="{AE2336E0-1FA9-44AA-9569-A9972999809A}">
      <dgm:prSet/>
      <dgm:spPr/>
      <dgm:t>
        <a:bodyPr/>
        <a:lstStyle/>
        <a:p>
          <a:endParaRPr lang="es-ES" noProof="0" dirty="0"/>
        </a:p>
      </dgm:t>
    </dgm:pt>
    <dgm:pt modelId="{48F2BDC3-6470-46C4-8F5D-C472ECA9210D}">
      <dgm:prSet phldrT="[Texto]"/>
      <dgm:spPr/>
      <dgm:t>
        <a:bodyPr/>
        <a:lstStyle/>
        <a:p>
          <a:pPr>
            <a:buFont typeface="Symbol" panose="05050102010706020507" pitchFamily="18" charset="2"/>
            <a:buChar char=""/>
          </a:pPr>
          <a:r>
            <a:rPr lang="es-ES" noProof="0" dirty="0"/>
            <a:t>Ayuda a entender mejor el código</a:t>
          </a:r>
        </a:p>
      </dgm:t>
    </dgm:pt>
    <dgm:pt modelId="{68E11ED7-E31F-4CD2-ABFD-E72D94D153F1}" type="parTrans" cxnId="{E1A53D38-875E-4171-88A7-DD2A1E78B9D3}">
      <dgm:prSet/>
      <dgm:spPr/>
      <dgm:t>
        <a:bodyPr/>
        <a:lstStyle/>
        <a:p>
          <a:endParaRPr lang="es-ES" noProof="0" dirty="0"/>
        </a:p>
      </dgm:t>
    </dgm:pt>
    <dgm:pt modelId="{892D02A0-A6B8-4A1D-B273-7ACFA8DC9428}" type="sibTrans" cxnId="{E1A53D38-875E-4171-88A7-DD2A1E78B9D3}">
      <dgm:prSet/>
      <dgm:spPr/>
      <dgm:t>
        <a:bodyPr/>
        <a:lstStyle/>
        <a:p>
          <a:endParaRPr lang="es-ES" noProof="0" dirty="0"/>
        </a:p>
      </dgm:t>
    </dgm:pt>
    <dgm:pt modelId="{E8509117-1A2E-4EAC-890E-97172800568A}">
      <dgm:prSet phldrT="[Texto]"/>
      <dgm:spPr/>
      <dgm:t>
        <a:bodyPr/>
        <a:lstStyle/>
        <a:p>
          <a:pPr>
            <a:buFont typeface="Symbol" panose="05050102010706020507" pitchFamily="18" charset="2"/>
            <a:buChar char=""/>
          </a:pPr>
          <a:r>
            <a:rPr lang="es-ES" noProof="0" dirty="0"/>
            <a:t>Será más fácil detectar errores</a:t>
          </a:r>
        </a:p>
      </dgm:t>
    </dgm:pt>
    <dgm:pt modelId="{9B057FFB-96A2-4D26-9365-D3FC89A6FF78}" type="parTrans" cxnId="{44B56C4D-D3F3-46A8-9443-068F215F63D8}">
      <dgm:prSet/>
      <dgm:spPr/>
      <dgm:t>
        <a:bodyPr/>
        <a:lstStyle/>
        <a:p>
          <a:endParaRPr lang="es-ES" noProof="0" dirty="0"/>
        </a:p>
      </dgm:t>
    </dgm:pt>
    <dgm:pt modelId="{20EB5CA2-957E-44A5-AC02-B26F585402FF}" type="sibTrans" cxnId="{44B56C4D-D3F3-46A8-9443-068F215F63D8}">
      <dgm:prSet/>
      <dgm:spPr/>
      <dgm:t>
        <a:bodyPr/>
        <a:lstStyle/>
        <a:p>
          <a:endParaRPr lang="es-ES" noProof="0" dirty="0"/>
        </a:p>
      </dgm:t>
    </dgm:pt>
    <dgm:pt modelId="{19D3EC9A-7040-44BE-9CE5-D9A6070C6FF7}">
      <dgm:prSet phldrT="[Texto]"/>
      <dgm:spPr/>
      <dgm:t>
        <a:bodyPr/>
        <a:lstStyle/>
        <a:p>
          <a:pPr>
            <a:buFont typeface="Symbol" panose="05050102010706020507" pitchFamily="18" charset="2"/>
            <a:buChar char=""/>
          </a:pPr>
          <a:r>
            <a:rPr lang="es-ES" noProof="0" dirty="0"/>
            <a:t>Agiliza la programación</a:t>
          </a:r>
        </a:p>
      </dgm:t>
    </dgm:pt>
    <dgm:pt modelId="{813290EA-6C13-4DC9-842F-0F63B6B96177}" type="parTrans" cxnId="{D5C6845B-25AC-4AB7-9579-17D0ABCF90E7}">
      <dgm:prSet/>
      <dgm:spPr/>
      <dgm:t>
        <a:bodyPr/>
        <a:lstStyle/>
        <a:p>
          <a:endParaRPr lang="es-ES" noProof="0" dirty="0"/>
        </a:p>
      </dgm:t>
    </dgm:pt>
    <dgm:pt modelId="{1D63B3DF-2629-439B-9E54-005D1D8B43D7}" type="sibTrans" cxnId="{D5C6845B-25AC-4AB7-9579-17D0ABCF90E7}">
      <dgm:prSet/>
      <dgm:spPr/>
      <dgm:t>
        <a:bodyPr/>
        <a:lstStyle/>
        <a:p>
          <a:endParaRPr lang="es-ES" noProof="0" dirty="0"/>
        </a:p>
      </dgm:t>
    </dgm:pt>
    <dgm:pt modelId="{FA2F17BC-98F3-46AD-9810-F629D9B6F7CC}">
      <dgm:prSet phldrT="[Texto]"/>
      <dgm:spPr/>
      <dgm:t>
        <a:bodyPr/>
        <a:lstStyle/>
        <a:p>
          <a:pPr>
            <a:buFont typeface="Symbol" panose="05050102010706020507" pitchFamily="18" charset="2"/>
            <a:buChar char=""/>
          </a:pPr>
          <a:r>
            <a:rPr lang="es-ES" noProof="0" dirty="0"/>
            <a:t>Si se llega a un exceso de querer optimizar el código de una forma obsesiva</a:t>
          </a:r>
        </a:p>
      </dgm:t>
    </dgm:pt>
    <dgm:pt modelId="{208EACE0-9256-4F42-AA35-12751ED94298}" type="parTrans" cxnId="{A99C90BC-B998-4DAB-A582-3714033ABF4B}">
      <dgm:prSet/>
      <dgm:spPr/>
      <dgm:t>
        <a:bodyPr/>
        <a:lstStyle/>
        <a:p>
          <a:endParaRPr lang="es-ES" noProof="0" dirty="0"/>
        </a:p>
      </dgm:t>
    </dgm:pt>
    <dgm:pt modelId="{D0DDDC0E-BCC2-4846-9F57-ED8BD1737400}" type="sibTrans" cxnId="{A99C90BC-B998-4DAB-A582-3714033ABF4B}">
      <dgm:prSet/>
      <dgm:spPr/>
      <dgm:t>
        <a:bodyPr/>
        <a:lstStyle/>
        <a:p>
          <a:endParaRPr lang="es-ES" noProof="0" dirty="0"/>
        </a:p>
      </dgm:t>
    </dgm:pt>
    <dgm:pt modelId="{12BB63B7-CD54-4592-955C-F60D41EF7A1A}">
      <dgm:prSet phldrT="[Texto]"/>
      <dgm:spPr/>
      <dgm:t>
        <a:bodyPr/>
        <a:lstStyle/>
        <a:p>
          <a:pPr>
            <a:buFont typeface="Symbol" panose="05050102010706020507" pitchFamily="18" charset="2"/>
            <a:buChar char=""/>
          </a:pPr>
          <a:r>
            <a:rPr lang="es-ES" noProof="0" dirty="0"/>
            <a:t>Dedicar mucho tiempo a la refactorización</a:t>
          </a:r>
        </a:p>
      </dgm:t>
    </dgm:pt>
    <dgm:pt modelId="{2B2D187C-EBC8-4DAA-8540-0B2E0EA95E0E}" type="parTrans" cxnId="{2C56309E-81CF-4967-AA4F-187BF26F193D}">
      <dgm:prSet/>
      <dgm:spPr/>
      <dgm:t>
        <a:bodyPr/>
        <a:lstStyle/>
        <a:p>
          <a:endParaRPr lang="es-ES" noProof="0" dirty="0"/>
        </a:p>
      </dgm:t>
    </dgm:pt>
    <dgm:pt modelId="{D7E637ED-32FB-4E75-8E1C-FC9C86E80EBA}" type="sibTrans" cxnId="{2C56309E-81CF-4967-AA4F-187BF26F193D}">
      <dgm:prSet/>
      <dgm:spPr/>
      <dgm:t>
        <a:bodyPr/>
        <a:lstStyle/>
        <a:p>
          <a:endParaRPr lang="es-ES" noProof="0" dirty="0"/>
        </a:p>
      </dgm:t>
    </dgm:pt>
    <dgm:pt modelId="{FBFB8D95-D56E-491C-B86E-6D9EAA5EC901}">
      <dgm:prSet phldrT="[Texto]"/>
      <dgm:spPr/>
      <dgm:t>
        <a:bodyPr/>
        <a:lstStyle/>
        <a:p>
          <a:pPr>
            <a:buFont typeface="Symbol" panose="05050102010706020507" pitchFamily="18" charset="2"/>
            <a:buChar char=""/>
          </a:pPr>
          <a:r>
            <a:rPr lang="es-ES" noProof="0" dirty="0"/>
            <a:t>Posible impacto de la  </a:t>
          </a:r>
          <a:r>
            <a:rPr lang="es-ES" noProof="0" dirty="0" err="1"/>
            <a:t>refactorizacion</a:t>
          </a:r>
          <a:r>
            <a:rPr lang="es-ES" noProof="0" dirty="0"/>
            <a:t> al resto del software</a:t>
          </a:r>
        </a:p>
      </dgm:t>
    </dgm:pt>
    <dgm:pt modelId="{5617D4AA-EE31-4222-9358-95962981C6F4}" type="parTrans" cxnId="{16D09775-7FC7-4400-A601-A7B269E4EB23}">
      <dgm:prSet/>
      <dgm:spPr/>
      <dgm:t>
        <a:bodyPr/>
        <a:lstStyle/>
        <a:p>
          <a:endParaRPr lang="es-ES" noProof="0" dirty="0"/>
        </a:p>
      </dgm:t>
    </dgm:pt>
    <dgm:pt modelId="{7FD62312-C172-49B4-BE86-F17C69E74742}" type="sibTrans" cxnId="{16D09775-7FC7-4400-A601-A7B269E4EB23}">
      <dgm:prSet/>
      <dgm:spPr/>
      <dgm:t>
        <a:bodyPr/>
        <a:lstStyle/>
        <a:p>
          <a:endParaRPr lang="es-ES" noProof="0" dirty="0"/>
        </a:p>
      </dgm:t>
    </dgm:pt>
    <dgm:pt modelId="{30D30FD7-DD5B-482E-B06D-DCC52B90CD94}">
      <dgm:prSet phldrT="[Texto]"/>
      <dgm:spPr/>
      <dgm:t>
        <a:bodyPr/>
        <a:lstStyle/>
        <a:p>
          <a:r>
            <a:rPr lang="es-ES" noProof="0" dirty="0"/>
            <a:t>Ventajas</a:t>
          </a:r>
        </a:p>
      </dgm:t>
    </dgm:pt>
    <dgm:pt modelId="{0BCDD30E-C726-4336-8A30-C47148C52720}" type="sibTrans" cxnId="{FE0DC34C-FF8C-4EE2-8D18-CD7999D113EB}">
      <dgm:prSet/>
      <dgm:spPr/>
      <dgm:t>
        <a:bodyPr/>
        <a:lstStyle/>
        <a:p>
          <a:endParaRPr lang="es-ES" noProof="0" dirty="0"/>
        </a:p>
      </dgm:t>
    </dgm:pt>
    <dgm:pt modelId="{1641621F-86BA-4186-B2B6-D4C30C14588D}" type="parTrans" cxnId="{FE0DC34C-FF8C-4EE2-8D18-CD7999D113EB}">
      <dgm:prSet/>
      <dgm:spPr/>
      <dgm:t>
        <a:bodyPr/>
        <a:lstStyle/>
        <a:p>
          <a:endParaRPr lang="es-ES" noProof="0" dirty="0"/>
        </a:p>
      </dgm:t>
    </dgm:pt>
    <dgm:pt modelId="{5984B63B-9A58-4E41-9B43-7453026F4B9C}" type="pres">
      <dgm:prSet presAssocID="{388D86E4-5A3C-4EC6-8F85-EE19BF76607B}" presName="linear" presStyleCnt="0">
        <dgm:presLayoutVars>
          <dgm:animLvl val="lvl"/>
          <dgm:resizeHandles val="exact"/>
        </dgm:presLayoutVars>
      </dgm:prSet>
      <dgm:spPr/>
    </dgm:pt>
    <dgm:pt modelId="{9F33E5FB-5D74-4126-8646-076C638B7A7B}" type="pres">
      <dgm:prSet presAssocID="{30D30FD7-DD5B-482E-B06D-DCC52B90CD94}" presName="parentText" presStyleLbl="node1" presStyleIdx="0" presStyleCnt="2" custLinFactNeighborX="1569" custLinFactNeighborY="-7288">
        <dgm:presLayoutVars>
          <dgm:chMax val="0"/>
          <dgm:bulletEnabled val="1"/>
        </dgm:presLayoutVars>
      </dgm:prSet>
      <dgm:spPr/>
    </dgm:pt>
    <dgm:pt modelId="{3357E0B4-0949-4BB0-A50C-1CF4DEE72BC1}" type="pres">
      <dgm:prSet presAssocID="{30D30FD7-DD5B-482E-B06D-DCC52B90CD94}" presName="childText" presStyleLbl="revTx" presStyleIdx="0" presStyleCnt="2">
        <dgm:presLayoutVars>
          <dgm:bulletEnabled val="1"/>
        </dgm:presLayoutVars>
      </dgm:prSet>
      <dgm:spPr/>
    </dgm:pt>
    <dgm:pt modelId="{81A03552-174B-4F5D-8150-8C16C3F41EEB}" type="pres">
      <dgm:prSet presAssocID="{DBA0150B-E7F4-4684-9489-4BD6653A45CE}" presName="parentText" presStyleLbl="node1" presStyleIdx="1" presStyleCnt="2">
        <dgm:presLayoutVars>
          <dgm:chMax val="0"/>
          <dgm:bulletEnabled val="1"/>
        </dgm:presLayoutVars>
      </dgm:prSet>
      <dgm:spPr/>
    </dgm:pt>
    <dgm:pt modelId="{1A44A975-AF51-41C5-9023-930279148F8C}" type="pres">
      <dgm:prSet presAssocID="{DBA0150B-E7F4-4684-9489-4BD6653A45CE}" presName="childText" presStyleLbl="revTx" presStyleIdx="1" presStyleCnt="2">
        <dgm:presLayoutVars>
          <dgm:bulletEnabled val="1"/>
        </dgm:presLayoutVars>
      </dgm:prSet>
      <dgm:spPr/>
    </dgm:pt>
  </dgm:ptLst>
  <dgm:cxnLst>
    <dgm:cxn modelId="{EA96EB07-DA1B-45B7-8A04-F3C1CB663797}" type="presOf" srcId="{19D3EC9A-7040-44BE-9CE5-D9A6070C6FF7}" destId="{3357E0B4-0949-4BB0-A50C-1CF4DEE72BC1}" srcOrd="0" destOrd="4" presId="urn:microsoft.com/office/officeart/2005/8/layout/vList2"/>
    <dgm:cxn modelId="{605CB60A-3159-49BF-B661-5A264D6A6F97}" srcId="{388D86E4-5A3C-4EC6-8F85-EE19BF76607B}" destId="{DBA0150B-E7F4-4684-9489-4BD6653A45CE}" srcOrd="1" destOrd="0" parTransId="{314F818E-6ADB-49F2-AF3F-90479EFCEDA3}" sibTransId="{42C73CBA-A3D3-48C9-BF2D-1773DC948B1C}"/>
    <dgm:cxn modelId="{0FC38D10-9D1A-4748-A216-110630E1C5BD}" srcId="{DBA0150B-E7F4-4684-9489-4BD6653A45CE}" destId="{0865657F-6220-4D6D-B963-19C0E99B762D}" srcOrd="0" destOrd="0" parTransId="{01387A27-2B19-4DA2-B4B5-981ECE201A34}" sibTransId="{85D3FBD2-A1A9-4A40-BFEA-B0CF9E1177FE}"/>
    <dgm:cxn modelId="{D637BF2B-A106-43B0-8320-F913D0BFDD04}" type="presOf" srcId="{30D30FD7-DD5B-482E-B06D-DCC52B90CD94}" destId="{9F33E5FB-5D74-4126-8646-076C638B7A7B}" srcOrd="0" destOrd="0" presId="urn:microsoft.com/office/officeart/2005/8/layout/vList2"/>
    <dgm:cxn modelId="{0F3E932F-7D00-4A05-B644-5B00DCE23E8E}" type="presOf" srcId="{FBFB8D95-D56E-491C-B86E-6D9EAA5EC901}" destId="{1A44A975-AF51-41C5-9023-930279148F8C}" srcOrd="0" destOrd="3" presId="urn:microsoft.com/office/officeart/2005/8/layout/vList2"/>
    <dgm:cxn modelId="{373AB134-766F-43E8-9086-A0D8AC630E01}" type="presOf" srcId="{388D86E4-5A3C-4EC6-8F85-EE19BF76607B}" destId="{5984B63B-9A58-4E41-9B43-7453026F4B9C}" srcOrd="0" destOrd="0" presId="urn:microsoft.com/office/officeart/2005/8/layout/vList2"/>
    <dgm:cxn modelId="{24C6B637-6AD0-4683-A41F-22FB2E2B0A86}" type="presOf" srcId="{12BB63B7-CD54-4592-955C-F60D41EF7A1A}" destId="{1A44A975-AF51-41C5-9023-930279148F8C}" srcOrd="0" destOrd="2" presId="urn:microsoft.com/office/officeart/2005/8/layout/vList2"/>
    <dgm:cxn modelId="{E1A53D38-875E-4171-88A7-DD2A1E78B9D3}" srcId="{30D30FD7-DD5B-482E-B06D-DCC52B90CD94}" destId="{48F2BDC3-6470-46C4-8F5D-C472ECA9210D}" srcOrd="2" destOrd="0" parTransId="{68E11ED7-E31F-4CD2-ABFD-E72D94D153F1}" sibTransId="{892D02A0-A6B8-4A1D-B273-7ACFA8DC9428}"/>
    <dgm:cxn modelId="{D5C6845B-25AC-4AB7-9579-17D0ABCF90E7}" srcId="{30D30FD7-DD5B-482E-B06D-DCC52B90CD94}" destId="{19D3EC9A-7040-44BE-9CE5-D9A6070C6FF7}" srcOrd="4" destOrd="0" parTransId="{813290EA-6C13-4DC9-842F-0F63B6B96177}" sibTransId="{1D63B3DF-2629-439B-9E54-005D1D8B43D7}"/>
    <dgm:cxn modelId="{37ECD95E-3568-4636-B0BE-055C1D2D79DD}" type="presOf" srcId="{DBA0150B-E7F4-4684-9489-4BD6653A45CE}" destId="{81A03552-174B-4F5D-8150-8C16C3F41EEB}" srcOrd="0" destOrd="0" presId="urn:microsoft.com/office/officeart/2005/8/layout/vList2"/>
    <dgm:cxn modelId="{FE0DC34C-FF8C-4EE2-8D18-CD7999D113EB}" srcId="{388D86E4-5A3C-4EC6-8F85-EE19BF76607B}" destId="{30D30FD7-DD5B-482E-B06D-DCC52B90CD94}" srcOrd="0" destOrd="0" parTransId="{1641621F-86BA-4186-B2B6-D4C30C14588D}" sibTransId="{0BCDD30E-C726-4336-8A30-C47148C52720}"/>
    <dgm:cxn modelId="{44B56C4D-D3F3-46A8-9443-068F215F63D8}" srcId="{30D30FD7-DD5B-482E-B06D-DCC52B90CD94}" destId="{E8509117-1A2E-4EAC-890E-97172800568A}" srcOrd="3" destOrd="0" parTransId="{9B057FFB-96A2-4D26-9365-D3FC89A6FF78}" sibTransId="{20EB5CA2-957E-44A5-AC02-B26F585402FF}"/>
    <dgm:cxn modelId="{16D09775-7FC7-4400-A601-A7B269E4EB23}" srcId="{DBA0150B-E7F4-4684-9489-4BD6653A45CE}" destId="{FBFB8D95-D56E-491C-B86E-6D9EAA5EC901}" srcOrd="3" destOrd="0" parTransId="{5617D4AA-EE31-4222-9358-95962981C6F4}" sibTransId="{7FD62312-C172-49B4-BE86-F17C69E74742}"/>
    <dgm:cxn modelId="{5304A47C-2EC1-4A9B-BEA1-CA1170041FA4}" type="presOf" srcId="{7E691B1C-CD60-43E2-8FA3-A56F12D44781}" destId="{3357E0B4-0949-4BB0-A50C-1CF4DEE72BC1}" srcOrd="0" destOrd="0" presId="urn:microsoft.com/office/officeart/2005/8/layout/vList2"/>
    <dgm:cxn modelId="{4175DD81-9EDD-42A3-912D-BC7E2F300D80}" type="presOf" srcId="{E59B5688-870C-43F7-BE48-C8F554AFFDB2}" destId="{3357E0B4-0949-4BB0-A50C-1CF4DEE72BC1}" srcOrd="0" destOrd="1" presId="urn:microsoft.com/office/officeart/2005/8/layout/vList2"/>
    <dgm:cxn modelId="{28581E99-B470-45DD-97EC-29109CB3256A}" srcId="{30D30FD7-DD5B-482E-B06D-DCC52B90CD94}" destId="{7E691B1C-CD60-43E2-8FA3-A56F12D44781}" srcOrd="0" destOrd="0" parTransId="{5616D709-959D-4D81-A8D7-5B4B53FF886B}" sibTransId="{88E5A49B-F6EA-47FB-94D5-D671D472B9E9}"/>
    <dgm:cxn modelId="{2C56309E-81CF-4967-AA4F-187BF26F193D}" srcId="{DBA0150B-E7F4-4684-9489-4BD6653A45CE}" destId="{12BB63B7-CD54-4592-955C-F60D41EF7A1A}" srcOrd="2" destOrd="0" parTransId="{2B2D187C-EBC8-4DAA-8540-0B2E0EA95E0E}" sibTransId="{D7E637ED-32FB-4E75-8E1C-FC9C86E80EBA}"/>
    <dgm:cxn modelId="{675C57A8-C11F-46D3-B5B6-63CB2B54B98F}" type="presOf" srcId="{48F2BDC3-6470-46C4-8F5D-C472ECA9210D}" destId="{3357E0B4-0949-4BB0-A50C-1CF4DEE72BC1}" srcOrd="0" destOrd="2" presId="urn:microsoft.com/office/officeart/2005/8/layout/vList2"/>
    <dgm:cxn modelId="{2AC808AD-ED6C-4680-8233-C7918891F434}" type="presOf" srcId="{FA2F17BC-98F3-46AD-9810-F629D9B6F7CC}" destId="{1A44A975-AF51-41C5-9023-930279148F8C}" srcOrd="0" destOrd="1" presId="urn:microsoft.com/office/officeart/2005/8/layout/vList2"/>
    <dgm:cxn modelId="{A99C90BC-B998-4DAB-A582-3714033ABF4B}" srcId="{DBA0150B-E7F4-4684-9489-4BD6653A45CE}" destId="{FA2F17BC-98F3-46AD-9810-F629D9B6F7CC}" srcOrd="1" destOrd="0" parTransId="{208EACE0-9256-4F42-AA35-12751ED94298}" sibTransId="{D0DDDC0E-BCC2-4846-9F57-ED8BD1737400}"/>
    <dgm:cxn modelId="{BE5F85C7-E655-425E-8066-5EE998F49C1C}" type="presOf" srcId="{0865657F-6220-4D6D-B963-19C0E99B762D}" destId="{1A44A975-AF51-41C5-9023-930279148F8C}" srcOrd="0" destOrd="0" presId="urn:microsoft.com/office/officeart/2005/8/layout/vList2"/>
    <dgm:cxn modelId="{AE2336E0-1FA9-44AA-9569-A9972999809A}" srcId="{30D30FD7-DD5B-482E-B06D-DCC52B90CD94}" destId="{E59B5688-870C-43F7-BE48-C8F554AFFDB2}" srcOrd="1" destOrd="0" parTransId="{29DFE239-D93E-469F-A27C-4194A041C718}" sibTransId="{1531E472-4719-4411-BFAF-75E5E7AF4F6D}"/>
    <dgm:cxn modelId="{8DC553EF-8D20-4FF7-A540-D1A49EF14C8A}" type="presOf" srcId="{E8509117-1A2E-4EAC-890E-97172800568A}" destId="{3357E0B4-0949-4BB0-A50C-1CF4DEE72BC1}" srcOrd="0" destOrd="3" presId="urn:microsoft.com/office/officeart/2005/8/layout/vList2"/>
    <dgm:cxn modelId="{7819908A-56FD-4920-AF8E-32AF789AC829}" type="presParOf" srcId="{5984B63B-9A58-4E41-9B43-7453026F4B9C}" destId="{9F33E5FB-5D74-4126-8646-076C638B7A7B}" srcOrd="0" destOrd="0" presId="urn:microsoft.com/office/officeart/2005/8/layout/vList2"/>
    <dgm:cxn modelId="{A6D83AEB-DC51-4593-9C1C-36D707E7912E}" type="presParOf" srcId="{5984B63B-9A58-4E41-9B43-7453026F4B9C}" destId="{3357E0B4-0949-4BB0-A50C-1CF4DEE72BC1}" srcOrd="1" destOrd="0" presId="urn:microsoft.com/office/officeart/2005/8/layout/vList2"/>
    <dgm:cxn modelId="{9EBF74C5-1E03-4C05-9F6F-E6BE84ED3C12}" type="presParOf" srcId="{5984B63B-9A58-4E41-9B43-7453026F4B9C}" destId="{81A03552-174B-4F5D-8150-8C16C3F41EEB}" srcOrd="2" destOrd="0" presId="urn:microsoft.com/office/officeart/2005/8/layout/vList2"/>
    <dgm:cxn modelId="{513E4870-FB66-4015-9FE3-3511970E6FAE}" type="presParOf" srcId="{5984B63B-9A58-4E41-9B43-7453026F4B9C}" destId="{1A44A975-AF51-41C5-9023-930279148F8C}"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175259-B222-43EC-A891-3F31B127949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ca-ES"/>
        </a:p>
      </dgm:t>
    </dgm:pt>
    <dgm:pt modelId="{731EA6DB-347F-4C44-A02B-3063AB85ACBB}">
      <dgm:prSet phldrT="[Texto]"/>
      <dgm:spPr/>
      <dgm:t>
        <a:bodyPr/>
        <a:lstStyle/>
        <a:p>
          <a:r>
            <a:rPr lang="es-ES" noProof="0" dirty="0"/>
            <a:t>Divide y vencerás</a:t>
          </a:r>
        </a:p>
      </dgm:t>
    </dgm:pt>
    <dgm:pt modelId="{EEB2E7C7-77EC-43B0-93BE-6871A55F4107}" type="parTrans" cxnId="{7C23A310-D64C-40E9-BF88-94387D182779}">
      <dgm:prSet/>
      <dgm:spPr/>
      <dgm:t>
        <a:bodyPr/>
        <a:lstStyle/>
        <a:p>
          <a:endParaRPr lang="ca-ES"/>
        </a:p>
      </dgm:t>
    </dgm:pt>
    <dgm:pt modelId="{5B7A9A4A-4863-49D5-A6CA-0CCF9C836A68}" type="sibTrans" cxnId="{7C23A310-D64C-40E9-BF88-94387D182779}">
      <dgm:prSet/>
      <dgm:spPr/>
      <dgm:t>
        <a:bodyPr/>
        <a:lstStyle/>
        <a:p>
          <a:endParaRPr lang="ca-ES"/>
        </a:p>
      </dgm:t>
    </dgm:pt>
    <dgm:pt modelId="{3C1E0131-1C2A-4BDA-AB8B-FB6F872D7395}">
      <dgm:prSet phldrT="[Texto]"/>
      <dgm:spPr/>
      <dgm:t>
        <a:bodyPr/>
        <a:lstStyle/>
        <a:p>
          <a:r>
            <a:rPr lang="es-ES" noProof="0" dirty="0"/>
            <a:t>Método largo</a:t>
          </a:r>
        </a:p>
      </dgm:t>
    </dgm:pt>
    <dgm:pt modelId="{1CB6B2CA-7674-4BE7-A83C-E019315CA7FB}" type="parTrans" cxnId="{B8C89402-C1CD-4A15-BAA3-88FFBD4A5FD5}">
      <dgm:prSet/>
      <dgm:spPr/>
      <dgm:t>
        <a:bodyPr/>
        <a:lstStyle/>
        <a:p>
          <a:endParaRPr lang="ca-ES"/>
        </a:p>
      </dgm:t>
    </dgm:pt>
    <dgm:pt modelId="{50B1565E-BA93-4B00-A713-F9A90AF7A0DF}" type="sibTrans" cxnId="{B8C89402-C1CD-4A15-BAA3-88FFBD4A5FD5}">
      <dgm:prSet/>
      <dgm:spPr/>
      <dgm:t>
        <a:bodyPr/>
        <a:lstStyle/>
        <a:p>
          <a:endParaRPr lang="ca-ES"/>
        </a:p>
      </dgm:t>
    </dgm:pt>
    <dgm:pt modelId="{BBB32AE4-0845-4D53-9779-666B319D16EA}">
      <dgm:prSet phldrT="[Texto]"/>
      <dgm:spPr/>
      <dgm:t>
        <a:bodyPr/>
        <a:lstStyle/>
        <a:p>
          <a:r>
            <a:rPr lang="es-ES" noProof="0" dirty="0"/>
            <a:t>Clases largas</a:t>
          </a:r>
        </a:p>
      </dgm:t>
    </dgm:pt>
    <dgm:pt modelId="{CF5FCA58-FC1A-4BE6-8085-F1E8149EBA59}" type="parTrans" cxnId="{06A5F130-65D1-46CE-B8C5-0931886DB5C6}">
      <dgm:prSet/>
      <dgm:spPr/>
      <dgm:t>
        <a:bodyPr/>
        <a:lstStyle/>
        <a:p>
          <a:endParaRPr lang="ca-ES"/>
        </a:p>
      </dgm:t>
    </dgm:pt>
    <dgm:pt modelId="{03B30FDA-EB30-40DF-A767-866C81CFFA6F}" type="sibTrans" cxnId="{06A5F130-65D1-46CE-B8C5-0931886DB5C6}">
      <dgm:prSet/>
      <dgm:spPr/>
      <dgm:t>
        <a:bodyPr/>
        <a:lstStyle/>
        <a:p>
          <a:endParaRPr lang="ca-ES"/>
        </a:p>
      </dgm:t>
    </dgm:pt>
    <dgm:pt modelId="{24A05BF3-061C-4046-8B4C-BFF20E9183D5}">
      <dgm:prSet phldrT="[Texto]"/>
      <dgm:spPr/>
      <dgm:t>
        <a:bodyPr/>
        <a:lstStyle/>
        <a:p>
          <a:r>
            <a:rPr lang="es-ES" noProof="0" dirty="0"/>
            <a:t>Legibilidad </a:t>
          </a:r>
        </a:p>
      </dgm:t>
    </dgm:pt>
    <dgm:pt modelId="{936A62DD-CC2F-465A-9A45-BEE76E442556}" type="parTrans" cxnId="{B192019D-F33F-43C7-8265-F695937741AC}">
      <dgm:prSet/>
      <dgm:spPr/>
      <dgm:t>
        <a:bodyPr/>
        <a:lstStyle/>
        <a:p>
          <a:endParaRPr lang="ca-ES"/>
        </a:p>
      </dgm:t>
    </dgm:pt>
    <dgm:pt modelId="{4406DA1C-7207-4667-925C-E9D115336D61}" type="sibTrans" cxnId="{B192019D-F33F-43C7-8265-F695937741AC}">
      <dgm:prSet/>
      <dgm:spPr/>
      <dgm:t>
        <a:bodyPr/>
        <a:lstStyle/>
        <a:p>
          <a:endParaRPr lang="ca-ES"/>
        </a:p>
      </dgm:t>
    </dgm:pt>
    <dgm:pt modelId="{33A01647-CBE2-4873-BD49-BC7BB3DF35E8}">
      <dgm:prSet phldrT="[Texto]"/>
      <dgm:spPr/>
      <dgm:t>
        <a:bodyPr/>
        <a:lstStyle/>
        <a:p>
          <a:r>
            <a:rPr lang="es-ES" noProof="0" dirty="0"/>
            <a:t>Muchos condicionales anidados</a:t>
          </a:r>
        </a:p>
      </dgm:t>
    </dgm:pt>
    <dgm:pt modelId="{ADA1EED5-E010-4573-B2A8-EAFA55EC6DB1}" type="parTrans" cxnId="{6F04BF68-1E8F-4FDD-BCF4-A2E36720FB5E}">
      <dgm:prSet/>
      <dgm:spPr/>
      <dgm:t>
        <a:bodyPr/>
        <a:lstStyle/>
        <a:p>
          <a:endParaRPr lang="ca-ES"/>
        </a:p>
      </dgm:t>
    </dgm:pt>
    <dgm:pt modelId="{700D6B4E-CB17-4AB0-903C-FBC761A68F47}" type="sibTrans" cxnId="{6F04BF68-1E8F-4FDD-BCF4-A2E36720FB5E}">
      <dgm:prSet/>
      <dgm:spPr/>
      <dgm:t>
        <a:bodyPr/>
        <a:lstStyle/>
        <a:p>
          <a:endParaRPr lang="ca-ES"/>
        </a:p>
      </dgm:t>
    </dgm:pt>
    <dgm:pt modelId="{BCCC5797-AD72-4139-A276-B3E4FA3E46AC}">
      <dgm:prSet phldrT="[Texto]"/>
      <dgm:spPr/>
      <dgm:t>
        <a:bodyPr/>
        <a:lstStyle/>
        <a:p>
          <a:r>
            <a:rPr lang="es-ES" noProof="0" dirty="0"/>
            <a:t>Demasiados comentarios</a:t>
          </a:r>
        </a:p>
      </dgm:t>
    </dgm:pt>
    <dgm:pt modelId="{5679BDD9-0764-480F-AF82-58DD5E2FA46C}" type="parTrans" cxnId="{78417D9C-0D0E-477D-B369-368EAB9F227E}">
      <dgm:prSet/>
      <dgm:spPr/>
      <dgm:t>
        <a:bodyPr/>
        <a:lstStyle/>
        <a:p>
          <a:endParaRPr lang="ca-ES"/>
        </a:p>
      </dgm:t>
    </dgm:pt>
    <dgm:pt modelId="{B8CD8E7B-7A94-42F5-A24F-F0E138A4809F}" type="sibTrans" cxnId="{78417D9C-0D0E-477D-B369-368EAB9F227E}">
      <dgm:prSet/>
      <dgm:spPr/>
      <dgm:t>
        <a:bodyPr/>
        <a:lstStyle/>
        <a:p>
          <a:endParaRPr lang="ca-ES"/>
        </a:p>
      </dgm:t>
    </dgm:pt>
    <dgm:pt modelId="{EC67087D-0D7E-4DEB-B16A-019E84EEA622}">
      <dgm:prSet phldrT="[Texto]"/>
      <dgm:spPr/>
      <dgm:t>
        <a:bodyPr/>
        <a:lstStyle/>
        <a:p>
          <a:r>
            <a:rPr lang="es-ES" noProof="0" dirty="0"/>
            <a:t>Optimizar recursos I</a:t>
          </a:r>
        </a:p>
      </dgm:t>
    </dgm:pt>
    <dgm:pt modelId="{E15BA96A-E7BE-464D-9465-F187F2920952}" type="parTrans" cxnId="{E102C0F9-3EF6-41A6-B8DB-74B9335DD6B5}">
      <dgm:prSet/>
      <dgm:spPr/>
      <dgm:t>
        <a:bodyPr/>
        <a:lstStyle/>
        <a:p>
          <a:endParaRPr lang="ca-ES"/>
        </a:p>
      </dgm:t>
    </dgm:pt>
    <dgm:pt modelId="{6FB0C750-311A-4D9B-BFDF-74CB5EB660A4}" type="sibTrans" cxnId="{E102C0F9-3EF6-41A6-B8DB-74B9335DD6B5}">
      <dgm:prSet/>
      <dgm:spPr/>
      <dgm:t>
        <a:bodyPr/>
        <a:lstStyle/>
        <a:p>
          <a:endParaRPr lang="ca-ES"/>
        </a:p>
      </dgm:t>
    </dgm:pt>
    <dgm:pt modelId="{D969421C-2EA7-4C08-87C2-22F55C561930}">
      <dgm:prSet phldrT="[Texto]"/>
      <dgm:spPr/>
      <dgm:t>
        <a:bodyPr/>
        <a:lstStyle/>
        <a:p>
          <a:r>
            <a:rPr lang="es-ES" noProof="0" dirty="0"/>
            <a:t>Generalidad especulativa</a:t>
          </a:r>
        </a:p>
      </dgm:t>
    </dgm:pt>
    <dgm:pt modelId="{AD71FB44-0C13-422B-9135-33E8696BC41F}" type="parTrans" cxnId="{6625A30C-CB09-4B73-8070-13ED0816DB68}">
      <dgm:prSet/>
      <dgm:spPr/>
      <dgm:t>
        <a:bodyPr/>
        <a:lstStyle/>
        <a:p>
          <a:endParaRPr lang="ca-ES"/>
        </a:p>
      </dgm:t>
    </dgm:pt>
    <dgm:pt modelId="{AF178C0A-4EED-4FE2-8117-24C913A90015}" type="sibTrans" cxnId="{6625A30C-CB09-4B73-8070-13ED0816DB68}">
      <dgm:prSet/>
      <dgm:spPr/>
      <dgm:t>
        <a:bodyPr/>
        <a:lstStyle/>
        <a:p>
          <a:endParaRPr lang="ca-ES"/>
        </a:p>
      </dgm:t>
    </dgm:pt>
    <dgm:pt modelId="{EFE3FA98-952C-489C-A977-6647F28B1573}">
      <dgm:prSet phldrT="[Texto]"/>
      <dgm:spPr/>
      <dgm:t>
        <a:bodyPr/>
        <a:lstStyle/>
        <a:p>
          <a:r>
            <a:rPr lang="es-ES" noProof="0" dirty="0"/>
            <a:t>Jerarquías paralelas</a:t>
          </a:r>
        </a:p>
      </dgm:t>
    </dgm:pt>
    <dgm:pt modelId="{D0A1DA19-5191-455D-ABFC-C55799691EA2}" type="parTrans" cxnId="{E4B58427-8E97-4129-B0A7-331432728E12}">
      <dgm:prSet/>
      <dgm:spPr/>
      <dgm:t>
        <a:bodyPr/>
        <a:lstStyle/>
        <a:p>
          <a:endParaRPr lang="ca-ES"/>
        </a:p>
      </dgm:t>
    </dgm:pt>
    <dgm:pt modelId="{37C8AA60-6777-4CFB-B1B1-93806B60A3FA}" type="sibTrans" cxnId="{E4B58427-8E97-4129-B0A7-331432728E12}">
      <dgm:prSet/>
      <dgm:spPr/>
      <dgm:t>
        <a:bodyPr/>
        <a:lstStyle/>
        <a:p>
          <a:endParaRPr lang="ca-ES"/>
        </a:p>
      </dgm:t>
    </dgm:pt>
    <dgm:pt modelId="{DFACA07A-B366-4B6D-ADB9-478BAE18064C}">
      <dgm:prSet phldrT="[Texto]"/>
      <dgm:spPr/>
      <dgm:t>
        <a:bodyPr/>
        <a:lstStyle/>
        <a:p>
          <a:r>
            <a:rPr lang="es-ES" noProof="0" dirty="0"/>
            <a:t>Lista parámetros larga</a:t>
          </a:r>
        </a:p>
      </dgm:t>
    </dgm:pt>
    <dgm:pt modelId="{0F64949C-7D48-4D49-B535-5581B23AA5A2}" type="parTrans" cxnId="{4AEFC55F-7160-408A-9747-2811C889C22C}">
      <dgm:prSet/>
      <dgm:spPr/>
      <dgm:t>
        <a:bodyPr/>
        <a:lstStyle/>
        <a:p>
          <a:endParaRPr lang="ca-ES"/>
        </a:p>
      </dgm:t>
    </dgm:pt>
    <dgm:pt modelId="{9ED48C0B-ACBC-4C06-A8F2-E2C7E5EA4FBB}" type="sibTrans" cxnId="{4AEFC55F-7160-408A-9747-2811C889C22C}">
      <dgm:prSet/>
      <dgm:spPr/>
      <dgm:t>
        <a:bodyPr/>
        <a:lstStyle/>
        <a:p>
          <a:endParaRPr lang="ca-ES"/>
        </a:p>
      </dgm:t>
    </dgm:pt>
    <dgm:pt modelId="{0FC9BA7B-E561-40E0-AE58-C16999FC40B3}">
      <dgm:prSet phldrT="[Texto]"/>
      <dgm:spPr/>
      <dgm:t>
        <a:bodyPr/>
        <a:lstStyle/>
        <a:p>
          <a:r>
            <a:rPr lang="es-ES" noProof="0" dirty="0"/>
            <a:t>Intermediario</a:t>
          </a:r>
        </a:p>
      </dgm:t>
    </dgm:pt>
    <dgm:pt modelId="{D49ED163-4C29-49AB-AC80-F9E9301B9FD9}" type="parTrans" cxnId="{69648EA0-2FC7-4D40-BC3F-121171E6BE7B}">
      <dgm:prSet/>
      <dgm:spPr/>
      <dgm:t>
        <a:bodyPr/>
        <a:lstStyle/>
        <a:p>
          <a:endParaRPr lang="ca-ES"/>
        </a:p>
      </dgm:t>
    </dgm:pt>
    <dgm:pt modelId="{D3206162-D0C6-4AFF-8F3C-687EB4F019B5}" type="sibTrans" cxnId="{69648EA0-2FC7-4D40-BC3F-121171E6BE7B}">
      <dgm:prSet/>
      <dgm:spPr/>
      <dgm:t>
        <a:bodyPr/>
        <a:lstStyle/>
        <a:p>
          <a:endParaRPr lang="ca-ES"/>
        </a:p>
      </dgm:t>
    </dgm:pt>
    <dgm:pt modelId="{528D06C1-42A1-41F8-83F7-1BAB04AC39DC}">
      <dgm:prSet phldrT="[Texto]"/>
      <dgm:spPr/>
      <dgm:t>
        <a:bodyPr/>
        <a:lstStyle/>
        <a:p>
          <a:r>
            <a:rPr lang="es-ES" noProof="0" dirty="0"/>
            <a:t>Legado rechazado</a:t>
          </a:r>
        </a:p>
      </dgm:t>
    </dgm:pt>
    <dgm:pt modelId="{DCD6C544-0C47-4719-860E-8871E42AEB94}" type="parTrans" cxnId="{0EB6BFF7-B709-4A41-824A-C53E0AAD7D5B}">
      <dgm:prSet/>
      <dgm:spPr/>
      <dgm:t>
        <a:bodyPr/>
        <a:lstStyle/>
        <a:p>
          <a:endParaRPr lang="ca-ES"/>
        </a:p>
      </dgm:t>
    </dgm:pt>
    <dgm:pt modelId="{D8C69243-29C7-4E9D-9370-3B7744ABC7D9}" type="sibTrans" cxnId="{0EB6BFF7-B709-4A41-824A-C53E0AAD7D5B}">
      <dgm:prSet/>
      <dgm:spPr/>
      <dgm:t>
        <a:bodyPr/>
        <a:lstStyle/>
        <a:p>
          <a:endParaRPr lang="ca-ES"/>
        </a:p>
      </dgm:t>
    </dgm:pt>
    <dgm:pt modelId="{C0AC22E0-4EA1-43D3-A51C-27FBFDB7A748}">
      <dgm:prSet phldrT="[Texto]"/>
      <dgm:spPr/>
      <dgm:t>
        <a:bodyPr/>
        <a:lstStyle/>
        <a:p>
          <a:r>
            <a:rPr lang="es-ES" noProof="0" dirty="0"/>
            <a:t>Intimidad inadecuada</a:t>
          </a:r>
        </a:p>
      </dgm:t>
    </dgm:pt>
    <dgm:pt modelId="{379AE1CD-901D-4AE5-BAC7-37FC6C17F40E}" type="parTrans" cxnId="{F5EC59A6-D10E-4D0E-BB1D-025F2AC54564}">
      <dgm:prSet/>
      <dgm:spPr/>
      <dgm:t>
        <a:bodyPr/>
        <a:lstStyle/>
        <a:p>
          <a:endParaRPr lang="ca-ES"/>
        </a:p>
      </dgm:t>
    </dgm:pt>
    <dgm:pt modelId="{1A6E34F8-7D24-4573-835A-51EC5E9C79B6}" type="sibTrans" cxnId="{F5EC59A6-D10E-4D0E-BB1D-025F2AC54564}">
      <dgm:prSet/>
      <dgm:spPr/>
      <dgm:t>
        <a:bodyPr/>
        <a:lstStyle/>
        <a:p>
          <a:endParaRPr lang="ca-ES"/>
        </a:p>
      </dgm:t>
    </dgm:pt>
    <dgm:pt modelId="{5DDA2B96-099C-4EEE-B70F-CBD73B9DDF4F}">
      <dgm:prSet phldrT="[Texto]"/>
      <dgm:spPr/>
      <dgm:t>
        <a:bodyPr/>
        <a:lstStyle/>
        <a:p>
          <a:r>
            <a:rPr lang="es-ES" noProof="0" dirty="0"/>
            <a:t>Optimizar recursos II</a:t>
          </a:r>
        </a:p>
      </dgm:t>
    </dgm:pt>
    <dgm:pt modelId="{512F150F-A389-4971-BA63-EAEE45AB1FDB}" type="parTrans" cxnId="{B5AB6DA0-665D-4F9C-BF99-589C6A707CB4}">
      <dgm:prSet/>
      <dgm:spPr/>
      <dgm:t>
        <a:bodyPr/>
        <a:lstStyle/>
        <a:p>
          <a:endParaRPr lang="ca-ES"/>
        </a:p>
      </dgm:t>
    </dgm:pt>
    <dgm:pt modelId="{63B00065-22D6-40DE-851D-2367D624E0A9}" type="sibTrans" cxnId="{B5AB6DA0-665D-4F9C-BF99-589C6A707CB4}">
      <dgm:prSet/>
      <dgm:spPr/>
      <dgm:t>
        <a:bodyPr/>
        <a:lstStyle/>
        <a:p>
          <a:endParaRPr lang="ca-ES"/>
        </a:p>
      </dgm:t>
    </dgm:pt>
    <dgm:pt modelId="{08AF1083-513E-4BCB-9D2A-F400A9BEE91D}">
      <dgm:prSet phldrT="[Texto]"/>
      <dgm:spPr/>
      <dgm:t>
        <a:bodyPr/>
        <a:lstStyle/>
        <a:p>
          <a:r>
            <a:rPr lang="es-ES" noProof="0" dirty="0"/>
            <a:t>Cadena de mensajes</a:t>
          </a:r>
        </a:p>
      </dgm:t>
    </dgm:pt>
    <dgm:pt modelId="{4168284F-75F5-404C-AB9F-D5AEB84514FE}" type="parTrans" cxnId="{EBBD65E5-B377-460F-AE72-3E53152E667A}">
      <dgm:prSet/>
      <dgm:spPr/>
      <dgm:t>
        <a:bodyPr/>
        <a:lstStyle/>
        <a:p>
          <a:endParaRPr lang="ca-ES"/>
        </a:p>
      </dgm:t>
    </dgm:pt>
    <dgm:pt modelId="{8C9ADF5D-872E-4798-8B4B-8511F37A5080}" type="sibTrans" cxnId="{EBBD65E5-B377-460F-AE72-3E53152E667A}">
      <dgm:prSet/>
      <dgm:spPr/>
      <dgm:t>
        <a:bodyPr/>
        <a:lstStyle/>
        <a:p>
          <a:endParaRPr lang="ca-ES"/>
        </a:p>
      </dgm:t>
    </dgm:pt>
    <dgm:pt modelId="{F49DC135-71E2-4CCD-BA26-3287FC032AA2}">
      <dgm:prSet phldrT="[Texto]"/>
      <dgm:spPr/>
      <dgm:t>
        <a:bodyPr/>
        <a:lstStyle/>
        <a:p>
          <a:r>
            <a:rPr lang="es-ES" noProof="0" dirty="0"/>
            <a:t>Clase perezosa</a:t>
          </a:r>
        </a:p>
      </dgm:t>
    </dgm:pt>
    <dgm:pt modelId="{2766D4E6-31D0-4512-B4C8-DC2CBF213F2E}" type="parTrans" cxnId="{21DB81A8-070C-4916-8566-7328599C8E4F}">
      <dgm:prSet/>
      <dgm:spPr/>
      <dgm:t>
        <a:bodyPr/>
        <a:lstStyle/>
        <a:p>
          <a:endParaRPr lang="ca-ES"/>
        </a:p>
      </dgm:t>
    </dgm:pt>
    <dgm:pt modelId="{2A505914-3B9A-460F-AD0A-73C1C6E1F8AB}" type="sibTrans" cxnId="{21DB81A8-070C-4916-8566-7328599C8E4F}">
      <dgm:prSet/>
      <dgm:spPr/>
      <dgm:t>
        <a:bodyPr/>
        <a:lstStyle/>
        <a:p>
          <a:endParaRPr lang="ca-ES"/>
        </a:p>
      </dgm:t>
    </dgm:pt>
    <dgm:pt modelId="{AA777ACD-FF18-43BD-922D-76FFE13D6512}">
      <dgm:prSet phldrT="[Texto]"/>
      <dgm:spPr/>
      <dgm:t>
        <a:bodyPr/>
        <a:lstStyle/>
        <a:p>
          <a:r>
            <a:rPr lang="es-ES" noProof="0" dirty="0"/>
            <a:t>Cambios en cadena</a:t>
          </a:r>
        </a:p>
      </dgm:t>
    </dgm:pt>
    <dgm:pt modelId="{E074F2A3-1A1F-4E45-95A3-333970106067}" type="parTrans" cxnId="{3C5112EA-7C13-466D-A7D2-5B7355865806}">
      <dgm:prSet/>
      <dgm:spPr/>
      <dgm:t>
        <a:bodyPr/>
        <a:lstStyle/>
        <a:p>
          <a:endParaRPr lang="ca-ES"/>
        </a:p>
      </dgm:t>
    </dgm:pt>
    <dgm:pt modelId="{6472DC04-79DE-4A77-9685-2A4CA6DD876A}" type="sibTrans" cxnId="{3C5112EA-7C13-466D-A7D2-5B7355865806}">
      <dgm:prSet/>
      <dgm:spPr/>
      <dgm:t>
        <a:bodyPr/>
        <a:lstStyle/>
        <a:p>
          <a:endParaRPr lang="ca-ES"/>
        </a:p>
      </dgm:t>
    </dgm:pt>
    <dgm:pt modelId="{2CD6C909-E99E-4C12-A9F5-F640E2F70D9E}">
      <dgm:prSet phldrT="[Texto]"/>
      <dgm:spPr/>
      <dgm:t>
        <a:bodyPr/>
        <a:lstStyle/>
        <a:p>
          <a:r>
            <a:rPr lang="es-ES" noProof="0" dirty="0"/>
            <a:t>Duplicación de código</a:t>
          </a:r>
        </a:p>
      </dgm:t>
    </dgm:pt>
    <dgm:pt modelId="{E9A69ACA-F772-4084-A59D-66F7F8AFECFE}" type="parTrans" cxnId="{4663A74D-35C3-4105-AA21-93ACD72BD6EF}">
      <dgm:prSet/>
      <dgm:spPr/>
      <dgm:t>
        <a:bodyPr/>
        <a:lstStyle/>
        <a:p>
          <a:endParaRPr lang="ca-ES"/>
        </a:p>
      </dgm:t>
    </dgm:pt>
    <dgm:pt modelId="{C424689D-9DED-4592-A5E9-9F69A4F91E59}" type="sibTrans" cxnId="{4663A74D-35C3-4105-AA21-93ACD72BD6EF}">
      <dgm:prSet/>
      <dgm:spPr/>
      <dgm:t>
        <a:bodyPr/>
        <a:lstStyle/>
        <a:p>
          <a:endParaRPr lang="ca-ES"/>
        </a:p>
      </dgm:t>
    </dgm:pt>
    <dgm:pt modelId="{DAEE780B-921B-4A2D-B39F-47B5194C3D4D}">
      <dgm:prSet phldrT="[Texto]"/>
      <dgm:spPr/>
      <dgm:t>
        <a:bodyPr/>
        <a:lstStyle/>
        <a:p>
          <a:r>
            <a:rPr lang="es-ES" noProof="0" dirty="0"/>
            <a:t>Atributo temporal</a:t>
          </a:r>
        </a:p>
      </dgm:t>
    </dgm:pt>
    <dgm:pt modelId="{ACFCFCAD-FEC8-454D-88DC-BF5A1AD6C2D6}" type="parTrans" cxnId="{74353048-D388-4828-A3F9-323295A8EE66}">
      <dgm:prSet/>
      <dgm:spPr/>
      <dgm:t>
        <a:bodyPr/>
        <a:lstStyle/>
        <a:p>
          <a:endParaRPr lang="ca-ES"/>
        </a:p>
      </dgm:t>
    </dgm:pt>
    <dgm:pt modelId="{918C276C-DDA9-4CA5-90AF-64CBC0344D97}" type="sibTrans" cxnId="{74353048-D388-4828-A3F9-323295A8EE66}">
      <dgm:prSet/>
      <dgm:spPr/>
      <dgm:t>
        <a:bodyPr/>
        <a:lstStyle/>
        <a:p>
          <a:endParaRPr lang="ca-ES"/>
        </a:p>
      </dgm:t>
    </dgm:pt>
    <dgm:pt modelId="{DE243A1C-0295-4E5F-AFCC-A26866D47499}" type="pres">
      <dgm:prSet presAssocID="{D2175259-B222-43EC-A891-3F31B1279492}" presName="Name0" presStyleCnt="0">
        <dgm:presLayoutVars>
          <dgm:dir/>
          <dgm:animLvl val="lvl"/>
          <dgm:resizeHandles val="exact"/>
        </dgm:presLayoutVars>
      </dgm:prSet>
      <dgm:spPr/>
    </dgm:pt>
    <dgm:pt modelId="{24489A6D-AFD1-4B28-AF72-0C62BC110A40}" type="pres">
      <dgm:prSet presAssocID="{731EA6DB-347F-4C44-A02B-3063AB85ACBB}" presName="composite" presStyleCnt="0"/>
      <dgm:spPr/>
    </dgm:pt>
    <dgm:pt modelId="{F612377E-76CE-4290-8019-A12B5D040113}" type="pres">
      <dgm:prSet presAssocID="{731EA6DB-347F-4C44-A02B-3063AB85ACBB}" presName="parTx" presStyleLbl="alignNode1" presStyleIdx="0" presStyleCnt="4">
        <dgm:presLayoutVars>
          <dgm:chMax val="0"/>
          <dgm:chPref val="0"/>
          <dgm:bulletEnabled val="1"/>
        </dgm:presLayoutVars>
      </dgm:prSet>
      <dgm:spPr/>
    </dgm:pt>
    <dgm:pt modelId="{03F557A9-DD12-40FF-A09C-8C19DF3DEDD7}" type="pres">
      <dgm:prSet presAssocID="{731EA6DB-347F-4C44-A02B-3063AB85ACBB}" presName="desTx" presStyleLbl="alignAccFollowNode1" presStyleIdx="0" presStyleCnt="4">
        <dgm:presLayoutVars>
          <dgm:bulletEnabled val="1"/>
        </dgm:presLayoutVars>
      </dgm:prSet>
      <dgm:spPr/>
    </dgm:pt>
    <dgm:pt modelId="{0E44825C-363D-4E2B-8137-794B10101F12}" type="pres">
      <dgm:prSet presAssocID="{5B7A9A4A-4863-49D5-A6CA-0CCF9C836A68}" presName="space" presStyleCnt="0"/>
      <dgm:spPr/>
    </dgm:pt>
    <dgm:pt modelId="{79433528-EA99-41D1-84E8-DA3DA7D1CC39}" type="pres">
      <dgm:prSet presAssocID="{24A05BF3-061C-4046-8B4C-BFF20E9183D5}" presName="composite" presStyleCnt="0"/>
      <dgm:spPr/>
    </dgm:pt>
    <dgm:pt modelId="{A1478067-C44E-4B07-A5B7-AA1480A9A7EA}" type="pres">
      <dgm:prSet presAssocID="{24A05BF3-061C-4046-8B4C-BFF20E9183D5}" presName="parTx" presStyleLbl="alignNode1" presStyleIdx="1" presStyleCnt="4">
        <dgm:presLayoutVars>
          <dgm:chMax val="0"/>
          <dgm:chPref val="0"/>
          <dgm:bulletEnabled val="1"/>
        </dgm:presLayoutVars>
      </dgm:prSet>
      <dgm:spPr/>
    </dgm:pt>
    <dgm:pt modelId="{8835DCCA-B92B-44C7-8553-20B22D4977D7}" type="pres">
      <dgm:prSet presAssocID="{24A05BF3-061C-4046-8B4C-BFF20E9183D5}" presName="desTx" presStyleLbl="alignAccFollowNode1" presStyleIdx="1" presStyleCnt="4">
        <dgm:presLayoutVars>
          <dgm:bulletEnabled val="1"/>
        </dgm:presLayoutVars>
      </dgm:prSet>
      <dgm:spPr/>
    </dgm:pt>
    <dgm:pt modelId="{C8893E08-976E-43D7-93F3-127D46C724FA}" type="pres">
      <dgm:prSet presAssocID="{4406DA1C-7207-4667-925C-E9D115336D61}" presName="space" presStyleCnt="0"/>
      <dgm:spPr/>
    </dgm:pt>
    <dgm:pt modelId="{5FA19DB6-FB66-4EDB-966D-96D75F4AF5FE}" type="pres">
      <dgm:prSet presAssocID="{EC67087D-0D7E-4DEB-B16A-019E84EEA622}" presName="composite" presStyleCnt="0"/>
      <dgm:spPr/>
    </dgm:pt>
    <dgm:pt modelId="{E4FB4BA7-B603-4DD9-89C3-FD6D2C7DAE89}" type="pres">
      <dgm:prSet presAssocID="{EC67087D-0D7E-4DEB-B16A-019E84EEA622}" presName="parTx" presStyleLbl="alignNode1" presStyleIdx="2" presStyleCnt="4">
        <dgm:presLayoutVars>
          <dgm:chMax val="0"/>
          <dgm:chPref val="0"/>
          <dgm:bulletEnabled val="1"/>
        </dgm:presLayoutVars>
      </dgm:prSet>
      <dgm:spPr/>
    </dgm:pt>
    <dgm:pt modelId="{5681A7C5-D893-4D5E-AE72-1E7DDDF91C55}" type="pres">
      <dgm:prSet presAssocID="{EC67087D-0D7E-4DEB-B16A-019E84EEA622}" presName="desTx" presStyleLbl="alignAccFollowNode1" presStyleIdx="2" presStyleCnt="4">
        <dgm:presLayoutVars>
          <dgm:bulletEnabled val="1"/>
        </dgm:presLayoutVars>
      </dgm:prSet>
      <dgm:spPr/>
    </dgm:pt>
    <dgm:pt modelId="{92CB8407-CCFC-4FD6-BE58-0D241DE4F5EA}" type="pres">
      <dgm:prSet presAssocID="{6FB0C750-311A-4D9B-BFDF-74CB5EB660A4}" presName="space" presStyleCnt="0"/>
      <dgm:spPr/>
    </dgm:pt>
    <dgm:pt modelId="{768A2A59-8257-431A-8059-0231F5E4EEFF}" type="pres">
      <dgm:prSet presAssocID="{5DDA2B96-099C-4EEE-B70F-CBD73B9DDF4F}" presName="composite" presStyleCnt="0"/>
      <dgm:spPr/>
    </dgm:pt>
    <dgm:pt modelId="{D910E53F-3614-4164-8572-36D25FD9E01C}" type="pres">
      <dgm:prSet presAssocID="{5DDA2B96-099C-4EEE-B70F-CBD73B9DDF4F}" presName="parTx" presStyleLbl="alignNode1" presStyleIdx="3" presStyleCnt="4">
        <dgm:presLayoutVars>
          <dgm:chMax val="0"/>
          <dgm:chPref val="0"/>
          <dgm:bulletEnabled val="1"/>
        </dgm:presLayoutVars>
      </dgm:prSet>
      <dgm:spPr/>
    </dgm:pt>
    <dgm:pt modelId="{B8354ED8-A013-436E-964E-3FC9B91FA438}" type="pres">
      <dgm:prSet presAssocID="{5DDA2B96-099C-4EEE-B70F-CBD73B9DDF4F}" presName="desTx" presStyleLbl="alignAccFollowNode1" presStyleIdx="3" presStyleCnt="4">
        <dgm:presLayoutVars>
          <dgm:bulletEnabled val="1"/>
        </dgm:presLayoutVars>
      </dgm:prSet>
      <dgm:spPr/>
    </dgm:pt>
  </dgm:ptLst>
  <dgm:cxnLst>
    <dgm:cxn modelId="{B8C89402-C1CD-4A15-BAA3-88FFBD4A5FD5}" srcId="{731EA6DB-347F-4C44-A02B-3063AB85ACBB}" destId="{3C1E0131-1C2A-4BDA-AB8B-FB6F872D7395}" srcOrd="0" destOrd="0" parTransId="{1CB6B2CA-7674-4BE7-A83C-E019315CA7FB}" sibTransId="{50B1565E-BA93-4B00-A713-F9A90AF7A0DF}"/>
    <dgm:cxn modelId="{A4C6B60A-3E1A-414B-B9FB-6CA275190E7E}" type="presOf" srcId="{528D06C1-42A1-41F8-83F7-1BAB04AC39DC}" destId="{5681A7C5-D893-4D5E-AE72-1E7DDDF91C55}" srcOrd="0" destOrd="3" presId="urn:microsoft.com/office/officeart/2005/8/layout/hList1"/>
    <dgm:cxn modelId="{6625A30C-CB09-4B73-8070-13ED0816DB68}" srcId="{EC67087D-0D7E-4DEB-B16A-019E84EEA622}" destId="{D969421C-2EA7-4C08-87C2-22F55C561930}" srcOrd="0" destOrd="0" parTransId="{AD71FB44-0C13-422B-9135-33E8696BC41F}" sibTransId="{AF178C0A-4EED-4FE2-8117-24C913A90015}"/>
    <dgm:cxn modelId="{1B3C010D-EDC8-4FE3-84EA-81A7C3B163AC}" type="presOf" srcId="{0FC9BA7B-E561-40E0-AE58-C16999FC40B3}" destId="{5681A7C5-D893-4D5E-AE72-1E7DDDF91C55}" srcOrd="0" destOrd="2" presId="urn:microsoft.com/office/officeart/2005/8/layout/hList1"/>
    <dgm:cxn modelId="{7C23A310-D64C-40E9-BF88-94387D182779}" srcId="{D2175259-B222-43EC-A891-3F31B1279492}" destId="{731EA6DB-347F-4C44-A02B-3063AB85ACBB}" srcOrd="0" destOrd="0" parTransId="{EEB2E7C7-77EC-43B0-93BE-6871A55F4107}" sibTransId="{5B7A9A4A-4863-49D5-A6CA-0CCF9C836A68}"/>
    <dgm:cxn modelId="{FFE3501B-167B-4E50-9667-ECC54EA3D1C9}" type="presOf" srcId="{08AF1083-513E-4BCB-9D2A-F400A9BEE91D}" destId="{B8354ED8-A013-436E-964E-3FC9B91FA438}" srcOrd="0" destOrd="0" presId="urn:microsoft.com/office/officeart/2005/8/layout/hList1"/>
    <dgm:cxn modelId="{E4B58427-8E97-4129-B0A7-331432728E12}" srcId="{EC67087D-0D7E-4DEB-B16A-019E84EEA622}" destId="{EFE3FA98-952C-489C-A977-6647F28B1573}" srcOrd="1" destOrd="0" parTransId="{D0A1DA19-5191-455D-ABFC-C55799691EA2}" sibTransId="{37C8AA60-6777-4CFB-B1B1-93806B60A3FA}"/>
    <dgm:cxn modelId="{358B1D2C-99FF-4350-96B6-4821AA0B9C3B}" type="presOf" srcId="{BCCC5797-AD72-4139-A276-B3E4FA3E46AC}" destId="{8835DCCA-B92B-44C7-8553-20B22D4977D7}" srcOrd="0" destOrd="1" presId="urn:microsoft.com/office/officeart/2005/8/layout/hList1"/>
    <dgm:cxn modelId="{06A5F130-65D1-46CE-B8C5-0931886DB5C6}" srcId="{731EA6DB-347F-4C44-A02B-3063AB85ACBB}" destId="{BBB32AE4-0845-4D53-9779-666B319D16EA}" srcOrd="1" destOrd="0" parTransId="{CF5FCA58-FC1A-4BE6-8085-F1E8149EBA59}" sibTransId="{03B30FDA-EB30-40DF-A767-866C81CFFA6F}"/>
    <dgm:cxn modelId="{4AEFC55F-7160-408A-9747-2811C889C22C}" srcId="{731EA6DB-347F-4C44-A02B-3063AB85ACBB}" destId="{DFACA07A-B366-4B6D-ADB9-478BAE18064C}" srcOrd="2" destOrd="0" parTransId="{0F64949C-7D48-4D49-B535-5581B23AA5A2}" sibTransId="{9ED48C0B-ACBC-4C06-A8F2-E2C7E5EA4FBB}"/>
    <dgm:cxn modelId="{1AD1E344-625A-41C8-AAE3-7F80AB23E2DD}" type="presOf" srcId="{2CD6C909-E99E-4C12-A9F5-F640E2F70D9E}" destId="{B8354ED8-A013-436E-964E-3FC9B91FA438}" srcOrd="0" destOrd="3" presId="urn:microsoft.com/office/officeart/2005/8/layout/hList1"/>
    <dgm:cxn modelId="{74353048-D388-4828-A3F9-323295A8EE66}" srcId="{5DDA2B96-099C-4EEE-B70F-CBD73B9DDF4F}" destId="{DAEE780B-921B-4A2D-B39F-47B5194C3D4D}" srcOrd="4" destOrd="0" parTransId="{ACFCFCAD-FEC8-454D-88DC-BF5A1AD6C2D6}" sibTransId="{918C276C-DDA9-4CA5-90AF-64CBC0344D97}"/>
    <dgm:cxn modelId="{6F04BF68-1E8F-4FDD-BCF4-A2E36720FB5E}" srcId="{24A05BF3-061C-4046-8B4C-BFF20E9183D5}" destId="{33A01647-CBE2-4873-BD49-BC7BB3DF35E8}" srcOrd="0" destOrd="0" parTransId="{ADA1EED5-E010-4573-B2A8-EAFA55EC6DB1}" sibTransId="{700D6B4E-CB17-4AB0-903C-FBC761A68F47}"/>
    <dgm:cxn modelId="{4663A74D-35C3-4105-AA21-93ACD72BD6EF}" srcId="{5DDA2B96-099C-4EEE-B70F-CBD73B9DDF4F}" destId="{2CD6C909-E99E-4C12-A9F5-F640E2F70D9E}" srcOrd="3" destOrd="0" parTransId="{E9A69ACA-F772-4084-A59D-66F7F8AFECFE}" sibTransId="{C424689D-9DED-4592-A5E9-9F69A4F91E59}"/>
    <dgm:cxn modelId="{1DAB3052-C9D0-4B29-B01F-FAB6B083AEC2}" type="presOf" srcId="{EFE3FA98-952C-489C-A977-6647F28B1573}" destId="{5681A7C5-D893-4D5E-AE72-1E7DDDF91C55}" srcOrd="0" destOrd="1" presId="urn:microsoft.com/office/officeart/2005/8/layout/hList1"/>
    <dgm:cxn modelId="{577C8755-D1A0-4D9C-8D31-67D0FD89E1F6}" type="presOf" srcId="{731EA6DB-347F-4C44-A02B-3063AB85ACBB}" destId="{F612377E-76CE-4290-8019-A12B5D040113}" srcOrd="0" destOrd="0" presId="urn:microsoft.com/office/officeart/2005/8/layout/hList1"/>
    <dgm:cxn modelId="{AEC25257-0289-444F-A0DB-61625E52B318}" type="presOf" srcId="{D2175259-B222-43EC-A891-3F31B1279492}" destId="{DE243A1C-0295-4E5F-AFCC-A26866D47499}" srcOrd="0" destOrd="0" presId="urn:microsoft.com/office/officeart/2005/8/layout/hList1"/>
    <dgm:cxn modelId="{C1319F90-9169-4117-AD83-3BAD8A652D36}" type="presOf" srcId="{24A05BF3-061C-4046-8B4C-BFF20E9183D5}" destId="{A1478067-C44E-4B07-A5B7-AA1480A9A7EA}" srcOrd="0" destOrd="0" presId="urn:microsoft.com/office/officeart/2005/8/layout/hList1"/>
    <dgm:cxn modelId="{AD4FAE9A-1771-4AEE-AA19-D1C855552E76}" type="presOf" srcId="{5DDA2B96-099C-4EEE-B70F-CBD73B9DDF4F}" destId="{D910E53F-3614-4164-8572-36D25FD9E01C}" srcOrd="0" destOrd="0" presId="urn:microsoft.com/office/officeart/2005/8/layout/hList1"/>
    <dgm:cxn modelId="{78417D9C-0D0E-477D-B369-368EAB9F227E}" srcId="{24A05BF3-061C-4046-8B4C-BFF20E9183D5}" destId="{BCCC5797-AD72-4139-A276-B3E4FA3E46AC}" srcOrd="1" destOrd="0" parTransId="{5679BDD9-0764-480F-AF82-58DD5E2FA46C}" sibTransId="{B8CD8E7B-7A94-42F5-A24F-F0E138A4809F}"/>
    <dgm:cxn modelId="{B192019D-F33F-43C7-8265-F695937741AC}" srcId="{D2175259-B222-43EC-A891-3F31B1279492}" destId="{24A05BF3-061C-4046-8B4C-BFF20E9183D5}" srcOrd="1" destOrd="0" parTransId="{936A62DD-CC2F-465A-9A45-BEE76E442556}" sibTransId="{4406DA1C-7207-4667-925C-E9D115336D61}"/>
    <dgm:cxn modelId="{CB67DF9E-C7CC-42D8-A7BA-FB0AA60EE601}" type="presOf" srcId="{33A01647-CBE2-4873-BD49-BC7BB3DF35E8}" destId="{8835DCCA-B92B-44C7-8553-20B22D4977D7}" srcOrd="0" destOrd="0" presId="urn:microsoft.com/office/officeart/2005/8/layout/hList1"/>
    <dgm:cxn modelId="{B5AB6DA0-665D-4F9C-BF99-589C6A707CB4}" srcId="{D2175259-B222-43EC-A891-3F31B1279492}" destId="{5DDA2B96-099C-4EEE-B70F-CBD73B9DDF4F}" srcOrd="3" destOrd="0" parTransId="{512F150F-A389-4971-BA63-EAEE45AB1FDB}" sibTransId="{63B00065-22D6-40DE-851D-2367D624E0A9}"/>
    <dgm:cxn modelId="{69648EA0-2FC7-4D40-BC3F-121171E6BE7B}" srcId="{EC67087D-0D7E-4DEB-B16A-019E84EEA622}" destId="{0FC9BA7B-E561-40E0-AE58-C16999FC40B3}" srcOrd="2" destOrd="0" parTransId="{D49ED163-4C29-49AB-AC80-F9E9301B9FD9}" sibTransId="{D3206162-D0C6-4AFF-8F3C-687EB4F019B5}"/>
    <dgm:cxn modelId="{F5EC59A6-D10E-4D0E-BB1D-025F2AC54564}" srcId="{EC67087D-0D7E-4DEB-B16A-019E84EEA622}" destId="{C0AC22E0-4EA1-43D3-A51C-27FBFDB7A748}" srcOrd="4" destOrd="0" parTransId="{379AE1CD-901D-4AE5-BAC7-37FC6C17F40E}" sibTransId="{1A6E34F8-7D24-4573-835A-51EC5E9C79B6}"/>
    <dgm:cxn modelId="{21DB81A8-070C-4916-8566-7328599C8E4F}" srcId="{5DDA2B96-099C-4EEE-B70F-CBD73B9DDF4F}" destId="{F49DC135-71E2-4CCD-BA26-3287FC032AA2}" srcOrd="1" destOrd="0" parTransId="{2766D4E6-31D0-4512-B4C8-DC2CBF213F2E}" sibTransId="{2A505914-3B9A-460F-AD0A-73C1C6E1F8AB}"/>
    <dgm:cxn modelId="{F218F8BC-145D-44EA-AE46-3379B4EA21E3}" type="presOf" srcId="{C0AC22E0-4EA1-43D3-A51C-27FBFDB7A748}" destId="{5681A7C5-D893-4D5E-AE72-1E7DDDF91C55}" srcOrd="0" destOrd="4" presId="urn:microsoft.com/office/officeart/2005/8/layout/hList1"/>
    <dgm:cxn modelId="{EDE7C7C6-FE34-474C-9A3C-C529EB9AFB47}" type="presOf" srcId="{EC67087D-0D7E-4DEB-B16A-019E84EEA622}" destId="{E4FB4BA7-B603-4DD9-89C3-FD6D2C7DAE89}" srcOrd="0" destOrd="0" presId="urn:microsoft.com/office/officeart/2005/8/layout/hList1"/>
    <dgm:cxn modelId="{8F6378D4-4703-4A53-9338-39552E43463D}" type="presOf" srcId="{3C1E0131-1C2A-4BDA-AB8B-FB6F872D7395}" destId="{03F557A9-DD12-40FF-A09C-8C19DF3DEDD7}" srcOrd="0" destOrd="0" presId="urn:microsoft.com/office/officeart/2005/8/layout/hList1"/>
    <dgm:cxn modelId="{B8BF91D4-F7CF-4749-931E-83F11535346A}" type="presOf" srcId="{DAEE780B-921B-4A2D-B39F-47B5194C3D4D}" destId="{B8354ED8-A013-436E-964E-3FC9B91FA438}" srcOrd="0" destOrd="4" presId="urn:microsoft.com/office/officeart/2005/8/layout/hList1"/>
    <dgm:cxn modelId="{5FE1A8D6-2723-494A-B4C8-4957BF7F5ED0}" type="presOf" srcId="{DFACA07A-B366-4B6D-ADB9-478BAE18064C}" destId="{03F557A9-DD12-40FF-A09C-8C19DF3DEDD7}" srcOrd="0" destOrd="2" presId="urn:microsoft.com/office/officeart/2005/8/layout/hList1"/>
    <dgm:cxn modelId="{A0E0C3DF-344A-4801-9052-9F44F0D152C3}" type="presOf" srcId="{BBB32AE4-0845-4D53-9779-666B319D16EA}" destId="{03F557A9-DD12-40FF-A09C-8C19DF3DEDD7}" srcOrd="0" destOrd="1" presId="urn:microsoft.com/office/officeart/2005/8/layout/hList1"/>
    <dgm:cxn modelId="{EBBD65E5-B377-460F-AE72-3E53152E667A}" srcId="{5DDA2B96-099C-4EEE-B70F-CBD73B9DDF4F}" destId="{08AF1083-513E-4BCB-9D2A-F400A9BEE91D}" srcOrd="0" destOrd="0" parTransId="{4168284F-75F5-404C-AB9F-D5AEB84514FE}" sibTransId="{8C9ADF5D-872E-4798-8B4B-8511F37A5080}"/>
    <dgm:cxn modelId="{3C5112EA-7C13-466D-A7D2-5B7355865806}" srcId="{5DDA2B96-099C-4EEE-B70F-CBD73B9DDF4F}" destId="{AA777ACD-FF18-43BD-922D-76FFE13D6512}" srcOrd="2" destOrd="0" parTransId="{E074F2A3-1A1F-4E45-95A3-333970106067}" sibTransId="{6472DC04-79DE-4A77-9685-2A4CA6DD876A}"/>
    <dgm:cxn modelId="{B9F39EEB-80CA-415C-9AD5-91C9ECB941ED}" type="presOf" srcId="{AA777ACD-FF18-43BD-922D-76FFE13D6512}" destId="{B8354ED8-A013-436E-964E-3FC9B91FA438}" srcOrd="0" destOrd="2" presId="urn:microsoft.com/office/officeart/2005/8/layout/hList1"/>
    <dgm:cxn modelId="{18D51FEE-7196-41ED-9588-021517EEFDE6}" type="presOf" srcId="{D969421C-2EA7-4C08-87C2-22F55C561930}" destId="{5681A7C5-D893-4D5E-AE72-1E7DDDF91C55}" srcOrd="0" destOrd="0" presId="urn:microsoft.com/office/officeart/2005/8/layout/hList1"/>
    <dgm:cxn modelId="{0EB6BFF7-B709-4A41-824A-C53E0AAD7D5B}" srcId="{EC67087D-0D7E-4DEB-B16A-019E84EEA622}" destId="{528D06C1-42A1-41F8-83F7-1BAB04AC39DC}" srcOrd="3" destOrd="0" parTransId="{DCD6C544-0C47-4719-860E-8871E42AEB94}" sibTransId="{D8C69243-29C7-4E9D-9370-3B7744ABC7D9}"/>
    <dgm:cxn modelId="{E102C0F9-3EF6-41A6-B8DB-74B9335DD6B5}" srcId="{D2175259-B222-43EC-A891-3F31B1279492}" destId="{EC67087D-0D7E-4DEB-B16A-019E84EEA622}" srcOrd="2" destOrd="0" parTransId="{E15BA96A-E7BE-464D-9465-F187F2920952}" sibTransId="{6FB0C750-311A-4D9B-BFDF-74CB5EB660A4}"/>
    <dgm:cxn modelId="{7F6A75FE-F3AE-44BD-8805-AA7A6F99F625}" type="presOf" srcId="{F49DC135-71E2-4CCD-BA26-3287FC032AA2}" destId="{B8354ED8-A013-436E-964E-3FC9B91FA438}" srcOrd="0" destOrd="1" presId="urn:microsoft.com/office/officeart/2005/8/layout/hList1"/>
    <dgm:cxn modelId="{EB9F3E1B-27EC-4BE9-8C7D-922FBEE37574}" type="presParOf" srcId="{DE243A1C-0295-4E5F-AFCC-A26866D47499}" destId="{24489A6D-AFD1-4B28-AF72-0C62BC110A40}" srcOrd="0" destOrd="0" presId="urn:microsoft.com/office/officeart/2005/8/layout/hList1"/>
    <dgm:cxn modelId="{76A25A53-DC55-4B49-A90C-D96E78C66BAA}" type="presParOf" srcId="{24489A6D-AFD1-4B28-AF72-0C62BC110A40}" destId="{F612377E-76CE-4290-8019-A12B5D040113}" srcOrd="0" destOrd="0" presId="urn:microsoft.com/office/officeart/2005/8/layout/hList1"/>
    <dgm:cxn modelId="{4F689B43-7940-4863-876A-B50128BD9EE8}" type="presParOf" srcId="{24489A6D-AFD1-4B28-AF72-0C62BC110A40}" destId="{03F557A9-DD12-40FF-A09C-8C19DF3DEDD7}" srcOrd="1" destOrd="0" presId="urn:microsoft.com/office/officeart/2005/8/layout/hList1"/>
    <dgm:cxn modelId="{D0D3E485-4D74-4456-A11A-EBFF06DA2495}" type="presParOf" srcId="{DE243A1C-0295-4E5F-AFCC-A26866D47499}" destId="{0E44825C-363D-4E2B-8137-794B10101F12}" srcOrd="1" destOrd="0" presId="urn:microsoft.com/office/officeart/2005/8/layout/hList1"/>
    <dgm:cxn modelId="{8E091200-07B1-46C9-B5EC-2223DE91683C}" type="presParOf" srcId="{DE243A1C-0295-4E5F-AFCC-A26866D47499}" destId="{79433528-EA99-41D1-84E8-DA3DA7D1CC39}" srcOrd="2" destOrd="0" presId="urn:microsoft.com/office/officeart/2005/8/layout/hList1"/>
    <dgm:cxn modelId="{A91FC66D-42F4-405F-978B-D2655A62FF61}" type="presParOf" srcId="{79433528-EA99-41D1-84E8-DA3DA7D1CC39}" destId="{A1478067-C44E-4B07-A5B7-AA1480A9A7EA}" srcOrd="0" destOrd="0" presId="urn:microsoft.com/office/officeart/2005/8/layout/hList1"/>
    <dgm:cxn modelId="{08D4512B-36F2-4195-A3C3-FFCDF36C4C55}" type="presParOf" srcId="{79433528-EA99-41D1-84E8-DA3DA7D1CC39}" destId="{8835DCCA-B92B-44C7-8553-20B22D4977D7}" srcOrd="1" destOrd="0" presId="urn:microsoft.com/office/officeart/2005/8/layout/hList1"/>
    <dgm:cxn modelId="{24C73FBF-DDBA-4F76-AB70-F6B83145BAE2}" type="presParOf" srcId="{DE243A1C-0295-4E5F-AFCC-A26866D47499}" destId="{C8893E08-976E-43D7-93F3-127D46C724FA}" srcOrd="3" destOrd="0" presId="urn:microsoft.com/office/officeart/2005/8/layout/hList1"/>
    <dgm:cxn modelId="{45DF0C1E-F7C3-4137-BDEC-9E9CC7F58D5D}" type="presParOf" srcId="{DE243A1C-0295-4E5F-AFCC-A26866D47499}" destId="{5FA19DB6-FB66-4EDB-966D-96D75F4AF5FE}" srcOrd="4" destOrd="0" presId="urn:microsoft.com/office/officeart/2005/8/layout/hList1"/>
    <dgm:cxn modelId="{50831444-07E8-4B96-A399-852BDD43A135}" type="presParOf" srcId="{5FA19DB6-FB66-4EDB-966D-96D75F4AF5FE}" destId="{E4FB4BA7-B603-4DD9-89C3-FD6D2C7DAE89}" srcOrd="0" destOrd="0" presId="urn:microsoft.com/office/officeart/2005/8/layout/hList1"/>
    <dgm:cxn modelId="{28D823F0-77C1-48F1-A27F-DC40FD2C2D58}" type="presParOf" srcId="{5FA19DB6-FB66-4EDB-966D-96D75F4AF5FE}" destId="{5681A7C5-D893-4D5E-AE72-1E7DDDF91C55}" srcOrd="1" destOrd="0" presId="urn:microsoft.com/office/officeart/2005/8/layout/hList1"/>
    <dgm:cxn modelId="{97A70617-5FE0-4DFF-8E47-F0634A12640A}" type="presParOf" srcId="{DE243A1C-0295-4E5F-AFCC-A26866D47499}" destId="{92CB8407-CCFC-4FD6-BE58-0D241DE4F5EA}" srcOrd="5" destOrd="0" presId="urn:microsoft.com/office/officeart/2005/8/layout/hList1"/>
    <dgm:cxn modelId="{0B17D41F-4719-4CE7-A0F9-6F601BC49376}" type="presParOf" srcId="{DE243A1C-0295-4E5F-AFCC-A26866D47499}" destId="{768A2A59-8257-431A-8059-0231F5E4EEFF}" srcOrd="6" destOrd="0" presId="urn:microsoft.com/office/officeart/2005/8/layout/hList1"/>
    <dgm:cxn modelId="{F07A3B76-F25C-47CB-80E9-0BC69126339D}" type="presParOf" srcId="{768A2A59-8257-431A-8059-0231F5E4EEFF}" destId="{D910E53F-3614-4164-8572-36D25FD9E01C}" srcOrd="0" destOrd="0" presId="urn:microsoft.com/office/officeart/2005/8/layout/hList1"/>
    <dgm:cxn modelId="{4135915C-FC99-4228-BECD-49E360A54FA2}" type="presParOf" srcId="{768A2A59-8257-431A-8059-0231F5E4EEFF}" destId="{B8354ED8-A013-436E-964E-3FC9B91FA43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73B712-D394-4248-8C90-45DB83B52695}"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ca-ES"/>
        </a:p>
      </dgm:t>
    </dgm:pt>
    <dgm:pt modelId="{E0281B56-BBCE-4C08-8F48-A3391CCBF49C}">
      <dgm:prSet phldrT="[Texto]"/>
      <dgm:spPr/>
      <dgm:t>
        <a:bodyPr/>
        <a:lstStyle/>
        <a:p>
          <a:r>
            <a:rPr lang="es-ES" noProof="0" dirty="0"/>
            <a:t>Locales</a:t>
          </a:r>
        </a:p>
      </dgm:t>
    </dgm:pt>
    <dgm:pt modelId="{CE16130E-1D2E-4C86-BC1B-E71A244C7786}" type="parTrans" cxnId="{59BAC19A-6FFA-4CE0-8E37-FA5A8C4AA93C}">
      <dgm:prSet/>
      <dgm:spPr/>
      <dgm:t>
        <a:bodyPr/>
        <a:lstStyle/>
        <a:p>
          <a:endParaRPr lang="ca-ES"/>
        </a:p>
      </dgm:t>
    </dgm:pt>
    <dgm:pt modelId="{E914B587-44D3-410C-8B27-7F7C04055263}" type="sibTrans" cxnId="{59BAC19A-6FFA-4CE0-8E37-FA5A8C4AA93C}">
      <dgm:prSet/>
      <dgm:spPr/>
      <dgm:t>
        <a:bodyPr/>
        <a:lstStyle/>
        <a:p>
          <a:endParaRPr lang="ca-ES"/>
        </a:p>
      </dgm:t>
    </dgm:pt>
    <dgm:pt modelId="{3215C881-7CDC-44E4-B599-4193C2BAACB6}">
      <dgm:prSet phldrT="[Texto]"/>
      <dgm:spPr/>
      <dgm:t>
        <a:bodyPr/>
        <a:lstStyle/>
        <a:p>
          <a:r>
            <a:rPr lang="es-ES" noProof="0" dirty="0"/>
            <a:t>Centralizado</a:t>
          </a:r>
        </a:p>
      </dgm:t>
    </dgm:pt>
    <dgm:pt modelId="{40F604B4-B73B-4745-B174-5C16144175BF}" type="parTrans" cxnId="{C4888C6F-6FBC-4D90-849B-4AE251D5899D}">
      <dgm:prSet/>
      <dgm:spPr/>
      <dgm:t>
        <a:bodyPr/>
        <a:lstStyle/>
        <a:p>
          <a:endParaRPr lang="ca-ES"/>
        </a:p>
      </dgm:t>
    </dgm:pt>
    <dgm:pt modelId="{018B8E80-1F26-45D4-A73B-2B39672814C2}" type="sibTrans" cxnId="{C4888C6F-6FBC-4D90-849B-4AE251D5899D}">
      <dgm:prSet/>
      <dgm:spPr/>
      <dgm:t>
        <a:bodyPr/>
        <a:lstStyle/>
        <a:p>
          <a:endParaRPr lang="ca-ES"/>
        </a:p>
      </dgm:t>
    </dgm:pt>
    <dgm:pt modelId="{D4A7F6C5-CF4D-4A0B-928A-E3B0B4D43F34}">
      <dgm:prSet phldrT="[Texto]"/>
      <dgm:spPr/>
      <dgm:t>
        <a:bodyPr/>
        <a:lstStyle/>
        <a:p>
          <a:r>
            <a:rPr lang="es-ES" noProof="0" dirty="0"/>
            <a:t>Distribuidos</a:t>
          </a:r>
        </a:p>
      </dgm:t>
    </dgm:pt>
    <dgm:pt modelId="{7D503F9C-0D79-48A1-BFDE-6CB3575F379B}" type="parTrans" cxnId="{96B22087-12F1-47EF-8C83-F81F2989C212}">
      <dgm:prSet/>
      <dgm:spPr/>
      <dgm:t>
        <a:bodyPr/>
        <a:lstStyle/>
        <a:p>
          <a:endParaRPr lang="ca-ES"/>
        </a:p>
      </dgm:t>
    </dgm:pt>
    <dgm:pt modelId="{59AC1ACA-7A4B-4955-921F-BD0D47C23C57}" type="sibTrans" cxnId="{96B22087-12F1-47EF-8C83-F81F2989C212}">
      <dgm:prSet/>
      <dgm:spPr/>
      <dgm:t>
        <a:bodyPr/>
        <a:lstStyle/>
        <a:p>
          <a:endParaRPr lang="ca-ES"/>
        </a:p>
      </dgm:t>
    </dgm:pt>
    <dgm:pt modelId="{A7F341B7-C65B-4C35-A44F-12EED5416D11}">
      <dgm:prSet phldrT="[Texto]"/>
      <dgm:spPr/>
      <dgm:t>
        <a:bodyPr/>
        <a:lstStyle/>
        <a:p>
          <a:r>
            <a:rPr lang="es-ES" noProof="0" dirty="0"/>
            <a:t>Copia de archivos a otro directorio en el mismo equipo</a:t>
          </a:r>
        </a:p>
      </dgm:t>
    </dgm:pt>
    <dgm:pt modelId="{184029CA-CAC6-4421-B670-81D8086BD223}" type="parTrans" cxnId="{777BB4BC-C9D5-4228-ADCB-60CC5CBEE1C0}">
      <dgm:prSet/>
      <dgm:spPr/>
      <dgm:t>
        <a:bodyPr/>
        <a:lstStyle/>
        <a:p>
          <a:endParaRPr lang="ca-ES"/>
        </a:p>
      </dgm:t>
    </dgm:pt>
    <dgm:pt modelId="{13535936-91A4-47D6-825C-11D06F57D8DE}" type="sibTrans" cxnId="{777BB4BC-C9D5-4228-ADCB-60CC5CBEE1C0}">
      <dgm:prSet/>
      <dgm:spPr/>
      <dgm:t>
        <a:bodyPr/>
        <a:lstStyle/>
        <a:p>
          <a:endParaRPr lang="ca-ES"/>
        </a:p>
      </dgm:t>
    </dgm:pt>
    <dgm:pt modelId="{9A267D44-E17A-4410-9096-650AB84BE8CC}">
      <dgm:prSet phldrT="[Texto]"/>
      <dgm:spPr/>
      <dgm:t>
        <a:bodyPr/>
        <a:lstStyle/>
        <a:p>
          <a:r>
            <a:rPr lang="es-ES" noProof="0" dirty="0"/>
            <a:t>Modelo simple pero poco fiable</a:t>
          </a:r>
        </a:p>
      </dgm:t>
    </dgm:pt>
    <dgm:pt modelId="{098796DE-0D6B-4F46-8231-6ED5F6AC582D}" type="parTrans" cxnId="{20B052CF-69F8-43B9-8703-5D5BC2717974}">
      <dgm:prSet/>
      <dgm:spPr/>
      <dgm:t>
        <a:bodyPr/>
        <a:lstStyle/>
        <a:p>
          <a:endParaRPr lang="ca-ES"/>
        </a:p>
      </dgm:t>
    </dgm:pt>
    <dgm:pt modelId="{160B493E-B08E-46BC-89A6-2B36136B8EBF}" type="sibTrans" cxnId="{20B052CF-69F8-43B9-8703-5D5BC2717974}">
      <dgm:prSet/>
      <dgm:spPr/>
      <dgm:t>
        <a:bodyPr/>
        <a:lstStyle/>
        <a:p>
          <a:endParaRPr lang="ca-ES"/>
        </a:p>
      </dgm:t>
    </dgm:pt>
    <dgm:pt modelId="{EA7C124A-908D-4AD5-A795-8ADA8F6361A1}">
      <dgm:prSet phldrT="[Texto]"/>
      <dgm:spPr/>
      <dgm:t>
        <a:bodyPr/>
        <a:lstStyle/>
        <a:p>
          <a:r>
            <a:rPr lang="es-ES" noProof="0" dirty="0"/>
            <a:t>Modelo servidor único.</a:t>
          </a:r>
        </a:p>
      </dgm:t>
    </dgm:pt>
    <dgm:pt modelId="{EA55B722-8833-4E9A-82E1-91D7C468F3A5}" type="parTrans" cxnId="{7491038B-4F31-4A51-BD58-0C97C318E41D}">
      <dgm:prSet/>
      <dgm:spPr/>
      <dgm:t>
        <a:bodyPr/>
        <a:lstStyle/>
        <a:p>
          <a:endParaRPr lang="ca-ES"/>
        </a:p>
      </dgm:t>
    </dgm:pt>
    <dgm:pt modelId="{51C6CB31-AA80-413B-B765-3E7F5ED5FE0A}" type="sibTrans" cxnId="{7491038B-4F31-4A51-BD58-0C97C318E41D}">
      <dgm:prSet/>
      <dgm:spPr/>
      <dgm:t>
        <a:bodyPr/>
        <a:lstStyle/>
        <a:p>
          <a:endParaRPr lang="ca-ES"/>
        </a:p>
      </dgm:t>
    </dgm:pt>
    <dgm:pt modelId="{608CD822-1045-4DA7-A2E6-7524C1660786}">
      <dgm:prSet phldrT="[Texto]"/>
      <dgm:spPr/>
      <dgm:t>
        <a:bodyPr/>
        <a:lstStyle/>
        <a:p>
          <a:r>
            <a:rPr lang="es-ES" noProof="0" dirty="0"/>
            <a:t>Mejor control de cambios.</a:t>
          </a:r>
        </a:p>
      </dgm:t>
    </dgm:pt>
    <dgm:pt modelId="{CE49097C-B458-426E-893F-4E32DE66CF05}" type="parTrans" cxnId="{06269440-66F7-42D5-B2CA-972F670AA1DB}">
      <dgm:prSet/>
      <dgm:spPr/>
      <dgm:t>
        <a:bodyPr/>
        <a:lstStyle/>
        <a:p>
          <a:endParaRPr lang="ca-ES"/>
        </a:p>
      </dgm:t>
    </dgm:pt>
    <dgm:pt modelId="{19F05B40-CC03-4C8C-A0A0-C62833FC077F}" type="sibTrans" cxnId="{06269440-66F7-42D5-B2CA-972F670AA1DB}">
      <dgm:prSet/>
      <dgm:spPr/>
      <dgm:t>
        <a:bodyPr/>
        <a:lstStyle/>
        <a:p>
          <a:endParaRPr lang="ca-ES"/>
        </a:p>
      </dgm:t>
    </dgm:pt>
    <dgm:pt modelId="{8819A5DE-8FDC-4F0A-BD4D-D44478AB0AA8}">
      <dgm:prSet phldrT="[Texto]"/>
      <dgm:spPr/>
      <dgm:t>
        <a:bodyPr/>
        <a:lstStyle/>
        <a:p>
          <a:r>
            <a:rPr lang="es-ES" noProof="0" dirty="0"/>
            <a:t>Gestión / aprobación cambios única</a:t>
          </a:r>
        </a:p>
      </dgm:t>
    </dgm:pt>
    <dgm:pt modelId="{D96B68A6-094F-4682-9D14-FC232CA0A714}" type="parTrans" cxnId="{3BA223CA-50DA-4EB4-8BD8-66A80B3B96D7}">
      <dgm:prSet/>
      <dgm:spPr/>
      <dgm:t>
        <a:bodyPr/>
        <a:lstStyle/>
        <a:p>
          <a:endParaRPr lang="ca-ES"/>
        </a:p>
      </dgm:t>
    </dgm:pt>
    <dgm:pt modelId="{19C6DA64-49FB-459F-9C1F-264BE99001F5}" type="sibTrans" cxnId="{3BA223CA-50DA-4EB4-8BD8-66A80B3B96D7}">
      <dgm:prSet/>
      <dgm:spPr/>
      <dgm:t>
        <a:bodyPr/>
        <a:lstStyle/>
        <a:p>
          <a:endParaRPr lang="ca-ES"/>
        </a:p>
      </dgm:t>
    </dgm:pt>
    <dgm:pt modelId="{8FB4A0CD-CDDB-42BD-9A2A-53EE2E99A52F}">
      <dgm:prSet phldrT="[Texto]"/>
      <dgm:spPr/>
      <dgm:t>
        <a:bodyPr/>
        <a:lstStyle/>
        <a:p>
          <a:r>
            <a:rPr lang="es-ES" noProof="0" dirty="0"/>
            <a:t>Cada usuario tiene copia local, y se sincronizan cambios</a:t>
          </a:r>
        </a:p>
      </dgm:t>
    </dgm:pt>
    <dgm:pt modelId="{28D763F9-C1B4-4EC2-B0B2-0F46CEFB11F4}" type="parTrans" cxnId="{CF832F81-0564-473F-977D-93F2DFFB442B}">
      <dgm:prSet/>
      <dgm:spPr/>
      <dgm:t>
        <a:bodyPr/>
        <a:lstStyle/>
        <a:p>
          <a:endParaRPr lang="ca-ES"/>
        </a:p>
      </dgm:t>
    </dgm:pt>
    <dgm:pt modelId="{000325AB-172A-4C0D-B059-3779C3784CD6}" type="sibTrans" cxnId="{CF832F81-0564-473F-977D-93F2DFFB442B}">
      <dgm:prSet/>
      <dgm:spPr/>
      <dgm:t>
        <a:bodyPr/>
        <a:lstStyle/>
        <a:p>
          <a:endParaRPr lang="ca-ES"/>
        </a:p>
      </dgm:t>
    </dgm:pt>
    <dgm:pt modelId="{7E072E22-DC44-4EF7-8105-56335B431F3A}">
      <dgm:prSet phldrT="[Texto]"/>
      <dgm:spPr/>
      <dgm:t>
        <a:bodyPr/>
        <a:lstStyle/>
        <a:p>
          <a:r>
            <a:rPr lang="es-ES" noProof="0" dirty="0"/>
            <a:t>Mayor autonomía, más rápido </a:t>
          </a:r>
        </a:p>
      </dgm:t>
    </dgm:pt>
    <dgm:pt modelId="{7AE77A2F-BA48-4F18-8A32-F59FA1554A0B}" type="parTrans" cxnId="{7470F4F5-F4AB-4FDD-8E0C-7BA684F09536}">
      <dgm:prSet/>
      <dgm:spPr/>
      <dgm:t>
        <a:bodyPr/>
        <a:lstStyle/>
        <a:p>
          <a:endParaRPr lang="ca-ES"/>
        </a:p>
      </dgm:t>
    </dgm:pt>
    <dgm:pt modelId="{C965B38D-D415-4BA4-B859-245D0750B268}" type="sibTrans" cxnId="{7470F4F5-F4AB-4FDD-8E0C-7BA684F09536}">
      <dgm:prSet/>
      <dgm:spPr/>
      <dgm:t>
        <a:bodyPr/>
        <a:lstStyle/>
        <a:p>
          <a:endParaRPr lang="ca-ES"/>
        </a:p>
      </dgm:t>
    </dgm:pt>
    <dgm:pt modelId="{85FCDBAB-FDFA-4432-962A-1972F27CFB4C}" type="pres">
      <dgm:prSet presAssocID="{0D73B712-D394-4248-8C90-45DB83B52695}" presName="Name0" presStyleCnt="0">
        <dgm:presLayoutVars>
          <dgm:chMax val="7"/>
          <dgm:chPref val="7"/>
          <dgm:dir/>
        </dgm:presLayoutVars>
      </dgm:prSet>
      <dgm:spPr/>
    </dgm:pt>
    <dgm:pt modelId="{08222A49-7923-4F0F-87BC-37E0EAEA29DA}" type="pres">
      <dgm:prSet presAssocID="{0D73B712-D394-4248-8C90-45DB83B52695}" presName="Name1" presStyleCnt="0"/>
      <dgm:spPr/>
    </dgm:pt>
    <dgm:pt modelId="{19FD6407-D245-49E9-9512-E6FC0E211F21}" type="pres">
      <dgm:prSet presAssocID="{0D73B712-D394-4248-8C90-45DB83B52695}" presName="cycle" presStyleCnt="0"/>
      <dgm:spPr/>
    </dgm:pt>
    <dgm:pt modelId="{2B59206F-E2EC-4A71-B117-493B1112791C}" type="pres">
      <dgm:prSet presAssocID="{0D73B712-D394-4248-8C90-45DB83B52695}" presName="srcNode" presStyleLbl="node1" presStyleIdx="0" presStyleCnt="3"/>
      <dgm:spPr/>
    </dgm:pt>
    <dgm:pt modelId="{11FA330C-5F28-491B-A9E9-B2B612A9DE22}" type="pres">
      <dgm:prSet presAssocID="{0D73B712-D394-4248-8C90-45DB83B52695}" presName="conn" presStyleLbl="parChTrans1D2" presStyleIdx="0" presStyleCnt="1"/>
      <dgm:spPr/>
    </dgm:pt>
    <dgm:pt modelId="{9038E667-2414-4866-AD42-A659AFF7DC73}" type="pres">
      <dgm:prSet presAssocID="{0D73B712-D394-4248-8C90-45DB83B52695}" presName="extraNode" presStyleLbl="node1" presStyleIdx="0" presStyleCnt="3"/>
      <dgm:spPr/>
    </dgm:pt>
    <dgm:pt modelId="{07D55147-3ACD-4CEF-9156-14EDCCDAE2A3}" type="pres">
      <dgm:prSet presAssocID="{0D73B712-D394-4248-8C90-45DB83B52695}" presName="dstNode" presStyleLbl="node1" presStyleIdx="0" presStyleCnt="3"/>
      <dgm:spPr/>
    </dgm:pt>
    <dgm:pt modelId="{032DD195-C3CF-40CC-A89E-2E364CC64C41}" type="pres">
      <dgm:prSet presAssocID="{E0281B56-BBCE-4C08-8F48-A3391CCBF49C}" presName="text_1" presStyleLbl="node1" presStyleIdx="0" presStyleCnt="3">
        <dgm:presLayoutVars>
          <dgm:bulletEnabled val="1"/>
        </dgm:presLayoutVars>
      </dgm:prSet>
      <dgm:spPr/>
    </dgm:pt>
    <dgm:pt modelId="{8030AF31-8A65-4178-AD19-20FF3C708F87}" type="pres">
      <dgm:prSet presAssocID="{E0281B56-BBCE-4C08-8F48-A3391CCBF49C}" presName="accent_1" presStyleCnt="0"/>
      <dgm:spPr/>
    </dgm:pt>
    <dgm:pt modelId="{B8A6B8F0-ED68-4B84-B374-0CF54DFB1A4C}" type="pres">
      <dgm:prSet presAssocID="{E0281B56-BBCE-4C08-8F48-A3391CCBF49C}" presName="accentRepeatNode" presStyleLbl="solidFgAcc1" presStyleIdx="0" presStyleCnt="3"/>
      <dgm:spPr/>
    </dgm:pt>
    <dgm:pt modelId="{893470ED-5D30-47A0-96AD-344B7DA3FC6A}" type="pres">
      <dgm:prSet presAssocID="{3215C881-7CDC-44E4-B599-4193C2BAACB6}" presName="text_2" presStyleLbl="node1" presStyleIdx="1" presStyleCnt="3">
        <dgm:presLayoutVars>
          <dgm:bulletEnabled val="1"/>
        </dgm:presLayoutVars>
      </dgm:prSet>
      <dgm:spPr/>
    </dgm:pt>
    <dgm:pt modelId="{41618F3F-2A7A-432C-92A1-795EFF6DE303}" type="pres">
      <dgm:prSet presAssocID="{3215C881-7CDC-44E4-B599-4193C2BAACB6}" presName="accent_2" presStyleCnt="0"/>
      <dgm:spPr/>
    </dgm:pt>
    <dgm:pt modelId="{2CE53F68-8732-4C90-9758-9CD7139FED02}" type="pres">
      <dgm:prSet presAssocID="{3215C881-7CDC-44E4-B599-4193C2BAACB6}" presName="accentRepeatNode" presStyleLbl="solidFgAcc1" presStyleIdx="1" presStyleCnt="3"/>
      <dgm:spPr/>
    </dgm:pt>
    <dgm:pt modelId="{8E03FD73-EF68-4CA3-827F-1943AA342C79}" type="pres">
      <dgm:prSet presAssocID="{D4A7F6C5-CF4D-4A0B-928A-E3B0B4D43F34}" presName="text_3" presStyleLbl="node1" presStyleIdx="2" presStyleCnt="3">
        <dgm:presLayoutVars>
          <dgm:bulletEnabled val="1"/>
        </dgm:presLayoutVars>
      </dgm:prSet>
      <dgm:spPr/>
    </dgm:pt>
    <dgm:pt modelId="{2044C86B-F0FF-4745-AFA9-77A69E272F9B}" type="pres">
      <dgm:prSet presAssocID="{D4A7F6C5-CF4D-4A0B-928A-E3B0B4D43F34}" presName="accent_3" presStyleCnt="0"/>
      <dgm:spPr/>
    </dgm:pt>
    <dgm:pt modelId="{FFE6ED92-2D88-4C30-B5E3-B2F58D9BBCA8}" type="pres">
      <dgm:prSet presAssocID="{D4A7F6C5-CF4D-4A0B-928A-E3B0B4D43F34}" presName="accentRepeatNode" presStyleLbl="solidFgAcc1" presStyleIdx="2" presStyleCnt="3"/>
      <dgm:spPr/>
    </dgm:pt>
  </dgm:ptLst>
  <dgm:cxnLst>
    <dgm:cxn modelId="{9011DE06-6647-4B51-972F-ED4B9F638BD7}" type="presOf" srcId="{8FB4A0CD-CDDB-42BD-9A2A-53EE2E99A52F}" destId="{8E03FD73-EF68-4CA3-827F-1943AA342C79}" srcOrd="0" destOrd="1" presId="urn:microsoft.com/office/officeart/2008/layout/VerticalCurvedList"/>
    <dgm:cxn modelId="{68DDE306-6334-4B1E-8F7B-ED23A53051AE}" type="presOf" srcId="{A7F341B7-C65B-4C35-A44F-12EED5416D11}" destId="{032DD195-C3CF-40CC-A89E-2E364CC64C41}" srcOrd="0" destOrd="1" presId="urn:microsoft.com/office/officeart/2008/layout/VerticalCurvedList"/>
    <dgm:cxn modelId="{964E9613-2B07-4E79-A3E8-3B467BB617EB}" type="presOf" srcId="{9A267D44-E17A-4410-9096-650AB84BE8CC}" destId="{032DD195-C3CF-40CC-A89E-2E364CC64C41}" srcOrd="0" destOrd="2" presId="urn:microsoft.com/office/officeart/2008/layout/VerticalCurvedList"/>
    <dgm:cxn modelId="{2111911A-A366-470E-A740-A73D2FADC727}" type="presOf" srcId="{8819A5DE-8FDC-4F0A-BD4D-D44478AB0AA8}" destId="{893470ED-5D30-47A0-96AD-344B7DA3FC6A}" srcOrd="0" destOrd="3" presId="urn:microsoft.com/office/officeart/2008/layout/VerticalCurvedList"/>
    <dgm:cxn modelId="{A68CA726-14E1-4CFC-B392-721D46C8C3E9}" type="presOf" srcId="{0D73B712-D394-4248-8C90-45DB83B52695}" destId="{85FCDBAB-FDFA-4432-962A-1972F27CFB4C}" srcOrd="0" destOrd="0" presId="urn:microsoft.com/office/officeart/2008/layout/VerticalCurvedList"/>
    <dgm:cxn modelId="{8895FB2C-D56B-4614-8EC4-36B01BDEE8D2}" type="presOf" srcId="{EA7C124A-908D-4AD5-A795-8ADA8F6361A1}" destId="{893470ED-5D30-47A0-96AD-344B7DA3FC6A}" srcOrd="0" destOrd="1" presId="urn:microsoft.com/office/officeart/2008/layout/VerticalCurvedList"/>
    <dgm:cxn modelId="{06269440-66F7-42D5-B2CA-972F670AA1DB}" srcId="{3215C881-7CDC-44E4-B599-4193C2BAACB6}" destId="{608CD822-1045-4DA7-A2E6-7524C1660786}" srcOrd="1" destOrd="0" parTransId="{CE49097C-B458-426E-893F-4E32DE66CF05}" sibTransId="{19F05B40-CC03-4C8C-A0A0-C62833FC077F}"/>
    <dgm:cxn modelId="{4F224942-AF2E-464C-B2E7-E92B6A5FC470}" type="presOf" srcId="{608CD822-1045-4DA7-A2E6-7524C1660786}" destId="{893470ED-5D30-47A0-96AD-344B7DA3FC6A}" srcOrd="0" destOrd="2" presId="urn:microsoft.com/office/officeart/2008/layout/VerticalCurvedList"/>
    <dgm:cxn modelId="{C4888C6F-6FBC-4D90-849B-4AE251D5899D}" srcId="{0D73B712-D394-4248-8C90-45DB83B52695}" destId="{3215C881-7CDC-44E4-B599-4193C2BAACB6}" srcOrd="1" destOrd="0" parTransId="{40F604B4-B73B-4745-B174-5C16144175BF}" sibTransId="{018B8E80-1F26-45D4-A73B-2B39672814C2}"/>
    <dgm:cxn modelId="{CF832F81-0564-473F-977D-93F2DFFB442B}" srcId="{D4A7F6C5-CF4D-4A0B-928A-E3B0B4D43F34}" destId="{8FB4A0CD-CDDB-42BD-9A2A-53EE2E99A52F}" srcOrd="0" destOrd="0" parTransId="{28D763F9-C1B4-4EC2-B0B2-0F46CEFB11F4}" sibTransId="{000325AB-172A-4C0D-B059-3779C3784CD6}"/>
    <dgm:cxn modelId="{96B22087-12F1-47EF-8C83-F81F2989C212}" srcId="{0D73B712-D394-4248-8C90-45DB83B52695}" destId="{D4A7F6C5-CF4D-4A0B-928A-E3B0B4D43F34}" srcOrd="2" destOrd="0" parTransId="{7D503F9C-0D79-48A1-BFDE-6CB3575F379B}" sibTransId="{59AC1ACA-7A4B-4955-921F-BD0D47C23C57}"/>
    <dgm:cxn modelId="{7491038B-4F31-4A51-BD58-0C97C318E41D}" srcId="{3215C881-7CDC-44E4-B599-4193C2BAACB6}" destId="{EA7C124A-908D-4AD5-A795-8ADA8F6361A1}" srcOrd="0" destOrd="0" parTransId="{EA55B722-8833-4E9A-82E1-91D7C468F3A5}" sibTransId="{51C6CB31-AA80-413B-B765-3E7F5ED5FE0A}"/>
    <dgm:cxn modelId="{59BAC19A-6FFA-4CE0-8E37-FA5A8C4AA93C}" srcId="{0D73B712-D394-4248-8C90-45DB83B52695}" destId="{E0281B56-BBCE-4C08-8F48-A3391CCBF49C}" srcOrd="0" destOrd="0" parTransId="{CE16130E-1D2E-4C86-BC1B-E71A244C7786}" sibTransId="{E914B587-44D3-410C-8B27-7F7C04055263}"/>
    <dgm:cxn modelId="{777BB4BC-C9D5-4228-ADCB-60CC5CBEE1C0}" srcId="{E0281B56-BBCE-4C08-8F48-A3391CCBF49C}" destId="{A7F341B7-C65B-4C35-A44F-12EED5416D11}" srcOrd="0" destOrd="0" parTransId="{184029CA-CAC6-4421-B670-81D8086BD223}" sibTransId="{13535936-91A4-47D6-825C-11D06F57D8DE}"/>
    <dgm:cxn modelId="{C87B82BE-2383-4BE9-A8AA-C0EFD365B2EC}" type="presOf" srcId="{E0281B56-BBCE-4C08-8F48-A3391CCBF49C}" destId="{032DD195-C3CF-40CC-A89E-2E364CC64C41}" srcOrd="0" destOrd="0" presId="urn:microsoft.com/office/officeart/2008/layout/VerticalCurvedList"/>
    <dgm:cxn modelId="{3BA223CA-50DA-4EB4-8BD8-66A80B3B96D7}" srcId="{3215C881-7CDC-44E4-B599-4193C2BAACB6}" destId="{8819A5DE-8FDC-4F0A-BD4D-D44478AB0AA8}" srcOrd="2" destOrd="0" parTransId="{D96B68A6-094F-4682-9D14-FC232CA0A714}" sibTransId="{19C6DA64-49FB-459F-9C1F-264BE99001F5}"/>
    <dgm:cxn modelId="{20B052CF-69F8-43B9-8703-5D5BC2717974}" srcId="{E0281B56-BBCE-4C08-8F48-A3391CCBF49C}" destId="{9A267D44-E17A-4410-9096-650AB84BE8CC}" srcOrd="1" destOrd="0" parTransId="{098796DE-0D6B-4F46-8231-6ED5F6AC582D}" sibTransId="{160B493E-B08E-46BC-89A6-2B36136B8EBF}"/>
    <dgm:cxn modelId="{39433CD0-7531-45D3-A7F3-097372CE176B}" type="presOf" srcId="{3215C881-7CDC-44E4-B599-4193C2BAACB6}" destId="{893470ED-5D30-47A0-96AD-344B7DA3FC6A}" srcOrd="0" destOrd="0" presId="urn:microsoft.com/office/officeart/2008/layout/VerticalCurvedList"/>
    <dgm:cxn modelId="{8D0D14D4-4C55-4ACB-BE7E-DFD64FACC47B}" type="presOf" srcId="{13535936-91A4-47D6-825C-11D06F57D8DE}" destId="{11FA330C-5F28-491B-A9E9-B2B612A9DE22}" srcOrd="0" destOrd="0" presId="urn:microsoft.com/office/officeart/2008/layout/VerticalCurvedList"/>
    <dgm:cxn modelId="{103216E2-2624-4FEC-BD06-37B9165012AB}" type="presOf" srcId="{7E072E22-DC44-4EF7-8105-56335B431F3A}" destId="{8E03FD73-EF68-4CA3-827F-1943AA342C79}" srcOrd="0" destOrd="2" presId="urn:microsoft.com/office/officeart/2008/layout/VerticalCurvedList"/>
    <dgm:cxn modelId="{C4D0C7EB-1632-49E2-BB7D-9AB68D869EA0}" type="presOf" srcId="{D4A7F6C5-CF4D-4A0B-928A-E3B0B4D43F34}" destId="{8E03FD73-EF68-4CA3-827F-1943AA342C79}" srcOrd="0" destOrd="0" presId="urn:microsoft.com/office/officeart/2008/layout/VerticalCurvedList"/>
    <dgm:cxn modelId="{7470F4F5-F4AB-4FDD-8E0C-7BA684F09536}" srcId="{D4A7F6C5-CF4D-4A0B-928A-E3B0B4D43F34}" destId="{7E072E22-DC44-4EF7-8105-56335B431F3A}" srcOrd="1" destOrd="0" parTransId="{7AE77A2F-BA48-4F18-8A32-F59FA1554A0B}" sibTransId="{C965B38D-D415-4BA4-B859-245D0750B268}"/>
    <dgm:cxn modelId="{AA690A0F-6312-4767-9231-601ABAB04891}" type="presParOf" srcId="{85FCDBAB-FDFA-4432-962A-1972F27CFB4C}" destId="{08222A49-7923-4F0F-87BC-37E0EAEA29DA}" srcOrd="0" destOrd="0" presId="urn:microsoft.com/office/officeart/2008/layout/VerticalCurvedList"/>
    <dgm:cxn modelId="{67523242-B862-4158-97F3-AE7868F2971F}" type="presParOf" srcId="{08222A49-7923-4F0F-87BC-37E0EAEA29DA}" destId="{19FD6407-D245-49E9-9512-E6FC0E211F21}" srcOrd="0" destOrd="0" presId="urn:microsoft.com/office/officeart/2008/layout/VerticalCurvedList"/>
    <dgm:cxn modelId="{D2E148C7-C067-478D-87DD-4F430A6DE6AA}" type="presParOf" srcId="{19FD6407-D245-49E9-9512-E6FC0E211F21}" destId="{2B59206F-E2EC-4A71-B117-493B1112791C}" srcOrd="0" destOrd="0" presId="urn:microsoft.com/office/officeart/2008/layout/VerticalCurvedList"/>
    <dgm:cxn modelId="{0410D8BC-0D04-402B-879B-9F8CE40DA8A3}" type="presParOf" srcId="{19FD6407-D245-49E9-9512-E6FC0E211F21}" destId="{11FA330C-5F28-491B-A9E9-B2B612A9DE22}" srcOrd="1" destOrd="0" presId="urn:microsoft.com/office/officeart/2008/layout/VerticalCurvedList"/>
    <dgm:cxn modelId="{ADC4CD1E-4D29-4869-8069-B990CCF4A6D2}" type="presParOf" srcId="{19FD6407-D245-49E9-9512-E6FC0E211F21}" destId="{9038E667-2414-4866-AD42-A659AFF7DC73}" srcOrd="2" destOrd="0" presId="urn:microsoft.com/office/officeart/2008/layout/VerticalCurvedList"/>
    <dgm:cxn modelId="{53DE3F26-78CE-4269-B332-7C20FFE8F7E5}" type="presParOf" srcId="{19FD6407-D245-49E9-9512-E6FC0E211F21}" destId="{07D55147-3ACD-4CEF-9156-14EDCCDAE2A3}" srcOrd="3" destOrd="0" presId="urn:microsoft.com/office/officeart/2008/layout/VerticalCurvedList"/>
    <dgm:cxn modelId="{BCB27605-F7EA-40FE-91B4-D79133FBFBA7}" type="presParOf" srcId="{08222A49-7923-4F0F-87BC-37E0EAEA29DA}" destId="{032DD195-C3CF-40CC-A89E-2E364CC64C41}" srcOrd="1" destOrd="0" presId="urn:microsoft.com/office/officeart/2008/layout/VerticalCurvedList"/>
    <dgm:cxn modelId="{98A6BC15-6C1C-41D5-931A-F99B5866F420}" type="presParOf" srcId="{08222A49-7923-4F0F-87BC-37E0EAEA29DA}" destId="{8030AF31-8A65-4178-AD19-20FF3C708F87}" srcOrd="2" destOrd="0" presId="urn:microsoft.com/office/officeart/2008/layout/VerticalCurvedList"/>
    <dgm:cxn modelId="{AA0A4BF4-63B9-44AA-AB5D-C2CF6AAB9E75}" type="presParOf" srcId="{8030AF31-8A65-4178-AD19-20FF3C708F87}" destId="{B8A6B8F0-ED68-4B84-B374-0CF54DFB1A4C}" srcOrd="0" destOrd="0" presId="urn:microsoft.com/office/officeart/2008/layout/VerticalCurvedList"/>
    <dgm:cxn modelId="{BFA762BA-B554-4CA6-8223-3C9D731A7458}" type="presParOf" srcId="{08222A49-7923-4F0F-87BC-37E0EAEA29DA}" destId="{893470ED-5D30-47A0-96AD-344B7DA3FC6A}" srcOrd="3" destOrd="0" presId="urn:microsoft.com/office/officeart/2008/layout/VerticalCurvedList"/>
    <dgm:cxn modelId="{247DBE3D-75E5-4C62-B138-CD71BDE1FBB6}" type="presParOf" srcId="{08222A49-7923-4F0F-87BC-37E0EAEA29DA}" destId="{41618F3F-2A7A-432C-92A1-795EFF6DE303}" srcOrd="4" destOrd="0" presId="urn:microsoft.com/office/officeart/2008/layout/VerticalCurvedList"/>
    <dgm:cxn modelId="{CD905686-80CB-4A4C-BFAB-D00B1C17B388}" type="presParOf" srcId="{41618F3F-2A7A-432C-92A1-795EFF6DE303}" destId="{2CE53F68-8732-4C90-9758-9CD7139FED02}" srcOrd="0" destOrd="0" presId="urn:microsoft.com/office/officeart/2008/layout/VerticalCurvedList"/>
    <dgm:cxn modelId="{F5FC6E00-845F-4461-955E-0183DC1A1030}" type="presParOf" srcId="{08222A49-7923-4F0F-87BC-37E0EAEA29DA}" destId="{8E03FD73-EF68-4CA3-827F-1943AA342C79}" srcOrd="5" destOrd="0" presId="urn:microsoft.com/office/officeart/2008/layout/VerticalCurvedList"/>
    <dgm:cxn modelId="{88BD1F0C-B741-4D1B-91EC-7679BC8BC884}" type="presParOf" srcId="{08222A49-7923-4F0F-87BC-37E0EAEA29DA}" destId="{2044C86B-F0FF-4745-AFA9-77A69E272F9B}" srcOrd="6" destOrd="0" presId="urn:microsoft.com/office/officeart/2008/layout/VerticalCurvedList"/>
    <dgm:cxn modelId="{3CFDF5D0-2C9B-41B6-95FA-B45D44A26916}" type="presParOf" srcId="{2044C86B-F0FF-4745-AFA9-77A69E272F9B}" destId="{FFE6ED92-2D88-4C30-B5E3-B2F58D9BBCA8}"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33E5FB-5D74-4126-8646-076C638B7A7B}">
      <dsp:nvSpPr>
        <dsp:cNvPr id="0" name=""/>
        <dsp:cNvSpPr/>
      </dsp:nvSpPr>
      <dsp:spPr>
        <a:xfrm>
          <a:off x="0" y="0"/>
          <a:ext cx="6096000" cy="5036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ES" sz="2100" kern="1200" noProof="0" dirty="0"/>
            <a:t>Ventajas</a:t>
          </a:r>
        </a:p>
      </dsp:txBody>
      <dsp:txXfrm>
        <a:off x="24588" y="24588"/>
        <a:ext cx="6046824" cy="454509"/>
      </dsp:txXfrm>
    </dsp:sp>
    <dsp:sp modelId="{3357E0B4-0949-4BB0-A50C-1CF4DEE72BC1}">
      <dsp:nvSpPr>
        <dsp:cNvPr id="0" name=""/>
        <dsp:cNvSpPr/>
      </dsp:nvSpPr>
      <dsp:spPr>
        <a:xfrm>
          <a:off x="0" y="564887"/>
          <a:ext cx="6096000" cy="1608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s-ES" sz="1600" kern="1200" noProof="0" dirty="0"/>
            <a:t>Evitar problemas derivados de los cambios de los mantenimientos posteriores</a:t>
          </a:r>
        </a:p>
        <a:p>
          <a:pPr marL="171450" lvl="1" indent="-171450" algn="l" defTabSz="711200">
            <a:lnSpc>
              <a:spcPct val="90000"/>
            </a:lnSpc>
            <a:spcBef>
              <a:spcPct val="0"/>
            </a:spcBef>
            <a:spcAft>
              <a:spcPct val="20000"/>
            </a:spcAft>
            <a:buFont typeface="Symbol" panose="05050102010706020507" pitchFamily="18" charset="2"/>
            <a:buChar char=""/>
          </a:pPr>
          <a:r>
            <a:rPr lang="es-ES" sz="1600" kern="1200" noProof="0" dirty="0"/>
            <a:t>Simplificar el diseño</a:t>
          </a:r>
        </a:p>
        <a:p>
          <a:pPr marL="171450" lvl="1" indent="-171450" algn="l" defTabSz="711200">
            <a:lnSpc>
              <a:spcPct val="90000"/>
            </a:lnSpc>
            <a:spcBef>
              <a:spcPct val="0"/>
            </a:spcBef>
            <a:spcAft>
              <a:spcPct val="20000"/>
            </a:spcAft>
            <a:buFont typeface="Symbol" panose="05050102010706020507" pitchFamily="18" charset="2"/>
            <a:buChar char=""/>
          </a:pPr>
          <a:r>
            <a:rPr lang="es-ES" sz="1600" kern="1200" noProof="0" dirty="0"/>
            <a:t>Ayuda a entender mejor el código</a:t>
          </a:r>
        </a:p>
        <a:p>
          <a:pPr marL="171450" lvl="1" indent="-171450" algn="l" defTabSz="711200">
            <a:lnSpc>
              <a:spcPct val="90000"/>
            </a:lnSpc>
            <a:spcBef>
              <a:spcPct val="0"/>
            </a:spcBef>
            <a:spcAft>
              <a:spcPct val="20000"/>
            </a:spcAft>
            <a:buFont typeface="Symbol" panose="05050102010706020507" pitchFamily="18" charset="2"/>
            <a:buChar char=""/>
          </a:pPr>
          <a:r>
            <a:rPr lang="es-ES" sz="1600" kern="1200" noProof="0" dirty="0"/>
            <a:t>Será más fácil detectar errores</a:t>
          </a:r>
        </a:p>
        <a:p>
          <a:pPr marL="171450" lvl="1" indent="-171450" algn="l" defTabSz="711200">
            <a:lnSpc>
              <a:spcPct val="90000"/>
            </a:lnSpc>
            <a:spcBef>
              <a:spcPct val="0"/>
            </a:spcBef>
            <a:spcAft>
              <a:spcPct val="20000"/>
            </a:spcAft>
            <a:buFont typeface="Symbol" panose="05050102010706020507" pitchFamily="18" charset="2"/>
            <a:buChar char=""/>
          </a:pPr>
          <a:r>
            <a:rPr lang="es-ES" sz="1600" kern="1200" noProof="0" dirty="0"/>
            <a:t>Agiliza la programación</a:t>
          </a:r>
        </a:p>
      </dsp:txBody>
      <dsp:txXfrm>
        <a:off x="0" y="564887"/>
        <a:ext cx="6096000" cy="1608389"/>
      </dsp:txXfrm>
    </dsp:sp>
    <dsp:sp modelId="{81A03552-174B-4F5D-8150-8C16C3F41EEB}">
      <dsp:nvSpPr>
        <dsp:cNvPr id="0" name=""/>
        <dsp:cNvSpPr/>
      </dsp:nvSpPr>
      <dsp:spPr>
        <a:xfrm>
          <a:off x="0" y="2173277"/>
          <a:ext cx="6096000" cy="5036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ES" sz="2100" kern="1200" noProof="0" dirty="0"/>
            <a:t>Inconvenientes</a:t>
          </a:r>
        </a:p>
      </dsp:txBody>
      <dsp:txXfrm>
        <a:off x="24588" y="2197865"/>
        <a:ext cx="6046824" cy="454509"/>
      </dsp:txXfrm>
    </dsp:sp>
    <dsp:sp modelId="{1A44A975-AF51-41C5-9023-930279148F8C}">
      <dsp:nvSpPr>
        <dsp:cNvPr id="0" name=""/>
        <dsp:cNvSpPr/>
      </dsp:nvSpPr>
      <dsp:spPr>
        <a:xfrm>
          <a:off x="0" y="2676962"/>
          <a:ext cx="6096000" cy="1325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26670" rIns="149352" bIns="26670" numCol="1" spcCol="1270" anchor="t" anchorCtr="0">
          <a:noAutofit/>
        </a:bodyPr>
        <a:lstStyle/>
        <a:p>
          <a:pPr marL="171450" lvl="1" indent="-171450" algn="l" defTabSz="711200">
            <a:lnSpc>
              <a:spcPct val="90000"/>
            </a:lnSpc>
            <a:spcBef>
              <a:spcPct val="0"/>
            </a:spcBef>
            <a:spcAft>
              <a:spcPct val="20000"/>
            </a:spcAft>
            <a:buFont typeface="Symbol" panose="05050102010706020507" pitchFamily="18" charset="2"/>
            <a:buChar char=""/>
          </a:pPr>
          <a:r>
            <a:rPr lang="es-ES" sz="1600" kern="1200" noProof="0" dirty="0"/>
            <a:t>No es fácil de aplicar si se tiene poca experiencia</a:t>
          </a:r>
        </a:p>
        <a:p>
          <a:pPr marL="171450" lvl="1" indent="-171450" algn="l" defTabSz="711200">
            <a:lnSpc>
              <a:spcPct val="90000"/>
            </a:lnSpc>
            <a:spcBef>
              <a:spcPct val="0"/>
            </a:spcBef>
            <a:spcAft>
              <a:spcPct val="20000"/>
            </a:spcAft>
            <a:buFont typeface="Symbol" panose="05050102010706020507" pitchFamily="18" charset="2"/>
            <a:buChar char=""/>
          </a:pPr>
          <a:r>
            <a:rPr lang="es-ES" sz="1600" kern="1200" noProof="0" dirty="0"/>
            <a:t>Si se llega a un exceso de querer optimizar el código de una forma obsesiva</a:t>
          </a:r>
        </a:p>
        <a:p>
          <a:pPr marL="171450" lvl="1" indent="-171450" algn="l" defTabSz="711200">
            <a:lnSpc>
              <a:spcPct val="90000"/>
            </a:lnSpc>
            <a:spcBef>
              <a:spcPct val="0"/>
            </a:spcBef>
            <a:spcAft>
              <a:spcPct val="20000"/>
            </a:spcAft>
            <a:buFont typeface="Symbol" panose="05050102010706020507" pitchFamily="18" charset="2"/>
            <a:buChar char=""/>
          </a:pPr>
          <a:r>
            <a:rPr lang="es-ES" sz="1600" kern="1200" noProof="0" dirty="0"/>
            <a:t>Dedicar mucho tiempo a la refactorización</a:t>
          </a:r>
        </a:p>
        <a:p>
          <a:pPr marL="171450" lvl="1" indent="-171450" algn="l" defTabSz="711200">
            <a:lnSpc>
              <a:spcPct val="90000"/>
            </a:lnSpc>
            <a:spcBef>
              <a:spcPct val="0"/>
            </a:spcBef>
            <a:spcAft>
              <a:spcPct val="20000"/>
            </a:spcAft>
            <a:buFont typeface="Symbol" panose="05050102010706020507" pitchFamily="18" charset="2"/>
            <a:buChar char=""/>
          </a:pPr>
          <a:r>
            <a:rPr lang="es-ES" sz="1600" kern="1200" noProof="0" dirty="0"/>
            <a:t>Posible impacto de la  </a:t>
          </a:r>
          <a:r>
            <a:rPr lang="es-ES" sz="1600" kern="1200" noProof="0" dirty="0" err="1"/>
            <a:t>refactorizacion</a:t>
          </a:r>
          <a:r>
            <a:rPr lang="es-ES" sz="1600" kern="1200" noProof="0" dirty="0"/>
            <a:t> al resto del software</a:t>
          </a:r>
        </a:p>
      </dsp:txBody>
      <dsp:txXfrm>
        <a:off x="0" y="2676962"/>
        <a:ext cx="6096000" cy="13258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12377E-76CE-4290-8019-A12B5D040113}">
      <dsp:nvSpPr>
        <dsp:cNvPr id="0" name=""/>
        <dsp:cNvSpPr/>
      </dsp:nvSpPr>
      <dsp:spPr>
        <a:xfrm>
          <a:off x="2761" y="307007"/>
          <a:ext cx="1660473" cy="61508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s-ES" sz="1700" kern="1200" noProof="0" dirty="0"/>
            <a:t>Divide y vencerás</a:t>
          </a:r>
        </a:p>
      </dsp:txBody>
      <dsp:txXfrm>
        <a:off x="2761" y="307007"/>
        <a:ext cx="1660473" cy="615086"/>
      </dsp:txXfrm>
    </dsp:sp>
    <dsp:sp modelId="{03F557A9-DD12-40FF-A09C-8C19DF3DEDD7}">
      <dsp:nvSpPr>
        <dsp:cNvPr id="0" name=""/>
        <dsp:cNvSpPr/>
      </dsp:nvSpPr>
      <dsp:spPr>
        <a:xfrm>
          <a:off x="2761" y="922093"/>
          <a:ext cx="1660473" cy="2834898"/>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s-ES" sz="1700" kern="1200" noProof="0" dirty="0"/>
            <a:t>Método largo</a:t>
          </a:r>
        </a:p>
        <a:p>
          <a:pPr marL="171450" lvl="1" indent="-171450" algn="l" defTabSz="755650">
            <a:lnSpc>
              <a:spcPct val="90000"/>
            </a:lnSpc>
            <a:spcBef>
              <a:spcPct val="0"/>
            </a:spcBef>
            <a:spcAft>
              <a:spcPct val="15000"/>
            </a:spcAft>
            <a:buChar char="•"/>
          </a:pPr>
          <a:r>
            <a:rPr lang="es-ES" sz="1700" kern="1200" noProof="0" dirty="0"/>
            <a:t>Clases largas</a:t>
          </a:r>
        </a:p>
        <a:p>
          <a:pPr marL="171450" lvl="1" indent="-171450" algn="l" defTabSz="755650">
            <a:lnSpc>
              <a:spcPct val="90000"/>
            </a:lnSpc>
            <a:spcBef>
              <a:spcPct val="0"/>
            </a:spcBef>
            <a:spcAft>
              <a:spcPct val="15000"/>
            </a:spcAft>
            <a:buChar char="•"/>
          </a:pPr>
          <a:r>
            <a:rPr lang="es-ES" sz="1700" kern="1200" noProof="0" dirty="0"/>
            <a:t>Lista parámetros larga</a:t>
          </a:r>
        </a:p>
      </dsp:txBody>
      <dsp:txXfrm>
        <a:off x="2761" y="922093"/>
        <a:ext cx="1660473" cy="2834898"/>
      </dsp:txXfrm>
    </dsp:sp>
    <dsp:sp modelId="{A1478067-C44E-4B07-A5B7-AA1480A9A7EA}">
      <dsp:nvSpPr>
        <dsp:cNvPr id="0" name=""/>
        <dsp:cNvSpPr/>
      </dsp:nvSpPr>
      <dsp:spPr>
        <a:xfrm>
          <a:off x="1895701" y="307007"/>
          <a:ext cx="1660473" cy="61508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s-ES" sz="1700" kern="1200" noProof="0" dirty="0"/>
            <a:t>Legibilidad </a:t>
          </a:r>
        </a:p>
      </dsp:txBody>
      <dsp:txXfrm>
        <a:off x="1895701" y="307007"/>
        <a:ext cx="1660473" cy="615086"/>
      </dsp:txXfrm>
    </dsp:sp>
    <dsp:sp modelId="{8835DCCA-B92B-44C7-8553-20B22D4977D7}">
      <dsp:nvSpPr>
        <dsp:cNvPr id="0" name=""/>
        <dsp:cNvSpPr/>
      </dsp:nvSpPr>
      <dsp:spPr>
        <a:xfrm>
          <a:off x="1895701" y="922093"/>
          <a:ext cx="1660473" cy="2834898"/>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s-ES" sz="1700" kern="1200" noProof="0" dirty="0"/>
            <a:t>Muchos condicionales anidados</a:t>
          </a:r>
        </a:p>
        <a:p>
          <a:pPr marL="171450" lvl="1" indent="-171450" algn="l" defTabSz="755650">
            <a:lnSpc>
              <a:spcPct val="90000"/>
            </a:lnSpc>
            <a:spcBef>
              <a:spcPct val="0"/>
            </a:spcBef>
            <a:spcAft>
              <a:spcPct val="15000"/>
            </a:spcAft>
            <a:buChar char="•"/>
          </a:pPr>
          <a:r>
            <a:rPr lang="es-ES" sz="1700" kern="1200" noProof="0" dirty="0"/>
            <a:t>Demasiados comentarios</a:t>
          </a:r>
        </a:p>
      </dsp:txBody>
      <dsp:txXfrm>
        <a:off x="1895701" y="922093"/>
        <a:ext cx="1660473" cy="2834898"/>
      </dsp:txXfrm>
    </dsp:sp>
    <dsp:sp modelId="{E4FB4BA7-B603-4DD9-89C3-FD6D2C7DAE89}">
      <dsp:nvSpPr>
        <dsp:cNvPr id="0" name=""/>
        <dsp:cNvSpPr/>
      </dsp:nvSpPr>
      <dsp:spPr>
        <a:xfrm>
          <a:off x="3788641" y="307007"/>
          <a:ext cx="1660473" cy="61508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s-ES" sz="1700" kern="1200" noProof="0" dirty="0"/>
            <a:t>Optimizar recursos I</a:t>
          </a:r>
        </a:p>
      </dsp:txBody>
      <dsp:txXfrm>
        <a:off x="3788641" y="307007"/>
        <a:ext cx="1660473" cy="615086"/>
      </dsp:txXfrm>
    </dsp:sp>
    <dsp:sp modelId="{5681A7C5-D893-4D5E-AE72-1E7DDDF91C55}">
      <dsp:nvSpPr>
        <dsp:cNvPr id="0" name=""/>
        <dsp:cNvSpPr/>
      </dsp:nvSpPr>
      <dsp:spPr>
        <a:xfrm>
          <a:off x="3788641" y="922093"/>
          <a:ext cx="1660473" cy="2834898"/>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s-ES" sz="1700" kern="1200" noProof="0" dirty="0"/>
            <a:t>Generalidad especulativa</a:t>
          </a:r>
        </a:p>
        <a:p>
          <a:pPr marL="171450" lvl="1" indent="-171450" algn="l" defTabSz="755650">
            <a:lnSpc>
              <a:spcPct val="90000"/>
            </a:lnSpc>
            <a:spcBef>
              <a:spcPct val="0"/>
            </a:spcBef>
            <a:spcAft>
              <a:spcPct val="15000"/>
            </a:spcAft>
            <a:buChar char="•"/>
          </a:pPr>
          <a:r>
            <a:rPr lang="es-ES" sz="1700" kern="1200" noProof="0" dirty="0"/>
            <a:t>Jerarquías paralelas</a:t>
          </a:r>
        </a:p>
        <a:p>
          <a:pPr marL="171450" lvl="1" indent="-171450" algn="l" defTabSz="755650">
            <a:lnSpc>
              <a:spcPct val="90000"/>
            </a:lnSpc>
            <a:spcBef>
              <a:spcPct val="0"/>
            </a:spcBef>
            <a:spcAft>
              <a:spcPct val="15000"/>
            </a:spcAft>
            <a:buChar char="•"/>
          </a:pPr>
          <a:r>
            <a:rPr lang="es-ES" sz="1700" kern="1200" noProof="0" dirty="0"/>
            <a:t>Intermediario</a:t>
          </a:r>
        </a:p>
        <a:p>
          <a:pPr marL="171450" lvl="1" indent="-171450" algn="l" defTabSz="755650">
            <a:lnSpc>
              <a:spcPct val="90000"/>
            </a:lnSpc>
            <a:spcBef>
              <a:spcPct val="0"/>
            </a:spcBef>
            <a:spcAft>
              <a:spcPct val="15000"/>
            </a:spcAft>
            <a:buChar char="•"/>
          </a:pPr>
          <a:r>
            <a:rPr lang="es-ES" sz="1700" kern="1200" noProof="0" dirty="0"/>
            <a:t>Legado rechazado</a:t>
          </a:r>
        </a:p>
        <a:p>
          <a:pPr marL="171450" lvl="1" indent="-171450" algn="l" defTabSz="755650">
            <a:lnSpc>
              <a:spcPct val="90000"/>
            </a:lnSpc>
            <a:spcBef>
              <a:spcPct val="0"/>
            </a:spcBef>
            <a:spcAft>
              <a:spcPct val="15000"/>
            </a:spcAft>
            <a:buChar char="•"/>
          </a:pPr>
          <a:r>
            <a:rPr lang="es-ES" sz="1700" kern="1200" noProof="0" dirty="0"/>
            <a:t>Intimidad inadecuada</a:t>
          </a:r>
        </a:p>
      </dsp:txBody>
      <dsp:txXfrm>
        <a:off x="3788641" y="922093"/>
        <a:ext cx="1660473" cy="2834898"/>
      </dsp:txXfrm>
    </dsp:sp>
    <dsp:sp modelId="{D910E53F-3614-4164-8572-36D25FD9E01C}">
      <dsp:nvSpPr>
        <dsp:cNvPr id="0" name=""/>
        <dsp:cNvSpPr/>
      </dsp:nvSpPr>
      <dsp:spPr>
        <a:xfrm>
          <a:off x="5681580" y="307007"/>
          <a:ext cx="1660473" cy="61508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s-ES" sz="1700" kern="1200" noProof="0" dirty="0"/>
            <a:t>Optimizar recursos II</a:t>
          </a:r>
        </a:p>
      </dsp:txBody>
      <dsp:txXfrm>
        <a:off x="5681580" y="307007"/>
        <a:ext cx="1660473" cy="615086"/>
      </dsp:txXfrm>
    </dsp:sp>
    <dsp:sp modelId="{B8354ED8-A013-436E-964E-3FC9B91FA438}">
      <dsp:nvSpPr>
        <dsp:cNvPr id="0" name=""/>
        <dsp:cNvSpPr/>
      </dsp:nvSpPr>
      <dsp:spPr>
        <a:xfrm>
          <a:off x="5681580" y="922093"/>
          <a:ext cx="1660473" cy="2834898"/>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s-ES" sz="1700" kern="1200" noProof="0" dirty="0"/>
            <a:t>Cadena de mensajes</a:t>
          </a:r>
        </a:p>
        <a:p>
          <a:pPr marL="171450" lvl="1" indent="-171450" algn="l" defTabSz="755650">
            <a:lnSpc>
              <a:spcPct val="90000"/>
            </a:lnSpc>
            <a:spcBef>
              <a:spcPct val="0"/>
            </a:spcBef>
            <a:spcAft>
              <a:spcPct val="15000"/>
            </a:spcAft>
            <a:buChar char="•"/>
          </a:pPr>
          <a:r>
            <a:rPr lang="es-ES" sz="1700" kern="1200" noProof="0" dirty="0"/>
            <a:t>Clase perezosa</a:t>
          </a:r>
        </a:p>
        <a:p>
          <a:pPr marL="171450" lvl="1" indent="-171450" algn="l" defTabSz="755650">
            <a:lnSpc>
              <a:spcPct val="90000"/>
            </a:lnSpc>
            <a:spcBef>
              <a:spcPct val="0"/>
            </a:spcBef>
            <a:spcAft>
              <a:spcPct val="15000"/>
            </a:spcAft>
            <a:buChar char="•"/>
          </a:pPr>
          <a:r>
            <a:rPr lang="es-ES" sz="1700" kern="1200" noProof="0" dirty="0"/>
            <a:t>Cambios en cadena</a:t>
          </a:r>
        </a:p>
        <a:p>
          <a:pPr marL="171450" lvl="1" indent="-171450" algn="l" defTabSz="755650">
            <a:lnSpc>
              <a:spcPct val="90000"/>
            </a:lnSpc>
            <a:spcBef>
              <a:spcPct val="0"/>
            </a:spcBef>
            <a:spcAft>
              <a:spcPct val="15000"/>
            </a:spcAft>
            <a:buChar char="•"/>
          </a:pPr>
          <a:r>
            <a:rPr lang="es-ES" sz="1700" kern="1200" noProof="0" dirty="0"/>
            <a:t>Duplicación de código</a:t>
          </a:r>
        </a:p>
        <a:p>
          <a:pPr marL="171450" lvl="1" indent="-171450" algn="l" defTabSz="755650">
            <a:lnSpc>
              <a:spcPct val="90000"/>
            </a:lnSpc>
            <a:spcBef>
              <a:spcPct val="0"/>
            </a:spcBef>
            <a:spcAft>
              <a:spcPct val="15000"/>
            </a:spcAft>
            <a:buChar char="•"/>
          </a:pPr>
          <a:r>
            <a:rPr lang="es-ES" sz="1700" kern="1200" noProof="0" dirty="0"/>
            <a:t>Atributo temporal</a:t>
          </a:r>
        </a:p>
      </dsp:txBody>
      <dsp:txXfrm>
        <a:off x="5681580" y="922093"/>
        <a:ext cx="1660473" cy="28348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FA330C-5F28-491B-A9E9-B2B612A9DE22}">
      <dsp:nvSpPr>
        <dsp:cNvPr id="0" name=""/>
        <dsp:cNvSpPr/>
      </dsp:nvSpPr>
      <dsp:spPr>
        <a:xfrm>
          <a:off x="-4594335" y="-704407"/>
          <a:ext cx="5472816" cy="5472816"/>
        </a:xfrm>
        <a:prstGeom prst="blockArc">
          <a:avLst>
            <a:gd name="adj1" fmla="val 18900000"/>
            <a:gd name="adj2" fmla="val 2700000"/>
            <a:gd name="adj3" fmla="val 395"/>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2DD195-C3CF-40CC-A89E-2E364CC64C41}">
      <dsp:nvSpPr>
        <dsp:cNvPr id="0" name=""/>
        <dsp:cNvSpPr/>
      </dsp:nvSpPr>
      <dsp:spPr>
        <a:xfrm>
          <a:off x="564979" y="406400"/>
          <a:ext cx="5475833" cy="8128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33020" rIns="33020" bIns="33020" numCol="1" spcCol="1270" anchor="t" anchorCtr="0">
          <a:noAutofit/>
        </a:bodyPr>
        <a:lstStyle/>
        <a:p>
          <a:pPr marL="0" lvl="0" indent="0" algn="l" defTabSz="577850">
            <a:lnSpc>
              <a:spcPct val="90000"/>
            </a:lnSpc>
            <a:spcBef>
              <a:spcPct val="0"/>
            </a:spcBef>
            <a:spcAft>
              <a:spcPct val="35000"/>
            </a:spcAft>
            <a:buNone/>
          </a:pPr>
          <a:r>
            <a:rPr lang="es-ES" sz="1300" kern="1200" noProof="0" dirty="0"/>
            <a:t>Locales</a:t>
          </a:r>
        </a:p>
        <a:p>
          <a:pPr marL="57150" lvl="1" indent="-57150" algn="l" defTabSz="444500">
            <a:lnSpc>
              <a:spcPct val="90000"/>
            </a:lnSpc>
            <a:spcBef>
              <a:spcPct val="0"/>
            </a:spcBef>
            <a:spcAft>
              <a:spcPct val="15000"/>
            </a:spcAft>
            <a:buChar char="•"/>
          </a:pPr>
          <a:r>
            <a:rPr lang="es-ES" sz="1000" kern="1200" noProof="0" dirty="0"/>
            <a:t>Copia de archivos a otro directorio en el mismo equipo</a:t>
          </a:r>
        </a:p>
        <a:p>
          <a:pPr marL="57150" lvl="1" indent="-57150" algn="l" defTabSz="444500">
            <a:lnSpc>
              <a:spcPct val="90000"/>
            </a:lnSpc>
            <a:spcBef>
              <a:spcPct val="0"/>
            </a:spcBef>
            <a:spcAft>
              <a:spcPct val="15000"/>
            </a:spcAft>
            <a:buChar char="•"/>
          </a:pPr>
          <a:r>
            <a:rPr lang="es-ES" sz="1000" kern="1200" noProof="0" dirty="0"/>
            <a:t>Modelo simple pero poco fiable</a:t>
          </a:r>
        </a:p>
      </dsp:txBody>
      <dsp:txXfrm>
        <a:off x="564979" y="406400"/>
        <a:ext cx="5475833" cy="812800"/>
      </dsp:txXfrm>
    </dsp:sp>
    <dsp:sp modelId="{B8A6B8F0-ED68-4B84-B374-0CF54DFB1A4C}">
      <dsp:nvSpPr>
        <dsp:cNvPr id="0" name=""/>
        <dsp:cNvSpPr/>
      </dsp:nvSpPr>
      <dsp:spPr>
        <a:xfrm>
          <a:off x="56979" y="304800"/>
          <a:ext cx="1016000" cy="101600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3470ED-5D30-47A0-96AD-344B7DA3FC6A}">
      <dsp:nvSpPr>
        <dsp:cNvPr id="0" name=""/>
        <dsp:cNvSpPr/>
      </dsp:nvSpPr>
      <dsp:spPr>
        <a:xfrm>
          <a:off x="860432" y="1625599"/>
          <a:ext cx="5180380" cy="8128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33020" rIns="33020" bIns="33020" numCol="1" spcCol="1270" anchor="t" anchorCtr="0">
          <a:noAutofit/>
        </a:bodyPr>
        <a:lstStyle/>
        <a:p>
          <a:pPr marL="0" lvl="0" indent="0" algn="l" defTabSz="577850">
            <a:lnSpc>
              <a:spcPct val="90000"/>
            </a:lnSpc>
            <a:spcBef>
              <a:spcPct val="0"/>
            </a:spcBef>
            <a:spcAft>
              <a:spcPct val="35000"/>
            </a:spcAft>
            <a:buNone/>
          </a:pPr>
          <a:r>
            <a:rPr lang="es-ES" sz="1300" kern="1200" noProof="0" dirty="0"/>
            <a:t>Centralizado</a:t>
          </a:r>
        </a:p>
        <a:p>
          <a:pPr marL="57150" lvl="1" indent="-57150" algn="l" defTabSz="444500">
            <a:lnSpc>
              <a:spcPct val="90000"/>
            </a:lnSpc>
            <a:spcBef>
              <a:spcPct val="0"/>
            </a:spcBef>
            <a:spcAft>
              <a:spcPct val="15000"/>
            </a:spcAft>
            <a:buChar char="•"/>
          </a:pPr>
          <a:r>
            <a:rPr lang="es-ES" sz="1000" kern="1200" noProof="0" dirty="0"/>
            <a:t>Modelo servidor único.</a:t>
          </a:r>
        </a:p>
        <a:p>
          <a:pPr marL="57150" lvl="1" indent="-57150" algn="l" defTabSz="444500">
            <a:lnSpc>
              <a:spcPct val="90000"/>
            </a:lnSpc>
            <a:spcBef>
              <a:spcPct val="0"/>
            </a:spcBef>
            <a:spcAft>
              <a:spcPct val="15000"/>
            </a:spcAft>
            <a:buChar char="•"/>
          </a:pPr>
          <a:r>
            <a:rPr lang="es-ES" sz="1000" kern="1200" noProof="0" dirty="0"/>
            <a:t>Mejor control de cambios.</a:t>
          </a:r>
        </a:p>
        <a:p>
          <a:pPr marL="57150" lvl="1" indent="-57150" algn="l" defTabSz="444500">
            <a:lnSpc>
              <a:spcPct val="90000"/>
            </a:lnSpc>
            <a:spcBef>
              <a:spcPct val="0"/>
            </a:spcBef>
            <a:spcAft>
              <a:spcPct val="15000"/>
            </a:spcAft>
            <a:buChar char="•"/>
          </a:pPr>
          <a:r>
            <a:rPr lang="es-ES" sz="1000" kern="1200" noProof="0" dirty="0"/>
            <a:t>Gestión / aprobación cambios única</a:t>
          </a:r>
        </a:p>
      </dsp:txBody>
      <dsp:txXfrm>
        <a:off x="860432" y="1625599"/>
        <a:ext cx="5180380" cy="812800"/>
      </dsp:txXfrm>
    </dsp:sp>
    <dsp:sp modelId="{2CE53F68-8732-4C90-9758-9CD7139FED02}">
      <dsp:nvSpPr>
        <dsp:cNvPr id="0" name=""/>
        <dsp:cNvSpPr/>
      </dsp:nvSpPr>
      <dsp:spPr>
        <a:xfrm>
          <a:off x="352432" y="1523999"/>
          <a:ext cx="1016000" cy="101600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E03FD73-EF68-4CA3-827F-1943AA342C79}">
      <dsp:nvSpPr>
        <dsp:cNvPr id="0" name=""/>
        <dsp:cNvSpPr/>
      </dsp:nvSpPr>
      <dsp:spPr>
        <a:xfrm>
          <a:off x="564979" y="2844800"/>
          <a:ext cx="5475833" cy="8128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33020" rIns="33020" bIns="33020" numCol="1" spcCol="1270" anchor="t" anchorCtr="0">
          <a:noAutofit/>
        </a:bodyPr>
        <a:lstStyle/>
        <a:p>
          <a:pPr marL="0" lvl="0" indent="0" algn="l" defTabSz="577850">
            <a:lnSpc>
              <a:spcPct val="90000"/>
            </a:lnSpc>
            <a:spcBef>
              <a:spcPct val="0"/>
            </a:spcBef>
            <a:spcAft>
              <a:spcPct val="35000"/>
            </a:spcAft>
            <a:buNone/>
          </a:pPr>
          <a:r>
            <a:rPr lang="es-ES" sz="1300" kern="1200" noProof="0" dirty="0"/>
            <a:t>Distribuidos</a:t>
          </a:r>
        </a:p>
        <a:p>
          <a:pPr marL="57150" lvl="1" indent="-57150" algn="l" defTabSz="444500">
            <a:lnSpc>
              <a:spcPct val="90000"/>
            </a:lnSpc>
            <a:spcBef>
              <a:spcPct val="0"/>
            </a:spcBef>
            <a:spcAft>
              <a:spcPct val="15000"/>
            </a:spcAft>
            <a:buChar char="•"/>
          </a:pPr>
          <a:r>
            <a:rPr lang="es-ES" sz="1000" kern="1200" noProof="0" dirty="0"/>
            <a:t>Cada usuario tiene copia local, y se sincronizan cambios</a:t>
          </a:r>
        </a:p>
        <a:p>
          <a:pPr marL="57150" lvl="1" indent="-57150" algn="l" defTabSz="444500">
            <a:lnSpc>
              <a:spcPct val="90000"/>
            </a:lnSpc>
            <a:spcBef>
              <a:spcPct val="0"/>
            </a:spcBef>
            <a:spcAft>
              <a:spcPct val="15000"/>
            </a:spcAft>
            <a:buChar char="•"/>
          </a:pPr>
          <a:r>
            <a:rPr lang="es-ES" sz="1000" kern="1200" noProof="0" dirty="0"/>
            <a:t>Mayor autonomía, más rápido </a:t>
          </a:r>
        </a:p>
      </dsp:txBody>
      <dsp:txXfrm>
        <a:off x="564979" y="2844800"/>
        <a:ext cx="5475833" cy="812800"/>
      </dsp:txXfrm>
    </dsp:sp>
    <dsp:sp modelId="{FFE6ED92-2D88-4C30-B5E3-B2F58D9BBCA8}">
      <dsp:nvSpPr>
        <dsp:cNvPr id="0" name=""/>
        <dsp:cNvSpPr/>
      </dsp:nvSpPr>
      <dsp:spPr>
        <a:xfrm>
          <a:off x="56979" y="2743200"/>
          <a:ext cx="1016000" cy="101600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a:extLst>
              <a:ext uri="{FF2B5EF4-FFF2-40B4-BE49-F238E27FC236}">
                <a16:creationId xmlns:a16="http://schemas.microsoft.com/office/drawing/2014/main" id="{5CFEF1A4-1D62-4963-83B1-66685BD004B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s-ES"/>
          </a:p>
        </p:txBody>
      </p:sp>
      <p:sp>
        <p:nvSpPr>
          <p:cNvPr id="3" name="2 Marcador de fecha">
            <a:extLst>
              <a:ext uri="{FF2B5EF4-FFF2-40B4-BE49-F238E27FC236}">
                <a16:creationId xmlns:a16="http://schemas.microsoft.com/office/drawing/2014/main" id="{CC08550C-6D19-40EA-BE63-561B076375BB}"/>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B8FA23AA-5F07-401E-81C2-57831FCB0140}" type="datetimeFigureOut">
              <a:rPr lang="es-ES"/>
              <a:pPr>
                <a:defRPr/>
              </a:pPr>
              <a:t>06/11/2021</a:t>
            </a:fld>
            <a:endParaRPr lang="es-ES"/>
          </a:p>
        </p:txBody>
      </p:sp>
      <p:sp>
        <p:nvSpPr>
          <p:cNvPr id="4" name="3 Marcador de pie de página">
            <a:extLst>
              <a:ext uri="{FF2B5EF4-FFF2-40B4-BE49-F238E27FC236}">
                <a16:creationId xmlns:a16="http://schemas.microsoft.com/office/drawing/2014/main" id="{6DD3AD62-3536-4961-BF05-22227BADB081}"/>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s-ES"/>
          </a:p>
        </p:txBody>
      </p:sp>
      <p:sp>
        <p:nvSpPr>
          <p:cNvPr id="5" name="4 Marcador de número de diapositiva">
            <a:extLst>
              <a:ext uri="{FF2B5EF4-FFF2-40B4-BE49-F238E27FC236}">
                <a16:creationId xmlns:a16="http://schemas.microsoft.com/office/drawing/2014/main" id="{27387D5B-4C81-468A-B99B-AF4C772D382E}"/>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2FB6FF1D-31F4-49E0-8A7B-0D2B2DEB57C8}" type="slidenum">
              <a:rPr lang="es-ES" altLang="ca-ES"/>
              <a:pPr>
                <a:defRPr/>
              </a:pPr>
              <a:t>‹Nº›</a:t>
            </a:fld>
            <a:endParaRPr lang="es-ES" altLang="ca-E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A4E24A87-BFC0-4BF8-93CE-6A666BD0AEC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s-ES"/>
          </a:p>
        </p:txBody>
      </p:sp>
      <p:sp>
        <p:nvSpPr>
          <p:cNvPr id="3" name="Marcador de fecha 2">
            <a:extLst>
              <a:ext uri="{FF2B5EF4-FFF2-40B4-BE49-F238E27FC236}">
                <a16:creationId xmlns:a16="http://schemas.microsoft.com/office/drawing/2014/main" id="{407E61AD-E7A7-49B4-AEC2-955ED473CBE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5B8CD9A4-EEF6-40A1-85C2-2DD75B7A9E05}" type="datetimeFigureOut">
              <a:rPr lang="es-ES"/>
              <a:pPr>
                <a:defRPr/>
              </a:pPr>
              <a:t>06/11/2021</a:t>
            </a:fld>
            <a:endParaRPr lang="es-ES"/>
          </a:p>
        </p:txBody>
      </p:sp>
      <p:sp>
        <p:nvSpPr>
          <p:cNvPr id="4" name="Marcador de imagen de diapositiva 3">
            <a:extLst>
              <a:ext uri="{FF2B5EF4-FFF2-40B4-BE49-F238E27FC236}">
                <a16:creationId xmlns:a16="http://schemas.microsoft.com/office/drawing/2014/main" id="{6E05BE37-1C54-421F-AEEF-6C9650A3D1DD}"/>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s-ES" noProof="0"/>
          </a:p>
        </p:txBody>
      </p:sp>
      <p:sp>
        <p:nvSpPr>
          <p:cNvPr id="5" name="Marcador de notas 4">
            <a:extLst>
              <a:ext uri="{FF2B5EF4-FFF2-40B4-BE49-F238E27FC236}">
                <a16:creationId xmlns:a16="http://schemas.microsoft.com/office/drawing/2014/main" id="{B98597D6-B2BE-4E8D-A176-5E4B67DDA59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a:extLst>
              <a:ext uri="{FF2B5EF4-FFF2-40B4-BE49-F238E27FC236}">
                <a16:creationId xmlns:a16="http://schemas.microsoft.com/office/drawing/2014/main" id="{FE6E2483-F1E2-42F4-8285-E48C69578491}"/>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s-ES"/>
          </a:p>
        </p:txBody>
      </p:sp>
      <p:sp>
        <p:nvSpPr>
          <p:cNvPr id="7" name="Marcador de número de diapositiva 6">
            <a:extLst>
              <a:ext uri="{FF2B5EF4-FFF2-40B4-BE49-F238E27FC236}">
                <a16:creationId xmlns:a16="http://schemas.microsoft.com/office/drawing/2014/main" id="{03CFD731-A68D-4A46-A2EB-D203F3B8EE7B}"/>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C453F24A-4CD2-40DD-9F06-52ABA5C230AB}" type="slidenum">
              <a:rPr lang="es-ES" altLang="ca-ES"/>
              <a:pPr>
                <a:defRPr/>
              </a:pPr>
              <a:t>‹Nº›</a:t>
            </a:fld>
            <a:endParaRPr lang="es-ES" altLang="ca-E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Marcador de imagen de diapositiva 1">
            <a:extLst>
              <a:ext uri="{FF2B5EF4-FFF2-40B4-BE49-F238E27FC236}">
                <a16:creationId xmlns:a16="http://schemas.microsoft.com/office/drawing/2014/main" id="{33B941CC-519E-4C18-8C07-312EF12B49B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Marcador de notas 2">
            <a:extLst>
              <a:ext uri="{FF2B5EF4-FFF2-40B4-BE49-F238E27FC236}">
                <a16:creationId xmlns:a16="http://schemas.microsoft.com/office/drawing/2014/main" id="{6A3462C9-4FB4-4955-9AE3-4C2C0FA977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17412" name="Marcador de número de diapositiva 3">
            <a:extLst>
              <a:ext uri="{FF2B5EF4-FFF2-40B4-BE49-F238E27FC236}">
                <a16:creationId xmlns:a16="http://schemas.microsoft.com/office/drawing/2014/main" id="{F2671B70-7B34-4497-8479-D3337EC512D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C3AAEAC-5CDA-4065-857A-D32D248E9C53}" type="slidenum">
              <a:rPr lang="es-ES" altLang="es-ES"/>
              <a:pPr/>
              <a:t>5</a:t>
            </a:fld>
            <a:endParaRPr lang="es-ES" alt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ca-ES" dirty="0"/>
              <a:t>http://ceur-ws.org/Vol-2047/BENEVOL_2017_paper_4.pdf </a:t>
            </a:r>
          </a:p>
        </p:txBody>
      </p:sp>
      <p:sp>
        <p:nvSpPr>
          <p:cNvPr id="4" name="Marcador de número de diapositiva 3"/>
          <p:cNvSpPr>
            <a:spLocks noGrp="1"/>
          </p:cNvSpPr>
          <p:nvPr>
            <p:ph type="sldNum" sz="quarter" idx="5"/>
          </p:nvPr>
        </p:nvSpPr>
        <p:spPr/>
        <p:txBody>
          <a:bodyPr/>
          <a:lstStyle/>
          <a:p>
            <a:pPr>
              <a:defRPr/>
            </a:pPr>
            <a:fld id="{C453F24A-4CD2-40DD-9F06-52ABA5C230AB}" type="slidenum">
              <a:rPr lang="es-ES" altLang="ca-ES" smtClean="0"/>
              <a:pPr>
                <a:defRPr/>
              </a:pPr>
              <a:t>12</a:t>
            </a:fld>
            <a:endParaRPr lang="es-ES" altLang="ca-ES"/>
          </a:p>
        </p:txBody>
      </p:sp>
    </p:spTree>
    <p:extLst>
      <p:ext uri="{BB962C8B-B14F-4D97-AF65-F5344CB8AC3E}">
        <p14:creationId xmlns:p14="http://schemas.microsoft.com/office/powerpoint/2010/main" val="29216353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portada">
    <p:spTree>
      <p:nvGrpSpPr>
        <p:cNvPr id="1" name=""/>
        <p:cNvGrpSpPr/>
        <p:nvPr/>
      </p:nvGrpSpPr>
      <p:grpSpPr>
        <a:xfrm>
          <a:off x="0" y="0"/>
          <a:ext cx="0" cy="0"/>
          <a:chOff x="0" y="0"/>
          <a:chExt cx="0" cy="0"/>
        </a:xfrm>
      </p:grpSpPr>
      <p:pic>
        <p:nvPicPr>
          <p:cNvPr id="5" name="Imagen 5">
            <a:extLst>
              <a:ext uri="{FF2B5EF4-FFF2-40B4-BE49-F238E27FC236}">
                <a16:creationId xmlns:a16="http://schemas.microsoft.com/office/drawing/2014/main" id="{5AFE2DB0-8D81-4138-A1C2-16A4BCEE5D9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48488" y="4691063"/>
            <a:ext cx="2119312" cy="214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riángulo isósceles 1">
            <a:extLst>
              <a:ext uri="{FF2B5EF4-FFF2-40B4-BE49-F238E27FC236}">
                <a16:creationId xmlns:a16="http://schemas.microsoft.com/office/drawing/2014/main" id="{70F28BD0-634A-4D93-A09D-6671808606B2}"/>
              </a:ext>
            </a:extLst>
          </p:cNvPr>
          <p:cNvSpPr/>
          <p:nvPr userDrawn="1"/>
        </p:nvSpPr>
        <p:spPr>
          <a:xfrm>
            <a:off x="6261100" y="3995738"/>
            <a:ext cx="2881313" cy="2879725"/>
          </a:xfrm>
          <a:custGeom>
            <a:avLst/>
            <a:gdLst>
              <a:gd name="connsiteX0" fmla="*/ 0 w 3384376"/>
              <a:gd name="connsiteY0" fmla="*/ 3384000 h 3384000"/>
              <a:gd name="connsiteX1" fmla="*/ 1692188 w 3384376"/>
              <a:gd name="connsiteY1" fmla="*/ 0 h 3384000"/>
              <a:gd name="connsiteX2" fmla="*/ 3384376 w 3384376"/>
              <a:gd name="connsiteY2" fmla="*/ 3384000 h 3384000"/>
              <a:gd name="connsiteX3" fmla="*/ 0 w 3384376"/>
              <a:gd name="connsiteY3" fmla="*/ 3384000 h 3384000"/>
              <a:gd name="connsiteX0" fmla="*/ 0 w 3384376"/>
              <a:gd name="connsiteY0" fmla="*/ 3432126 h 3432126"/>
              <a:gd name="connsiteX1" fmla="*/ 3336504 w 3384376"/>
              <a:gd name="connsiteY1" fmla="*/ 0 h 3432126"/>
              <a:gd name="connsiteX2" fmla="*/ 3384376 w 3384376"/>
              <a:gd name="connsiteY2" fmla="*/ 3432126 h 3432126"/>
              <a:gd name="connsiteX3" fmla="*/ 0 w 3384376"/>
              <a:gd name="connsiteY3" fmla="*/ 3432126 h 3432126"/>
              <a:gd name="connsiteX0" fmla="*/ 0 w 3384376"/>
              <a:gd name="connsiteY0" fmla="*/ 3408063 h 3432126"/>
              <a:gd name="connsiteX1" fmla="*/ 3336504 w 3384376"/>
              <a:gd name="connsiteY1" fmla="*/ 0 h 3432126"/>
              <a:gd name="connsiteX2" fmla="*/ 3384376 w 3384376"/>
              <a:gd name="connsiteY2" fmla="*/ 3432126 h 3432126"/>
              <a:gd name="connsiteX3" fmla="*/ 0 w 3384376"/>
              <a:gd name="connsiteY3" fmla="*/ 3408063 h 3432126"/>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16084 h 3424105"/>
              <a:gd name="connsiteX1" fmla="*/ 3344525 w 3408439"/>
              <a:gd name="connsiteY1" fmla="*/ 0 h 3424105"/>
              <a:gd name="connsiteX2" fmla="*/ 3408439 w 3408439"/>
              <a:gd name="connsiteY2" fmla="*/ 3424105 h 3424105"/>
              <a:gd name="connsiteX3" fmla="*/ 0 w 3408439"/>
              <a:gd name="connsiteY3" fmla="*/ 3416084 h 3424105"/>
              <a:gd name="connsiteX0" fmla="*/ 0 w 3408439"/>
              <a:gd name="connsiteY0" fmla="*/ 3432126 h 3440147"/>
              <a:gd name="connsiteX1" fmla="*/ 3400673 w 3408439"/>
              <a:gd name="connsiteY1" fmla="*/ 0 h 3440147"/>
              <a:gd name="connsiteX2" fmla="*/ 3408439 w 3408439"/>
              <a:gd name="connsiteY2" fmla="*/ 3440147 h 3440147"/>
              <a:gd name="connsiteX3" fmla="*/ 0 w 3408439"/>
              <a:gd name="connsiteY3" fmla="*/ 3432126 h 3440147"/>
              <a:gd name="connsiteX0" fmla="*/ 0 w 3409413"/>
              <a:gd name="connsiteY0" fmla="*/ 3440147 h 3448168"/>
              <a:gd name="connsiteX1" fmla="*/ 3408694 w 3409413"/>
              <a:gd name="connsiteY1" fmla="*/ 0 h 3448168"/>
              <a:gd name="connsiteX2" fmla="*/ 3408439 w 3409413"/>
              <a:gd name="connsiteY2" fmla="*/ 3448168 h 3448168"/>
              <a:gd name="connsiteX3" fmla="*/ 0 w 3409413"/>
              <a:gd name="connsiteY3" fmla="*/ 3440147 h 3448168"/>
            </a:gdLst>
            <a:ahLst/>
            <a:cxnLst>
              <a:cxn ang="0">
                <a:pos x="connsiteX0" y="connsiteY0"/>
              </a:cxn>
              <a:cxn ang="0">
                <a:pos x="connsiteX1" y="connsiteY1"/>
              </a:cxn>
              <a:cxn ang="0">
                <a:pos x="connsiteX2" y="connsiteY2"/>
              </a:cxn>
              <a:cxn ang="0">
                <a:pos x="connsiteX3" y="connsiteY3"/>
              </a:cxn>
            </a:cxnLst>
            <a:rect l="l" t="t" r="r" b="b"/>
            <a:pathLst>
              <a:path w="3409413" h="3448168">
                <a:moveTo>
                  <a:pt x="0" y="3440147"/>
                </a:moveTo>
                <a:lnTo>
                  <a:pt x="3408694" y="0"/>
                </a:lnTo>
                <a:cubicBezTo>
                  <a:pt x="3411283" y="1146716"/>
                  <a:pt x="3405850" y="2301452"/>
                  <a:pt x="3408439" y="3448168"/>
                </a:cubicBezTo>
                <a:lnTo>
                  <a:pt x="0" y="34401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pic>
        <p:nvPicPr>
          <p:cNvPr id="7" name="Imagen 7">
            <a:extLst>
              <a:ext uri="{FF2B5EF4-FFF2-40B4-BE49-F238E27FC236}">
                <a16:creationId xmlns:a16="http://schemas.microsoft.com/office/drawing/2014/main" id="{363EDA4D-DD19-473D-8FFE-92EA4CF8DBE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8964409">
            <a:off x="6959600" y="5387975"/>
            <a:ext cx="2185988"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ítulo 2"/>
          <p:cNvSpPr>
            <a:spLocks noGrp="1"/>
          </p:cNvSpPr>
          <p:nvPr>
            <p:ph type="title"/>
          </p:nvPr>
        </p:nvSpPr>
        <p:spPr>
          <a:xfrm>
            <a:off x="899592" y="1721305"/>
            <a:ext cx="7886700" cy="1500331"/>
          </a:xfrm>
          <a:prstGeom prst="rect">
            <a:avLst/>
          </a:prstGeom>
        </p:spPr>
        <p:txBody>
          <a:bodyPr anchor="b"/>
          <a:lstStyle>
            <a:lvl1pPr>
              <a:defRPr sz="5000"/>
            </a:lvl1pPr>
          </a:lstStyle>
          <a:p>
            <a:r>
              <a:rPr lang="es-ES" dirty="0"/>
              <a:t>Haga clic para modificar el estilo de título</a:t>
            </a:r>
          </a:p>
        </p:txBody>
      </p:sp>
      <p:sp>
        <p:nvSpPr>
          <p:cNvPr id="8" name="Subtítulo 2"/>
          <p:cNvSpPr>
            <a:spLocks noGrp="1"/>
          </p:cNvSpPr>
          <p:nvPr>
            <p:ph type="subTitle" idx="1"/>
          </p:nvPr>
        </p:nvSpPr>
        <p:spPr>
          <a:xfrm>
            <a:off x="899592" y="4322110"/>
            <a:ext cx="6624736" cy="889228"/>
          </a:xfrm>
          <a:prstGeom prst="rect">
            <a:avLst/>
          </a:prstGeom>
        </p:spPr>
        <p:txBody>
          <a:bodyPr/>
          <a:lstStyle>
            <a:lvl1pPr marL="0" indent="0" algn="l">
              <a:buNone/>
              <a:defRPr sz="2800" baseline="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 del patrón</a:t>
            </a:r>
          </a:p>
        </p:txBody>
      </p:sp>
      <p:sp>
        <p:nvSpPr>
          <p:cNvPr id="10" name="Marcador de texto 11"/>
          <p:cNvSpPr>
            <a:spLocks noGrp="1"/>
          </p:cNvSpPr>
          <p:nvPr>
            <p:ph type="body" sz="quarter" idx="10"/>
          </p:nvPr>
        </p:nvSpPr>
        <p:spPr>
          <a:xfrm>
            <a:off x="899592" y="3965710"/>
            <a:ext cx="1853294" cy="356400"/>
          </a:xfrm>
          <a:prstGeom prst="rect">
            <a:avLst/>
          </a:prstGeom>
        </p:spPr>
        <p:txBody>
          <a:bodyPr/>
          <a:lstStyle>
            <a:lvl1pPr marL="0" indent="0" algn="l">
              <a:buNone/>
              <a:defRPr sz="2000" baseline="0">
                <a:solidFill>
                  <a:schemeClr val="tx2">
                    <a:lumMod val="60000"/>
                    <a:lumOff val="40000"/>
                  </a:schemeClr>
                </a:solidFill>
              </a:defRPr>
            </a:lvl1pPr>
          </a:lstStyle>
          <a:p>
            <a:pPr lvl="0"/>
            <a:r>
              <a:rPr lang="es-ES" dirty="0"/>
              <a:t>Haga clic para modificar el estilo de texto del patrón</a:t>
            </a:r>
          </a:p>
        </p:txBody>
      </p:sp>
    </p:spTree>
    <p:extLst>
      <p:ext uri="{BB962C8B-B14F-4D97-AF65-F5344CB8AC3E}">
        <p14:creationId xmlns:p14="http://schemas.microsoft.com/office/powerpoint/2010/main" val="2942306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 interior 2">
    <p:spTree>
      <p:nvGrpSpPr>
        <p:cNvPr id="1" name=""/>
        <p:cNvGrpSpPr/>
        <p:nvPr/>
      </p:nvGrpSpPr>
      <p:grpSpPr>
        <a:xfrm>
          <a:off x="0" y="0"/>
          <a:ext cx="0" cy="0"/>
          <a:chOff x="0" y="0"/>
          <a:chExt cx="0" cy="0"/>
        </a:xfrm>
      </p:grpSpPr>
      <p:sp>
        <p:nvSpPr>
          <p:cNvPr id="2" name="Triángulo isósceles 1">
            <a:extLst>
              <a:ext uri="{FF2B5EF4-FFF2-40B4-BE49-F238E27FC236}">
                <a16:creationId xmlns:a16="http://schemas.microsoft.com/office/drawing/2014/main" id="{0DA21013-8251-4BCC-891F-77EE1AB69FFF}"/>
              </a:ext>
            </a:extLst>
          </p:cNvPr>
          <p:cNvSpPr/>
          <p:nvPr userDrawn="1"/>
        </p:nvSpPr>
        <p:spPr>
          <a:xfrm>
            <a:off x="7162800" y="4876800"/>
            <a:ext cx="1981200" cy="1981200"/>
          </a:xfrm>
          <a:custGeom>
            <a:avLst/>
            <a:gdLst>
              <a:gd name="connsiteX0" fmla="*/ 0 w 3384376"/>
              <a:gd name="connsiteY0" fmla="*/ 3384000 h 3384000"/>
              <a:gd name="connsiteX1" fmla="*/ 1692188 w 3384376"/>
              <a:gd name="connsiteY1" fmla="*/ 0 h 3384000"/>
              <a:gd name="connsiteX2" fmla="*/ 3384376 w 3384376"/>
              <a:gd name="connsiteY2" fmla="*/ 3384000 h 3384000"/>
              <a:gd name="connsiteX3" fmla="*/ 0 w 3384376"/>
              <a:gd name="connsiteY3" fmla="*/ 3384000 h 3384000"/>
              <a:gd name="connsiteX0" fmla="*/ 0 w 3384376"/>
              <a:gd name="connsiteY0" fmla="*/ 3432126 h 3432126"/>
              <a:gd name="connsiteX1" fmla="*/ 3336504 w 3384376"/>
              <a:gd name="connsiteY1" fmla="*/ 0 h 3432126"/>
              <a:gd name="connsiteX2" fmla="*/ 3384376 w 3384376"/>
              <a:gd name="connsiteY2" fmla="*/ 3432126 h 3432126"/>
              <a:gd name="connsiteX3" fmla="*/ 0 w 3384376"/>
              <a:gd name="connsiteY3" fmla="*/ 3432126 h 3432126"/>
              <a:gd name="connsiteX0" fmla="*/ 0 w 3384376"/>
              <a:gd name="connsiteY0" fmla="*/ 3408063 h 3432126"/>
              <a:gd name="connsiteX1" fmla="*/ 3336504 w 3384376"/>
              <a:gd name="connsiteY1" fmla="*/ 0 h 3432126"/>
              <a:gd name="connsiteX2" fmla="*/ 3384376 w 3384376"/>
              <a:gd name="connsiteY2" fmla="*/ 3432126 h 3432126"/>
              <a:gd name="connsiteX3" fmla="*/ 0 w 3384376"/>
              <a:gd name="connsiteY3" fmla="*/ 3408063 h 3432126"/>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16084 h 3424105"/>
              <a:gd name="connsiteX1" fmla="*/ 3344525 w 3408439"/>
              <a:gd name="connsiteY1" fmla="*/ 0 h 3424105"/>
              <a:gd name="connsiteX2" fmla="*/ 3408439 w 3408439"/>
              <a:gd name="connsiteY2" fmla="*/ 3424105 h 3424105"/>
              <a:gd name="connsiteX3" fmla="*/ 0 w 3408439"/>
              <a:gd name="connsiteY3" fmla="*/ 3416084 h 3424105"/>
              <a:gd name="connsiteX0" fmla="*/ 0 w 3408439"/>
              <a:gd name="connsiteY0" fmla="*/ 3432126 h 3440147"/>
              <a:gd name="connsiteX1" fmla="*/ 3400673 w 3408439"/>
              <a:gd name="connsiteY1" fmla="*/ 0 h 3440147"/>
              <a:gd name="connsiteX2" fmla="*/ 3408439 w 3408439"/>
              <a:gd name="connsiteY2" fmla="*/ 3440147 h 3440147"/>
              <a:gd name="connsiteX3" fmla="*/ 0 w 3408439"/>
              <a:gd name="connsiteY3" fmla="*/ 3432126 h 3440147"/>
              <a:gd name="connsiteX0" fmla="*/ 0 w 3409413"/>
              <a:gd name="connsiteY0" fmla="*/ 3440147 h 3448168"/>
              <a:gd name="connsiteX1" fmla="*/ 3408694 w 3409413"/>
              <a:gd name="connsiteY1" fmla="*/ 0 h 3448168"/>
              <a:gd name="connsiteX2" fmla="*/ 3408439 w 3409413"/>
              <a:gd name="connsiteY2" fmla="*/ 3448168 h 3448168"/>
              <a:gd name="connsiteX3" fmla="*/ 0 w 3409413"/>
              <a:gd name="connsiteY3" fmla="*/ 3440147 h 3448168"/>
            </a:gdLst>
            <a:ahLst/>
            <a:cxnLst>
              <a:cxn ang="0">
                <a:pos x="connsiteX0" y="connsiteY0"/>
              </a:cxn>
              <a:cxn ang="0">
                <a:pos x="connsiteX1" y="connsiteY1"/>
              </a:cxn>
              <a:cxn ang="0">
                <a:pos x="connsiteX2" y="connsiteY2"/>
              </a:cxn>
              <a:cxn ang="0">
                <a:pos x="connsiteX3" y="connsiteY3"/>
              </a:cxn>
            </a:cxnLst>
            <a:rect l="l" t="t" r="r" b="b"/>
            <a:pathLst>
              <a:path w="3409413" h="3448168">
                <a:moveTo>
                  <a:pt x="0" y="3440147"/>
                </a:moveTo>
                <a:lnTo>
                  <a:pt x="3408694" y="0"/>
                </a:lnTo>
                <a:cubicBezTo>
                  <a:pt x="3411283" y="1146716"/>
                  <a:pt x="3405850" y="2301452"/>
                  <a:pt x="3408439" y="3448168"/>
                </a:cubicBezTo>
                <a:lnTo>
                  <a:pt x="0" y="34401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pic>
        <p:nvPicPr>
          <p:cNvPr id="3" name="Imagen 6">
            <a:extLst>
              <a:ext uri="{FF2B5EF4-FFF2-40B4-BE49-F238E27FC236}">
                <a16:creationId xmlns:a16="http://schemas.microsoft.com/office/drawing/2014/main" id="{779F251F-1AC7-49EE-86FE-F4C83999172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27988" y="5732463"/>
            <a:ext cx="10541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ángulo 3">
            <a:extLst>
              <a:ext uri="{FF2B5EF4-FFF2-40B4-BE49-F238E27FC236}">
                <a16:creationId xmlns:a16="http://schemas.microsoft.com/office/drawing/2014/main" id="{C4DEA411-D8D8-46BC-8A4D-6B6D324F77A0}"/>
              </a:ext>
            </a:extLst>
          </p:cNvPr>
          <p:cNvSpPr/>
          <p:nvPr userDrawn="1"/>
        </p:nvSpPr>
        <p:spPr>
          <a:xfrm>
            <a:off x="6011863" y="0"/>
            <a:ext cx="3132137" cy="1341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pic>
        <p:nvPicPr>
          <p:cNvPr id="5" name="Imagen 9">
            <a:extLst>
              <a:ext uri="{FF2B5EF4-FFF2-40B4-BE49-F238E27FC236}">
                <a16:creationId xmlns:a16="http://schemas.microsoft.com/office/drawing/2014/main" id="{D38FC3C4-D1B6-444E-AA0F-A3F6510D0689}"/>
              </a:ext>
            </a:extLst>
          </p:cNvPr>
          <p:cNvPicPr>
            <a:picLocks noChangeAspect="1"/>
          </p:cNvPicPr>
          <p:nvPr userDrawn="1"/>
        </p:nvPicPr>
        <p:blipFill>
          <a:blip r:embed="rId3">
            <a:extLst>
              <a:ext uri="{28A0092B-C50C-407E-A947-70E740481C1C}">
                <a14:useLocalDpi xmlns:a14="http://schemas.microsoft.com/office/drawing/2010/main" val="0"/>
              </a:ext>
            </a:extLst>
          </a:blip>
          <a:srcRect l="16138" t="31062" r="16925" b="31064"/>
          <a:stretch>
            <a:fillRect/>
          </a:stretch>
        </p:blipFill>
        <p:spPr bwMode="auto">
          <a:xfrm>
            <a:off x="1476375" y="2205038"/>
            <a:ext cx="6119813"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913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5" name="Triángulo isósceles 1">
            <a:extLst>
              <a:ext uri="{FF2B5EF4-FFF2-40B4-BE49-F238E27FC236}">
                <a16:creationId xmlns:a16="http://schemas.microsoft.com/office/drawing/2014/main" id="{E154EC1B-2687-4AF1-96A3-497C57D1DF3A}"/>
              </a:ext>
            </a:extLst>
          </p:cNvPr>
          <p:cNvSpPr/>
          <p:nvPr userDrawn="1"/>
        </p:nvSpPr>
        <p:spPr>
          <a:xfrm>
            <a:off x="7162800" y="4876800"/>
            <a:ext cx="1981200" cy="1981200"/>
          </a:xfrm>
          <a:custGeom>
            <a:avLst/>
            <a:gdLst>
              <a:gd name="connsiteX0" fmla="*/ 0 w 3384376"/>
              <a:gd name="connsiteY0" fmla="*/ 3384000 h 3384000"/>
              <a:gd name="connsiteX1" fmla="*/ 1692188 w 3384376"/>
              <a:gd name="connsiteY1" fmla="*/ 0 h 3384000"/>
              <a:gd name="connsiteX2" fmla="*/ 3384376 w 3384376"/>
              <a:gd name="connsiteY2" fmla="*/ 3384000 h 3384000"/>
              <a:gd name="connsiteX3" fmla="*/ 0 w 3384376"/>
              <a:gd name="connsiteY3" fmla="*/ 3384000 h 3384000"/>
              <a:gd name="connsiteX0" fmla="*/ 0 w 3384376"/>
              <a:gd name="connsiteY0" fmla="*/ 3432126 h 3432126"/>
              <a:gd name="connsiteX1" fmla="*/ 3336504 w 3384376"/>
              <a:gd name="connsiteY1" fmla="*/ 0 h 3432126"/>
              <a:gd name="connsiteX2" fmla="*/ 3384376 w 3384376"/>
              <a:gd name="connsiteY2" fmla="*/ 3432126 h 3432126"/>
              <a:gd name="connsiteX3" fmla="*/ 0 w 3384376"/>
              <a:gd name="connsiteY3" fmla="*/ 3432126 h 3432126"/>
              <a:gd name="connsiteX0" fmla="*/ 0 w 3384376"/>
              <a:gd name="connsiteY0" fmla="*/ 3408063 h 3432126"/>
              <a:gd name="connsiteX1" fmla="*/ 3336504 w 3384376"/>
              <a:gd name="connsiteY1" fmla="*/ 0 h 3432126"/>
              <a:gd name="connsiteX2" fmla="*/ 3384376 w 3384376"/>
              <a:gd name="connsiteY2" fmla="*/ 3432126 h 3432126"/>
              <a:gd name="connsiteX3" fmla="*/ 0 w 3384376"/>
              <a:gd name="connsiteY3" fmla="*/ 3408063 h 3432126"/>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16084 h 3424105"/>
              <a:gd name="connsiteX1" fmla="*/ 3344525 w 3408439"/>
              <a:gd name="connsiteY1" fmla="*/ 0 h 3424105"/>
              <a:gd name="connsiteX2" fmla="*/ 3408439 w 3408439"/>
              <a:gd name="connsiteY2" fmla="*/ 3424105 h 3424105"/>
              <a:gd name="connsiteX3" fmla="*/ 0 w 3408439"/>
              <a:gd name="connsiteY3" fmla="*/ 3416084 h 3424105"/>
              <a:gd name="connsiteX0" fmla="*/ 0 w 3408439"/>
              <a:gd name="connsiteY0" fmla="*/ 3432126 h 3440147"/>
              <a:gd name="connsiteX1" fmla="*/ 3400673 w 3408439"/>
              <a:gd name="connsiteY1" fmla="*/ 0 h 3440147"/>
              <a:gd name="connsiteX2" fmla="*/ 3408439 w 3408439"/>
              <a:gd name="connsiteY2" fmla="*/ 3440147 h 3440147"/>
              <a:gd name="connsiteX3" fmla="*/ 0 w 3408439"/>
              <a:gd name="connsiteY3" fmla="*/ 3432126 h 3440147"/>
              <a:gd name="connsiteX0" fmla="*/ 0 w 3409413"/>
              <a:gd name="connsiteY0" fmla="*/ 3440147 h 3448168"/>
              <a:gd name="connsiteX1" fmla="*/ 3408694 w 3409413"/>
              <a:gd name="connsiteY1" fmla="*/ 0 h 3448168"/>
              <a:gd name="connsiteX2" fmla="*/ 3408439 w 3409413"/>
              <a:gd name="connsiteY2" fmla="*/ 3448168 h 3448168"/>
              <a:gd name="connsiteX3" fmla="*/ 0 w 3409413"/>
              <a:gd name="connsiteY3" fmla="*/ 3440147 h 3448168"/>
            </a:gdLst>
            <a:ahLst/>
            <a:cxnLst>
              <a:cxn ang="0">
                <a:pos x="connsiteX0" y="connsiteY0"/>
              </a:cxn>
              <a:cxn ang="0">
                <a:pos x="connsiteX1" y="connsiteY1"/>
              </a:cxn>
              <a:cxn ang="0">
                <a:pos x="connsiteX2" y="connsiteY2"/>
              </a:cxn>
              <a:cxn ang="0">
                <a:pos x="connsiteX3" y="connsiteY3"/>
              </a:cxn>
            </a:cxnLst>
            <a:rect l="l" t="t" r="r" b="b"/>
            <a:pathLst>
              <a:path w="3409413" h="3448168">
                <a:moveTo>
                  <a:pt x="0" y="3440147"/>
                </a:moveTo>
                <a:lnTo>
                  <a:pt x="3408694" y="0"/>
                </a:lnTo>
                <a:cubicBezTo>
                  <a:pt x="3411283" y="1146716"/>
                  <a:pt x="3405850" y="2301452"/>
                  <a:pt x="3408439" y="3448168"/>
                </a:cubicBezTo>
                <a:lnTo>
                  <a:pt x="0" y="34401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pic>
        <p:nvPicPr>
          <p:cNvPr id="6" name="Imagen 6">
            <a:extLst>
              <a:ext uri="{FF2B5EF4-FFF2-40B4-BE49-F238E27FC236}">
                <a16:creationId xmlns:a16="http://schemas.microsoft.com/office/drawing/2014/main" id="{5E8A4346-7C81-47C8-B872-11F16DA6C99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rot="18964409">
            <a:off x="7718425" y="5848350"/>
            <a:ext cx="13541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a:xfrm>
            <a:off x="628650" y="1062707"/>
            <a:ext cx="8263830" cy="781968"/>
          </a:xfrm>
          <a:prstGeom prst="rect">
            <a:avLst/>
          </a:prstGeom>
        </p:spPr>
        <p:txBody>
          <a:bodyPr anchor="ctr"/>
          <a:lstStyle>
            <a:lvl1pPr algn="l">
              <a:defRPr sz="3000">
                <a:solidFill>
                  <a:schemeClr val="tx2">
                    <a:lumMod val="60000"/>
                    <a:lumOff val="40000"/>
                  </a:schemeClr>
                </a:solidFill>
              </a:defRPr>
            </a:lvl1pPr>
          </a:lstStyle>
          <a:p>
            <a:r>
              <a:rPr lang="es-ES" dirty="0"/>
              <a:t>Haga clic para modificar el estilo de título</a:t>
            </a:r>
          </a:p>
        </p:txBody>
      </p:sp>
      <p:sp>
        <p:nvSpPr>
          <p:cNvPr id="9" name="Marcador de texto 8"/>
          <p:cNvSpPr>
            <a:spLocks noGrp="1"/>
          </p:cNvSpPr>
          <p:nvPr>
            <p:ph type="body" sz="quarter" idx="10"/>
          </p:nvPr>
        </p:nvSpPr>
        <p:spPr>
          <a:xfrm>
            <a:off x="628650" y="1844675"/>
            <a:ext cx="8263830" cy="2232397"/>
          </a:xfrm>
          <a:prstGeom prst="rect">
            <a:avLst/>
          </a:prstGeom>
        </p:spPr>
        <p:txBody>
          <a:bodyPr/>
          <a:lstStyle>
            <a:lvl1pPr marL="0" indent="0">
              <a:buNone/>
              <a:defRPr sz="2800"/>
            </a:lvl1pPr>
            <a:lvl2pPr>
              <a:defRPr sz="2400"/>
            </a:lvl2pPr>
            <a:lvl3pPr>
              <a:defRPr sz="2000"/>
            </a:lvl3pPr>
            <a:lvl4pPr>
              <a:defRPr sz="1800"/>
            </a:lvl4pPr>
            <a:lvl5pPr>
              <a:defRPr sz="1800"/>
            </a:lvl5pPr>
          </a:lstStyle>
          <a:p>
            <a:pPr lvl="0"/>
            <a:r>
              <a:rPr lang="es-ES" dirty="0"/>
              <a:t>Haga clic para modificar el estilo de texto </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7" name="Marcador de texto 11"/>
          <p:cNvSpPr>
            <a:spLocks noGrp="1"/>
          </p:cNvSpPr>
          <p:nvPr>
            <p:ph type="body" sz="quarter" idx="11"/>
          </p:nvPr>
        </p:nvSpPr>
        <p:spPr>
          <a:xfrm>
            <a:off x="628650" y="6214869"/>
            <a:ext cx="2647206" cy="382484"/>
          </a:xfrm>
          <a:prstGeom prst="rect">
            <a:avLst/>
          </a:prstGeom>
        </p:spPr>
        <p:txBody>
          <a:bodyPr/>
          <a:lstStyle>
            <a:lvl1pPr marL="0" indent="0" algn="l">
              <a:buNone/>
              <a:defRPr sz="2000" baseline="0">
                <a:solidFill>
                  <a:schemeClr val="tx2">
                    <a:lumMod val="60000"/>
                    <a:lumOff val="40000"/>
                  </a:schemeClr>
                </a:solidFill>
              </a:defRPr>
            </a:lvl1pPr>
          </a:lstStyle>
          <a:p>
            <a:pPr lvl="0"/>
            <a:r>
              <a:rPr lang="es-ES" dirty="0"/>
              <a:t>Haga clic para modificar el estilo de texto del patrón</a:t>
            </a:r>
          </a:p>
        </p:txBody>
      </p:sp>
    </p:spTree>
    <p:extLst>
      <p:ext uri="{BB962C8B-B14F-4D97-AF65-F5344CB8AC3E}">
        <p14:creationId xmlns:p14="http://schemas.microsoft.com/office/powerpoint/2010/main" val="3726250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Diapo interior 1">
    <p:spTree>
      <p:nvGrpSpPr>
        <p:cNvPr id="1" name=""/>
        <p:cNvGrpSpPr/>
        <p:nvPr/>
      </p:nvGrpSpPr>
      <p:grpSpPr>
        <a:xfrm>
          <a:off x="0" y="0"/>
          <a:ext cx="0" cy="0"/>
          <a:chOff x="0" y="0"/>
          <a:chExt cx="0" cy="0"/>
        </a:xfrm>
      </p:grpSpPr>
      <p:sp>
        <p:nvSpPr>
          <p:cNvPr id="3" name="Triángulo isósceles 1">
            <a:extLst>
              <a:ext uri="{FF2B5EF4-FFF2-40B4-BE49-F238E27FC236}">
                <a16:creationId xmlns:a16="http://schemas.microsoft.com/office/drawing/2014/main" id="{5716CBF7-F8AF-4951-AE31-0D005B3330FE}"/>
              </a:ext>
            </a:extLst>
          </p:cNvPr>
          <p:cNvSpPr/>
          <p:nvPr/>
        </p:nvSpPr>
        <p:spPr>
          <a:xfrm>
            <a:off x="7162800" y="4876800"/>
            <a:ext cx="1981200" cy="1981200"/>
          </a:xfrm>
          <a:custGeom>
            <a:avLst/>
            <a:gdLst>
              <a:gd name="connsiteX0" fmla="*/ 0 w 3384376"/>
              <a:gd name="connsiteY0" fmla="*/ 3384000 h 3384000"/>
              <a:gd name="connsiteX1" fmla="*/ 1692188 w 3384376"/>
              <a:gd name="connsiteY1" fmla="*/ 0 h 3384000"/>
              <a:gd name="connsiteX2" fmla="*/ 3384376 w 3384376"/>
              <a:gd name="connsiteY2" fmla="*/ 3384000 h 3384000"/>
              <a:gd name="connsiteX3" fmla="*/ 0 w 3384376"/>
              <a:gd name="connsiteY3" fmla="*/ 3384000 h 3384000"/>
              <a:gd name="connsiteX0" fmla="*/ 0 w 3384376"/>
              <a:gd name="connsiteY0" fmla="*/ 3432126 h 3432126"/>
              <a:gd name="connsiteX1" fmla="*/ 3336504 w 3384376"/>
              <a:gd name="connsiteY1" fmla="*/ 0 h 3432126"/>
              <a:gd name="connsiteX2" fmla="*/ 3384376 w 3384376"/>
              <a:gd name="connsiteY2" fmla="*/ 3432126 h 3432126"/>
              <a:gd name="connsiteX3" fmla="*/ 0 w 3384376"/>
              <a:gd name="connsiteY3" fmla="*/ 3432126 h 3432126"/>
              <a:gd name="connsiteX0" fmla="*/ 0 w 3384376"/>
              <a:gd name="connsiteY0" fmla="*/ 3408063 h 3432126"/>
              <a:gd name="connsiteX1" fmla="*/ 3336504 w 3384376"/>
              <a:gd name="connsiteY1" fmla="*/ 0 h 3432126"/>
              <a:gd name="connsiteX2" fmla="*/ 3384376 w 3384376"/>
              <a:gd name="connsiteY2" fmla="*/ 3432126 h 3432126"/>
              <a:gd name="connsiteX3" fmla="*/ 0 w 3384376"/>
              <a:gd name="connsiteY3" fmla="*/ 3408063 h 3432126"/>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16084 h 3424105"/>
              <a:gd name="connsiteX1" fmla="*/ 3344525 w 3408439"/>
              <a:gd name="connsiteY1" fmla="*/ 0 h 3424105"/>
              <a:gd name="connsiteX2" fmla="*/ 3408439 w 3408439"/>
              <a:gd name="connsiteY2" fmla="*/ 3424105 h 3424105"/>
              <a:gd name="connsiteX3" fmla="*/ 0 w 3408439"/>
              <a:gd name="connsiteY3" fmla="*/ 3416084 h 3424105"/>
              <a:gd name="connsiteX0" fmla="*/ 0 w 3408439"/>
              <a:gd name="connsiteY0" fmla="*/ 3432126 h 3440147"/>
              <a:gd name="connsiteX1" fmla="*/ 3400673 w 3408439"/>
              <a:gd name="connsiteY1" fmla="*/ 0 h 3440147"/>
              <a:gd name="connsiteX2" fmla="*/ 3408439 w 3408439"/>
              <a:gd name="connsiteY2" fmla="*/ 3440147 h 3440147"/>
              <a:gd name="connsiteX3" fmla="*/ 0 w 3408439"/>
              <a:gd name="connsiteY3" fmla="*/ 3432126 h 3440147"/>
              <a:gd name="connsiteX0" fmla="*/ 0 w 3409413"/>
              <a:gd name="connsiteY0" fmla="*/ 3440147 h 3448168"/>
              <a:gd name="connsiteX1" fmla="*/ 3408694 w 3409413"/>
              <a:gd name="connsiteY1" fmla="*/ 0 h 3448168"/>
              <a:gd name="connsiteX2" fmla="*/ 3408439 w 3409413"/>
              <a:gd name="connsiteY2" fmla="*/ 3448168 h 3448168"/>
              <a:gd name="connsiteX3" fmla="*/ 0 w 3409413"/>
              <a:gd name="connsiteY3" fmla="*/ 3440147 h 3448168"/>
            </a:gdLst>
            <a:ahLst/>
            <a:cxnLst>
              <a:cxn ang="0">
                <a:pos x="connsiteX0" y="connsiteY0"/>
              </a:cxn>
              <a:cxn ang="0">
                <a:pos x="connsiteX1" y="connsiteY1"/>
              </a:cxn>
              <a:cxn ang="0">
                <a:pos x="connsiteX2" y="connsiteY2"/>
              </a:cxn>
              <a:cxn ang="0">
                <a:pos x="connsiteX3" y="connsiteY3"/>
              </a:cxn>
            </a:cxnLst>
            <a:rect l="l" t="t" r="r" b="b"/>
            <a:pathLst>
              <a:path w="3409413" h="3448168">
                <a:moveTo>
                  <a:pt x="0" y="3440147"/>
                </a:moveTo>
                <a:lnTo>
                  <a:pt x="3408694" y="0"/>
                </a:lnTo>
                <a:cubicBezTo>
                  <a:pt x="3411283" y="1146716"/>
                  <a:pt x="3405850" y="2301452"/>
                  <a:pt x="3408439" y="3448168"/>
                </a:cubicBezTo>
                <a:lnTo>
                  <a:pt x="0" y="34401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pic>
        <p:nvPicPr>
          <p:cNvPr id="4" name="Imagen 6">
            <a:extLst>
              <a:ext uri="{FF2B5EF4-FFF2-40B4-BE49-F238E27FC236}">
                <a16:creationId xmlns:a16="http://schemas.microsoft.com/office/drawing/2014/main" id="{94F5B58D-4DB0-478F-9E8E-6DD66DF665A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27988" y="5732463"/>
            <a:ext cx="10541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riángulo isósceles 1">
            <a:extLst>
              <a:ext uri="{FF2B5EF4-FFF2-40B4-BE49-F238E27FC236}">
                <a16:creationId xmlns:a16="http://schemas.microsoft.com/office/drawing/2014/main" id="{83F96C2B-B715-4E95-B104-37A24B30C3A8}"/>
              </a:ext>
            </a:extLst>
          </p:cNvPr>
          <p:cNvSpPr/>
          <p:nvPr userDrawn="1"/>
        </p:nvSpPr>
        <p:spPr>
          <a:xfrm>
            <a:off x="7162800" y="4876800"/>
            <a:ext cx="1981200" cy="1981200"/>
          </a:xfrm>
          <a:custGeom>
            <a:avLst/>
            <a:gdLst>
              <a:gd name="connsiteX0" fmla="*/ 0 w 3384376"/>
              <a:gd name="connsiteY0" fmla="*/ 3384000 h 3384000"/>
              <a:gd name="connsiteX1" fmla="*/ 1692188 w 3384376"/>
              <a:gd name="connsiteY1" fmla="*/ 0 h 3384000"/>
              <a:gd name="connsiteX2" fmla="*/ 3384376 w 3384376"/>
              <a:gd name="connsiteY2" fmla="*/ 3384000 h 3384000"/>
              <a:gd name="connsiteX3" fmla="*/ 0 w 3384376"/>
              <a:gd name="connsiteY3" fmla="*/ 3384000 h 3384000"/>
              <a:gd name="connsiteX0" fmla="*/ 0 w 3384376"/>
              <a:gd name="connsiteY0" fmla="*/ 3432126 h 3432126"/>
              <a:gd name="connsiteX1" fmla="*/ 3336504 w 3384376"/>
              <a:gd name="connsiteY1" fmla="*/ 0 h 3432126"/>
              <a:gd name="connsiteX2" fmla="*/ 3384376 w 3384376"/>
              <a:gd name="connsiteY2" fmla="*/ 3432126 h 3432126"/>
              <a:gd name="connsiteX3" fmla="*/ 0 w 3384376"/>
              <a:gd name="connsiteY3" fmla="*/ 3432126 h 3432126"/>
              <a:gd name="connsiteX0" fmla="*/ 0 w 3384376"/>
              <a:gd name="connsiteY0" fmla="*/ 3408063 h 3432126"/>
              <a:gd name="connsiteX1" fmla="*/ 3336504 w 3384376"/>
              <a:gd name="connsiteY1" fmla="*/ 0 h 3432126"/>
              <a:gd name="connsiteX2" fmla="*/ 3384376 w 3384376"/>
              <a:gd name="connsiteY2" fmla="*/ 3432126 h 3432126"/>
              <a:gd name="connsiteX3" fmla="*/ 0 w 3384376"/>
              <a:gd name="connsiteY3" fmla="*/ 3408063 h 3432126"/>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16084 h 3424105"/>
              <a:gd name="connsiteX1" fmla="*/ 3344525 w 3408439"/>
              <a:gd name="connsiteY1" fmla="*/ 0 h 3424105"/>
              <a:gd name="connsiteX2" fmla="*/ 3408439 w 3408439"/>
              <a:gd name="connsiteY2" fmla="*/ 3424105 h 3424105"/>
              <a:gd name="connsiteX3" fmla="*/ 0 w 3408439"/>
              <a:gd name="connsiteY3" fmla="*/ 3416084 h 3424105"/>
              <a:gd name="connsiteX0" fmla="*/ 0 w 3408439"/>
              <a:gd name="connsiteY0" fmla="*/ 3432126 h 3440147"/>
              <a:gd name="connsiteX1" fmla="*/ 3400673 w 3408439"/>
              <a:gd name="connsiteY1" fmla="*/ 0 h 3440147"/>
              <a:gd name="connsiteX2" fmla="*/ 3408439 w 3408439"/>
              <a:gd name="connsiteY2" fmla="*/ 3440147 h 3440147"/>
              <a:gd name="connsiteX3" fmla="*/ 0 w 3408439"/>
              <a:gd name="connsiteY3" fmla="*/ 3432126 h 3440147"/>
              <a:gd name="connsiteX0" fmla="*/ 0 w 3409413"/>
              <a:gd name="connsiteY0" fmla="*/ 3440147 h 3448168"/>
              <a:gd name="connsiteX1" fmla="*/ 3408694 w 3409413"/>
              <a:gd name="connsiteY1" fmla="*/ 0 h 3448168"/>
              <a:gd name="connsiteX2" fmla="*/ 3408439 w 3409413"/>
              <a:gd name="connsiteY2" fmla="*/ 3448168 h 3448168"/>
              <a:gd name="connsiteX3" fmla="*/ 0 w 3409413"/>
              <a:gd name="connsiteY3" fmla="*/ 3440147 h 3448168"/>
            </a:gdLst>
            <a:ahLst/>
            <a:cxnLst>
              <a:cxn ang="0">
                <a:pos x="connsiteX0" y="connsiteY0"/>
              </a:cxn>
              <a:cxn ang="0">
                <a:pos x="connsiteX1" y="connsiteY1"/>
              </a:cxn>
              <a:cxn ang="0">
                <a:pos x="connsiteX2" y="connsiteY2"/>
              </a:cxn>
              <a:cxn ang="0">
                <a:pos x="connsiteX3" y="connsiteY3"/>
              </a:cxn>
            </a:cxnLst>
            <a:rect l="l" t="t" r="r" b="b"/>
            <a:pathLst>
              <a:path w="3409413" h="3448168">
                <a:moveTo>
                  <a:pt x="0" y="3440147"/>
                </a:moveTo>
                <a:lnTo>
                  <a:pt x="3408694" y="0"/>
                </a:lnTo>
                <a:cubicBezTo>
                  <a:pt x="3411283" y="1146716"/>
                  <a:pt x="3405850" y="2301452"/>
                  <a:pt x="3408439" y="3448168"/>
                </a:cubicBezTo>
                <a:lnTo>
                  <a:pt x="0" y="34401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pic>
        <p:nvPicPr>
          <p:cNvPr id="6" name="Imagen 9">
            <a:extLst>
              <a:ext uri="{FF2B5EF4-FFF2-40B4-BE49-F238E27FC236}">
                <a16:creationId xmlns:a16="http://schemas.microsoft.com/office/drawing/2014/main" id="{18B9A868-DC25-4D0A-B28A-7DDA0EC830B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8964409">
            <a:off x="7718425" y="5848350"/>
            <a:ext cx="13541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Marcador de texto 11"/>
          <p:cNvSpPr>
            <a:spLocks noGrp="1"/>
          </p:cNvSpPr>
          <p:nvPr>
            <p:ph type="body" sz="quarter" idx="11"/>
          </p:nvPr>
        </p:nvSpPr>
        <p:spPr>
          <a:xfrm>
            <a:off x="628650" y="6214869"/>
            <a:ext cx="2647206" cy="382484"/>
          </a:xfrm>
          <a:prstGeom prst="rect">
            <a:avLst/>
          </a:prstGeom>
        </p:spPr>
        <p:txBody>
          <a:bodyPr/>
          <a:lstStyle>
            <a:lvl1pPr marL="0" indent="0" algn="l">
              <a:buNone/>
              <a:defRPr sz="2000" baseline="0">
                <a:solidFill>
                  <a:schemeClr val="tx2">
                    <a:lumMod val="60000"/>
                    <a:lumOff val="40000"/>
                  </a:schemeClr>
                </a:solidFill>
              </a:defRPr>
            </a:lvl1pPr>
          </a:lstStyle>
          <a:p>
            <a:pPr lvl="0"/>
            <a:r>
              <a:rPr lang="es-ES"/>
              <a:t>Haga clic para modificar el estilo de texto del patrón</a:t>
            </a:r>
          </a:p>
        </p:txBody>
      </p:sp>
    </p:spTree>
    <p:extLst>
      <p:ext uri="{BB962C8B-B14F-4D97-AF65-F5344CB8AC3E}">
        <p14:creationId xmlns:p14="http://schemas.microsoft.com/office/powerpoint/2010/main" val="1218660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portada">
    <p:spTree>
      <p:nvGrpSpPr>
        <p:cNvPr id="1" name=""/>
        <p:cNvGrpSpPr/>
        <p:nvPr/>
      </p:nvGrpSpPr>
      <p:grpSpPr>
        <a:xfrm>
          <a:off x="0" y="0"/>
          <a:ext cx="0" cy="0"/>
          <a:chOff x="0" y="0"/>
          <a:chExt cx="0" cy="0"/>
        </a:xfrm>
      </p:grpSpPr>
      <p:pic>
        <p:nvPicPr>
          <p:cNvPr id="5" name="Imagen 5">
            <a:extLst>
              <a:ext uri="{FF2B5EF4-FFF2-40B4-BE49-F238E27FC236}">
                <a16:creationId xmlns:a16="http://schemas.microsoft.com/office/drawing/2014/main" id="{309AADF2-4AB0-4CC9-BD8B-D41BCBC6C54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48488" y="4691063"/>
            <a:ext cx="2119312" cy="214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riángulo isósceles 1">
            <a:extLst>
              <a:ext uri="{FF2B5EF4-FFF2-40B4-BE49-F238E27FC236}">
                <a16:creationId xmlns:a16="http://schemas.microsoft.com/office/drawing/2014/main" id="{592ADA39-DD9A-45F0-BA7E-CCD282B6C3DC}"/>
              </a:ext>
            </a:extLst>
          </p:cNvPr>
          <p:cNvSpPr/>
          <p:nvPr userDrawn="1"/>
        </p:nvSpPr>
        <p:spPr>
          <a:xfrm>
            <a:off x="6261100" y="3995738"/>
            <a:ext cx="2881313" cy="2879725"/>
          </a:xfrm>
          <a:custGeom>
            <a:avLst/>
            <a:gdLst>
              <a:gd name="connsiteX0" fmla="*/ 0 w 3384376"/>
              <a:gd name="connsiteY0" fmla="*/ 3384000 h 3384000"/>
              <a:gd name="connsiteX1" fmla="*/ 1692188 w 3384376"/>
              <a:gd name="connsiteY1" fmla="*/ 0 h 3384000"/>
              <a:gd name="connsiteX2" fmla="*/ 3384376 w 3384376"/>
              <a:gd name="connsiteY2" fmla="*/ 3384000 h 3384000"/>
              <a:gd name="connsiteX3" fmla="*/ 0 w 3384376"/>
              <a:gd name="connsiteY3" fmla="*/ 3384000 h 3384000"/>
              <a:gd name="connsiteX0" fmla="*/ 0 w 3384376"/>
              <a:gd name="connsiteY0" fmla="*/ 3432126 h 3432126"/>
              <a:gd name="connsiteX1" fmla="*/ 3336504 w 3384376"/>
              <a:gd name="connsiteY1" fmla="*/ 0 h 3432126"/>
              <a:gd name="connsiteX2" fmla="*/ 3384376 w 3384376"/>
              <a:gd name="connsiteY2" fmla="*/ 3432126 h 3432126"/>
              <a:gd name="connsiteX3" fmla="*/ 0 w 3384376"/>
              <a:gd name="connsiteY3" fmla="*/ 3432126 h 3432126"/>
              <a:gd name="connsiteX0" fmla="*/ 0 w 3384376"/>
              <a:gd name="connsiteY0" fmla="*/ 3408063 h 3432126"/>
              <a:gd name="connsiteX1" fmla="*/ 3336504 w 3384376"/>
              <a:gd name="connsiteY1" fmla="*/ 0 h 3432126"/>
              <a:gd name="connsiteX2" fmla="*/ 3384376 w 3384376"/>
              <a:gd name="connsiteY2" fmla="*/ 3432126 h 3432126"/>
              <a:gd name="connsiteX3" fmla="*/ 0 w 3384376"/>
              <a:gd name="connsiteY3" fmla="*/ 3408063 h 3432126"/>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16084 h 3424105"/>
              <a:gd name="connsiteX1" fmla="*/ 3344525 w 3408439"/>
              <a:gd name="connsiteY1" fmla="*/ 0 h 3424105"/>
              <a:gd name="connsiteX2" fmla="*/ 3408439 w 3408439"/>
              <a:gd name="connsiteY2" fmla="*/ 3424105 h 3424105"/>
              <a:gd name="connsiteX3" fmla="*/ 0 w 3408439"/>
              <a:gd name="connsiteY3" fmla="*/ 3416084 h 3424105"/>
              <a:gd name="connsiteX0" fmla="*/ 0 w 3408439"/>
              <a:gd name="connsiteY0" fmla="*/ 3432126 h 3440147"/>
              <a:gd name="connsiteX1" fmla="*/ 3400673 w 3408439"/>
              <a:gd name="connsiteY1" fmla="*/ 0 h 3440147"/>
              <a:gd name="connsiteX2" fmla="*/ 3408439 w 3408439"/>
              <a:gd name="connsiteY2" fmla="*/ 3440147 h 3440147"/>
              <a:gd name="connsiteX3" fmla="*/ 0 w 3408439"/>
              <a:gd name="connsiteY3" fmla="*/ 3432126 h 3440147"/>
              <a:gd name="connsiteX0" fmla="*/ 0 w 3409413"/>
              <a:gd name="connsiteY0" fmla="*/ 3440147 h 3448168"/>
              <a:gd name="connsiteX1" fmla="*/ 3408694 w 3409413"/>
              <a:gd name="connsiteY1" fmla="*/ 0 h 3448168"/>
              <a:gd name="connsiteX2" fmla="*/ 3408439 w 3409413"/>
              <a:gd name="connsiteY2" fmla="*/ 3448168 h 3448168"/>
              <a:gd name="connsiteX3" fmla="*/ 0 w 3409413"/>
              <a:gd name="connsiteY3" fmla="*/ 3440147 h 3448168"/>
            </a:gdLst>
            <a:ahLst/>
            <a:cxnLst>
              <a:cxn ang="0">
                <a:pos x="connsiteX0" y="connsiteY0"/>
              </a:cxn>
              <a:cxn ang="0">
                <a:pos x="connsiteX1" y="connsiteY1"/>
              </a:cxn>
              <a:cxn ang="0">
                <a:pos x="connsiteX2" y="connsiteY2"/>
              </a:cxn>
              <a:cxn ang="0">
                <a:pos x="connsiteX3" y="connsiteY3"/>
              </a:cxn>
            </a:cxnLst>
            <a:rect l="l" t="t" r="r" b="b"/>
            <a:pathLst>
              <a:path w="3409413" h="3448168">
                <a:moveTo>
                  <a:pt x="0" y="3440147"/>
                </a:moveTo>
                <a:lnTo>
                  <a:pt x="3408694" y="0"/>
                </a:lnTo>
                <a:cubicBezTo>
                  <a:pt x="3411283" y="1146716"/>
                  <a:pt x="3405850" y="2301452"/>
                  <a:pt x="3408439" y="3448168"/>
                </a:cubicBezTo>
                <a:lnTo>
                  <a:pt x="0" y="34401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pic>
        <p:nvPicPr>
          <p:cNvPr id="7" name="Imagen 7">
            <a:extLst>
              <a:ext uri="{FF2B5EF4-FFF2-40B4-BE49-F238E27FC236}">
                <a16:creationId xmlns:a16="http://schemas.microsoft.com/office/drawing/2014/main" id="{72A6A806-A36F-42EF-BBC6-7CD3286CC43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8964409">
            <a:off x="7146925" y="5362575"/>
            <a:ext cx="1952625" cy="101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ítulo 2"/>
          <p:cNvSpPr>
            <a:spLocks noGrp="1"/>
          </p:cNvSpPr>
          <p:nvPr>
            <p:ph type="title"/>
          </p:nvPr>
        </p:nvSpPr>
        <p:spPr>
          <a:xfrm>
            <a:off x="899592" y="1700808"/>
            <a:ext cx="7886700" cy="1500331"/>
          </a:xfrm>
          <a:prstGeom prst="rect">
            <a:avLst/>
          </a:prstGeom>
        </p:spPr>
        <p:txBody>
          <a:bodyPr anchor="b"/>
          <a:lstStyle>
            <a:lvl1pPr>
              <a:defRPr sz="5000"/>
            </a:lvl1pPr>
          </a:lstStyle>
          <a:p>
            <a:r>
              <a:rPr lang="es-ES" dirty="0"/>
              <a:t>Haga clic para modificar el estilo de título</a:t>
            </a:r>
          </a:p>
        </p:txBody>
      </p:sp>
      <p:sp>
        <p:nvSpPr>
          <p:cNvPr id="8" name="Subtítulo 2"/>
          <p:cNvSpPr>
            <a:spLocks noGrp="1"/>
          </p:cNvSpPr>
          <p:nvPr>
            <p:ph type="subTitle" idx="1"/>
          </p:nvPr>
        </p:nvSpPr>
        <p:spPr>
          <a:xfrm>
            <a:off x="1413942" y="3322000"/>
            <a:ext cx="6858000" cy="1147590"/>
          </a:xfrm>
          <a:prstGeom prst="rect">
            <a:avLst/>
          </a:prstGeom>
        </p:spPr>
        <p:txBody>
          <a:bodyPr/>
          <a:lstStyle>
            <a:lvl1pPr marL="0" indent="0" algn="ctr">
              <a:buNone/>
              <a:defRPr sz="350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a:t>
            </a:r>
          </a:p>
        </p:txBody>
      </p:sp>
      <p:sp>
        <p:nvSpPr>
          <p:cNvPr id="13" name="Marcador de texto 11"/>
          <p:cNvSpPr>
            <a:spLocks noGrp="1"/>
          </p:cNvSpPr>
          <p:nvPr>
            <p:ph type="body" sz="quarter" idx="10"/>
          </p:nvPr>
        </p:nvSpPr>
        <p:spPr>
          <a:xfrm>
            <a:off x="899592" y="1173976"/>
            <a:ext cx="1728192" cy="526832"/>
          </a:xfrm>
          <a:prstGeom prst="rect">
            <a:avLst/>
          </a:prstGeom>
        </p:spPr>
        <p:txBody>
          <a:bodyPr/>
          <a:lstStyle>
            <a:lvl1pPr marL="0" indent="0" algn="l">
              <a:buNone/>
              <a:defRPr sz="2800" baseline="0">
                <a:solidFill>
                  <a:schemeClr val="tx2">
                    <a:lumMod val="60000"/>
                    <a:lumOff val="40000"/>
                  </a:schemeClr>
                </a:solidFill>
              </a:defRPr>
            </a:lvl1pPr>
          </a:lstStyle>
          <a:p>
            <a:pPr lvl="0"/>
            <a:r>
              <a:rPr lang="es-ES"/>
              <a:t>Haga clic para modificar el estilo de texto del patrón</a:t>
            </a:r>
          </a:p>
        </p:txBody>
      </p:sp>
    </p:spTree>
    <p:extLst>
      <p:ext uri="{BB962C8B-B14F-4D97-AF65-F5344CB8AC3E}">
        <p14:creationId xmlns:p14="http://schemas.microsoft.com/office/powerpoint/2010/main" val="2667881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ítulo y objetos">
    <p:spTree>
      <p:nvGrpSpPr>
        <p:cNvPr id="1" name=""/>
        <p:cNvGrpSpPr/>
        <p:nvPr/>
      </p:nvGrpSpPr>
      <p:grpSpPr>
        <a:xfrm>
          <a:off x="0" y="0"/>
          <a:ext cx="0" cy="0"/>
          <a:chOff x="0" y="0"/>
          <a:chExt cx="0" cy="0"/>
        </a:xfrm>
      </p:grpSpPr>
      <p:sp>
        <p:nvSpPr>
          <p:cNvPr id="5" name="Triángulo isósceles 1">
            <a:extLst>
              <a:ext uri="{FF2B5EF4-FFF2-40B4-BE49-F238E27FC236}">
                <a16:creationId xmlns:a16="http://schemas.microsoft.com/office/drawing/2014/main" id="{D6ED0D50-4480-4F38-8C65-1C10422FBA8E}"/>
              </a:ext>
            </a:extLst>
          </p:cNvPr>
          <p:cNvSpPr/>
          <p:nvPr userDrawn="1"/>
        </p:nvSpPr>
        <p:spPr>
          <a:xfrm>
            <a:off x="7162800" y="4876800"/>
            <a:ext cx="1981200" cy="1981200"/>
          </a:xfrm>
          <a:custGeom>
            <a:avLst/>
            <a:gdLst>
              <a:gd name="connsiteX0" fmla="*/ 0 w 3384376"/>
              <a:gd name="connsiteY0" fmla="*/ 3384000 h 3384000"/>
              <a:gd name="connsiteX1" fmla="*/ 1692188 w 3384376"/>
              <a:gd name="connsiteY1" fmla="*/ 0 h 3384000"/>
              <a:gd name="connsiteX2" fmla="*/ 3384376 w 3384376"/>
              <a:gd name="connsiteY2" fmla="*/ 3384000 h 3384000"/>
              <a:gd name="connsiteX3" fmla="*/ 0 w 3384376"/>
              <a:gd name="connsiteY3" fmla="*/ 3384000 h 3384000"/>
              <a:gd name="connsiteX0" fmla="*/ 0 w 3384376"/>
              <a:gd name="connsiteY0" fmla="*/ 3432126 h 3432126"/>
              <a:gd name="connsiteX1" fmla="*/ 3336504 w 3384376"/>
              <a:gd name="connsiteY1" fmla="*/ 0 h 3432126"/>
              <a:gd name="connsiteX2" fmla="*/ 3384376 w 3384376"/>
              <a:gd name="connsiteY2" fmla="*/ 3432126 h 3432126"/>
              <a:gd name="connsiteX3" fmla="*/ 0 w 3384376"/>
              <a:gd name="connsiteY3" fmla="*/ 3432126 h 3432126"/>
              <a:gd name="connsiteX0" fmla="*/ 0 w 3384376"/>
              <a:gd name="connsiteY0" fmla="*/ 3408063 h 3432126"/>
              <a:gd name="connsiteX1" fmla="*/ 3336504 w 3384376"/>
              <a:gd name="connsiteY1" fmla="*/ 0 h 3432126"/>
              <a:gd name="connsiteX2" fmla="*/ 3384376 w 3384376"/>
              <a:gd name="connsiteY2" fmla="*/ 3432126 h 3432126"/>
              <a:gd name="connsiteX3" fmla="*/ 0 w 3384376"/>
              <a:gd name="connsiteY3" fmla="*/ 3408063 h 3432126"/>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16084 h 3424105"/>
              <a:gd name="connsiteX1" fmla="*/ 3344525 w 3408439"/>
              <a:gd name="connsiteY1" fmla="*/ 0 h 3424105"/>
              <a:gd name="connsiteX2" fmla="*/ 3408439 w 3408439"/>
              <a:gd name="connsiteY2" fmla="*/ 3424105 h 3424105"/>
              <a:gd name="connsiteX3" fmla="*/ 0 w 3408439"/>
              <a:gd name="connsiteY3" fmla="*/ 3416084 h 3424105"/>
              <a:gd name="connsiteX0" fmla="*/ 0 w 3408439"/>
              <a:gd name="connsiteY0" fmla="*/ 3432126 h 3440147"/>
              <a:gd name="connsiteX1" fmla="*/ 3400673 w 3408439"/>
              <a:gd name="connsiteY1" fmla="*/ 0 h 3440147"/>
              <a:gd name="connsiteX2" fmla="*/ 3408439 w 3408439"/>
              <a:gd name="connsiteY2" fmla="*/ 3440147 h 3440147"/>
              <a:gd name="connsiteX3" fmla="*/ 0 w 3408439"/>
              <a:gd name="connsiteY3" fmla="*/ 3432126 h 3440147"/>
              <a:gd name="connsiteX0" fmla="*/ 0 w 3409413"/>
              <a:gd name="connsiteY0" fmla="*/ 3440147 h 3448168"/>
              <a:gd name="connsiteX1" fmla="*/ 3408694 w 3409413"/>
              <a:gd name="connsiteY1" fmla="*/ 0 h 3448168"/>
              <a:gd name="connsiteX2" fmla="*/ 3408439 w 3409413"/>
              <a:gd name="connsiteY2" fmla="*/ 3448168 h 3448168"/>
              <a:gd name="connsiteX3" fmla="*/ 0 w 3409413"/>
              <a:gd name="connsiteY3" fmla="*/ 3440147 h 3448168"/>
            </a:gdLst>
            <a:ahLst/>
            <a:cxnLst>
              <a:cxn ang="0">
                <a:pos x="connsiteX0" y="connsiteY0"/>
              </a:cxn>
              <a:cxn ang="0">
                <a:pos x="connsiteX1" y="connsiteY1"/>
              </a:cxn>
              <a:cxn ang="0">
                <a:pos x="connsiteX2" y="connsiteY2"/>
              </a:cxn>
              <a:cxn ang="0">
                <a:pos x="connsiteX3" y="connsiteY3"/>
              </a:cxn>
            </a:cxnLst>
            <a:rect l="l" t="t" r="r" b="b"/>
            <a:pathLst>
              <a:path w="3409413" h="3448168">
                <a:moveTo>
                  <a:pt x="0" y="3440147"/>
                </a:moveTo>
                <a:lnTo>
                  <a:pt x="3408694" y="0"/>
                </a:lnTo>
                <a:cubicBezTo>
                  <a:pt x="3411283" y="1146716"/>
                  <a:pt x="3405850" y="2301452"/>
                  <a:pt x="3408439" y="3448168"/>
                </a:cubicBezTo>
                <a:lnTo>
                  <a:pt x="0" y="34401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pic>
        <p:nvPicPr>
          <p:cNvPr id="6" name="Imagen 6">
            <a:extLst>
              <a:ext uri="{FF2B5EF4-FFF2-40B4-BE49-F238E27FC236}">
                <a16:creationId xmlns:a16="http://schemas.microsoft.com/office/drawing/2014/main" id="{6779516C-A70B-430C-BA06-52E9AC6493D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rot="18964409">
            <a:off x="7791450" y="5838825"/>
            <a:ext cx="124618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a:xfrm>
            <a:off x="628650" y="1062707"/>
            <a:ext cx="8263830" cy="781968"/>
          </a:xfrm>
          <a:prstGeom prst="rect">
            <a:avLst/>
          </a:prstGeom>
        </p:spPr>
        <p:txBody>
          <a:bodyPr anchor="ctr"/>
          <a:lstStyle>
            <a:lvl1pPr algn="l">
              <a:defRPr sz="3000">
                <a:solidFill>
                  <a:schemeClr val="tx2">
                    <a:lumMod val="60000"/>
                    <a:lumOff val="40000"/>
                  </a:schemeClr>
                </a:solidFill>
              </a:defRPr>
            </a:lvl1pPr>
          </a:lstStyle>
          <a:p>
            <a:r>
              <a:rPr lang="es-ES" dirty="0"/>
              <a:t>Haga clic para modificar el estilo de título</a:t>
            </a:r>
          </a:p>
        </p:txBody>
      </p:sp>
      <p:sp>
        <p:nvSpPr>
          <p:cNvPr id="9" name="Marcador de texto 8"/>
          <p:cNvSpPr>
            <a:spLocks noGrp="1"/>
          </p:cNvSpPr>
          <p:nvPr>
            <p:ph type="body" sz="quarter" idx="10"/>
          </p:nvPr>
        </p:nvSpPr>
        <p:spPr>
          <a:xfrm>
            <a:off x="628650" y="1844675"/>
            <a:ext cx="8263830" cy="2232397"/>
          </a:xfrm>
          <a:prstGeom prst="rect">
            <a:avLst/>
          </a:prstGeom>
        </p:spPr>
        <p:txBody>
          <a:bodyPr/>
          <a:lstStyle>
            <a:lvl1pPr marL="0" indent="0">
              <a:buNone/>
              <a:defRPr sz="2800"/>
            </a:lvl1pPr>
            <a:lvl2pPr>
              <a:defRPr sz="2400"/>
            </a:lvl2pPr>
            <a:lvl3pPr>
              <a:defRPr sz="2000"/>
            </a:lvl3pPr>
            <a:lvl4pPr>
              <a:defRPr sz="1800"/>
            </a:lvl4pPr>
            <a:lvl5pPr>
              <a:defRPr sz="1800"/>
            </a:lvl5pPr>
          </a:lstStyle>
          <a:p>
            <a:pPr lvl="0"/>
            <a:r>
              <a:rPr lang="es-ES" dirty="0"/>
              <a:t>Haga clic para modificar el estilo de texto </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8" name="Marcador de texto 11"/>
          <p:cNvSpPr>
            <a:spLocks noGrp="1"/>
          </p:cNvSpPr>
          <p:nvPr>
            <p:ph type="body" sz="quarter" idx="12"/>
          </p:nvPr>
        </p:nvSpPr>
        <p:spPr>
          <a:xfrm>
            <a:off x="628650" y="6163779"/>
            <a:ext cx="1728192" cy="526832"/>
          </a:xfrm>
          <a:prstGeom prst="rect">
            <a:avLst/>
          </a:prstGeom>
        </p:spPr>
        <p:txBody>
          <a:bodyPr/>
          <a:lstStyle>
            <a:lvl1pPr marL="0" indent="0" algn="l">
              <a:buNone/>
              <a:defRPr sz="2800" baseline="0">
                <a:solidFill>
                  <a:schemeClr val="tx2">
                    <a:lumMod val="60000"/>
                    <a:lumOff val="40000"/>
                  </a:schemeClr>
                </a:solidFill>
              </a:defRPr>
            </a:lvl1pPr>
          </a:lstStyle>
          <a:p>
            <a:pPr lvl="0"/>
            <a:r>
              <a:rPr lang="es-ES"/>
              <a:t>Haga clic para modificar el estilo de texto del patrón</a:t>
            </a:r>
          </a:p>
        </p:txBody>
      </p:sp>
    </p:spTree>
    <p:extLst>
      <p:ext uri="{BB962C8B-B14F-4D97-AF65-F5344CB8AC3E}">
        <p14:creationId xmlns:p14="http://schemas.microsoft.com/office/powerpoint/2010/main" val="4144577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Diapo interior 1">
    <p:spTree>
      <p:nvGrpSpPr>
        <p:cNvPr id="1" name=""/>
        <p:cNvGrpSpPr/>
        <p:nvPr/>
      </p:nvGrpSpPr>
      <p:grpSpPr>
        <a:xfrm>
          <a:off x="0" y="0"/>
          <a:ext cx="0" cy="0"/>
          <a:chOff x="0" y="0"/>
          <a:chExt cx="0" cy="0"/>
        </a:xfrm>
      </p:grpSpPr>
      <p:sp>
        <p:nvSpPr>
          <p:cNvPr id="3" name="Triángulo isósceles 1">
            <a:extLst>
              <a:ext uri="{FF2B5EF4-FFF2-40B4-BE49-F238E27FC236}">
                <a16:creationId xmlns:a16="http://schemas.microsoft.com/office/drawing/2014/main" id="{345ADBE7-A6F1-4A34-8DF1-D9E64B41E23D}"/>
              </a:ext>
            </a:extLst>
          </p:cNvPr>
          <p:cNvSpPr/>
          <p:nvPr/>
        </p:nvSpPr>
        <p:spPr>
          <a:xfrm>
            <a:off x="7162800" y="4876800"/>
            <a:ext cx="1981200" cy="1981200"/>
          </a:xfrm>
          <a:custGeom>
            <a:avLst/>
            <a:gdLst>
              <a:gd name="connsiteX0" fmla="*/ 0 w 3384376"/>
              <a:gd name="connsiteY0" fmla="*/ 3384000 h 3384000"/>
              <a:gd name="connsiteX1" fmla="*/ 1692188 w 3384376"/>
              <a:gd name="connsiteY1" fmla="*/ 0 h 3384000"/>
              <a:gd name="connsiteX2" fmla="*/ 3384376 w 3384376"/>
              <a:gd name="connsiteY2" fmla="*/ 3384000 h 3384000"/>
              <a:gd name="connsiteX3" fmla="*/ 0 w 3384376"/>
              <a:gd name="connsiteY3" fmla="*/ 3384000 h 3384000"/>
              <a:gd name="connsiteX0" fmla="*/ 0 w 3384376"/>
              <a:gd name="connsiteY0" fmla="*/ 3432126 h 3432126"/>
              <a:gd name="connsiteX1" fmla="*/ 3336504 w 3384376"/>
              <a:gd name="connsiteY1" fmla="*/ 0 h 3432126"/>
              <a:gd name="connsiteX2" fmla="*/ 3384376 w 3384376"/>
              <a:gd name="connsiteY2" fmla="*/ 3432126 h 3432126"/>
              <a:gd name="connsiteX3" fmla="*/ 0 w 3384376"/>
              <a:gd name="connsiteY3" fmla="*/ 3432126 h 3432126"/>
              <a:gd name="connsiteX0" fmla="*/ 0 w 3384376"/>
              <a:gd name="connsiteY0" fmla="*/ 3408063 h 3432126"/>
              <a:gd name="connsiteX1" fmla="*/ 3336504 w 3384376"/>
              <a:gd name="connsiteY1" fmla="*/ 0 h 3432126"/>
              <a:gd name="connsiteX2" fmla="*/ 3384376 w 3384376"/>
              <a:gd name="connsiteY2" fmla="*/ 3432126 h 3432126"/>
              <a:gd name="connsiteX3" fmla="*/ 0 w 3384376"/>
              <a:gd name="connsiteY3" fmla="*/ 3408063 h 3432126"/>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16084 h 3424105"/>
              <a:gd name="connsiteX1" fmla="*/ 3344525 w 3408439"/>
              <a:gd name="connsiteY1" fmla="*/ 0 h 3424105"/>
              <a:gd name="connsiteX2" fmla="*/ 3408439 w 3408439"/>
              <a:gd name="connsiteY2" fmla="*/ 3424105 h 3424105"/>
              <a:gd name="connsiteX3" fmla="*/ 0 w 3408439"/>
              <a:gd name="connsiteY3" fmla="*/ 3416084 h 3424105"/>
              <a:gd name="connsiteX0" fmla="*/ 0 w 3408439"/>
              <a:gd name="connsiteY0" fmla="*/ 3432126 h 3440147"/>
              <a:gd name="connsiteX1" fmla="*/ 3400673 w 3408439"/>
              <a:gd name="connsiteY1" fmla="*/ 0 h 3440147"/>
              <a:gd name="connsiteX2" fmla="*/ 3408439 w 3408439"/>
              <a:gd name="connsiteY2" fmla="*/ 3440147 h 3440147"/>
              <a:gd name="connsiteX3" fmla="*/ 0 w 3408439"/>
              <a:gd name="connsiteY3" fmla="*/ 3432126 h 3440147"/>
              <a:gd name="connsiteX0" fmla="*/ 0 w 3409413"/>
              <a:gd name="connsiteY0" fmla="*/ 3440147 h 3448168"/>
              <a:gd name="connsiteX1" fmla="*/ 3408694 w 3409413"/>
              <a:gd name="connsiteY1" fmla="*/ 0 h 3448168"/>
              <a:gd name="connsiteX2" fmla="*/ 3408439 w 3409413"/>
              <a:gd name="connsiteY2" fmla="*/ 3448168 h 3448168"/>
              <a:gd name="connsiteX3" fmla="*/ 0 w 3409413"/>
              <a:gd name="connsiteY3" fmla="*/ 3440147 h 3448168"/>
            </a:gdLst>
            <a:ahLst/>
            <a:cxnLst>
              <a:cxn ang="0">
                <a:pos x="connsiteX0" y="connsiteY0"/>
              </a:cxn>
              <a:cxn ang="0">
                <a:pos x="connsiteX1" y="connsiteY1"/>
              </a:cxn>
              <a:cxn ang="0">
                <a:pos x="connsiteX2" y="connsiteY2"/>
              </a:cxn>
              <a:cxn ang="0">
                <a:pos x="connsiteX3" y="connsiteY3"/>
              </a:cxn>
            </a:cxnLst>
            <a:rect l="l" t="t" r="r" b="b"/>
            <a:pathLst>
              <a:path w="3409413" h="3448168">
                <a:moveTo>
                  <a:pt x="0" y="3440147"/>
                </a:moveTo>
                <a:lnTo>
                  <a:pt x="3408694" y="0"/>
                </a:lnTo>
                <a:cubicBezTo>
                  <a:pt x="3411283" y="1146716"/>
                  <a:pt x="3405850" y="2301452"/>
                  <a:pt x="3408439" y="3448168"/>
                </a:cubicBezTo>
                <a:lnTo>
                  <a:pt x="0" y="34401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pic>
        <p:nvPicPr>
          <p:cNvPr id="4" name="Imagen 6">
            <a:extLst>
              <a:ext uri="{FF2B5EF4-FFF2-40B4-BE49-F238E27FC236}">
                <a16:creationId xmlns:a16="http://schemas.microsoft.com/office/drawing/2014/main" id="{59B8D3AC-D107-4CC5-A8EF-DD5F821295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27988" y="5732463"/>
            <a:ext cx="10541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riángulo isósceles 1">
            <a:extLst>
              <a:ext uri="{FF2B5EF4-FFF2-40B4-BE49-F238E27FC236}">
                <a16:creationId xmlns:a16="http://schemas.microsoft.com/office/drawing/2014/main" id="{3B578351-7A0D-41B9-95FC-C14F7BE463F4}"/>
              </a:ext>
            </a:extLst>
          </p:cNvPr>
          <p:cNvSpPr/>
          <p:nvPr userDrawn="1"/>
        </p:nvSpPr>
        <p:spPr>
          <a:xfrm>
            <a:off x="7162800" y="4876800"/>
            <a:ext cx="1981200" cy="1981200"/>
          </a:xfrm>
          <a:custGeom>
            <a:avLst/>
            <a:gdLst>
              <a:gd name="connsiteX0" fmla="*/ 0 w 3384376"/>
              <a:gd name="connsiteY0" fmla="*/ 3384000 h 3384000"/>
              <a:gd name="connsiteX1" fmla="*/ 1692188 w 3384376"/>
              <a:gd name="connsiteY1" fmla="*/ 0 h 3384000"/>
              <a:gd name="connsiteX2" fmla="*/ 3384376 w 3384376"/>
              <a:gd name="connsiteY2" fmla="*/ 3384000 h 3384000"/>
              <a:gd name="connsiteX3" fmla="*/ 0 w 3384376"/>
              <a:gd name="connsiteY3" fmla="*/ 3384000 h 3384000"/>
              <a:gd name="connsiteX0" fmla="*/ 0 w 3384376"/>
              <a:gd name="connsiteY0" fmla="*/ 3432126 h 3432126"/>
              <a:gd name="connsiteX1" fmla="*/ 3336504 w 3384376"/>
              <a:gd name="connsiteY1" fmla="*/ 0 h 3432126"/>
              <a:gd name="connsiteX2" fmla="*/ 3384376 w 3384376"/>
              <a:gd name="connsiteY2" fmla="*/ 3432126 h 3432126"/>
              <a:gd name="connsiteX3" fmla="*/ 0 w 3384376"/>
              <a:gd name="connsiteY3" fmla="*/ 3432126 h 3432126"/>
              <a:gd name="connsiteX0" fmla="*/ 0 w 3384376"/>
              <a:gd name="connsiteY0" fmla="*/ 3408063 h 3432126"/>
              <a:gd name="connsiteX1" fmla="*/ 3336504 w 3384376"/>
              <a:gd name="connsiteY1" fmla="*/ 0 h 3432126"/>
              <a:gd name="connsiteX2" fmla="*/ 3384376 w 3384376"/>
              <a:gd name="connsiteY2" fmla="*/ 3432126 h 3432126"/>
              <a:gd name="connsiteX3" fmla="*/ 0 w 3384376"/>
              <a:gd name="connsiteY3" fmla="*/ 3408063 h 3432126"/>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16084 h 3424105"/>
              <a:gd name="connsiteX1" fmla="*/ 3344525 w 3408439"/>
              <a:gd name="connsiteY1" fmla="*/ 0 h 3424105"/>
              <a:gd name="connsiteX2" fmla="*/ 3408439 w 3408439"/>
              <a:gd name="connsiteY2" fmla="*/ 3424105 h 3424105"/>
              <a:gd name="connsiteX3" fmla="*/ 0 w 3408439"/>
              <a:gd name="connsiteY3" fmla="*/ 3416084 h 3424105"/>
              <a:gd name="connsiteX0" fmla="*/ 0 w 3408439"/>
              <a:gd name="connsiteY0" fmla="*/ 3432126 h 3440147"/>
              <a:gd name="connsiteX1" fmla="*/ 3400673 w 3408439"/>
              <a:gd name="connsiteY1" fmla="*/ 0 h 3440147"/>
              <a:gd name="connsiteX2" fmla="*/ 3408439 w 3408439"/>
              <a:gd name="connsiteY2" fmla="*/ 3440147 h 3440147"/>
              <a:gd name="connsiteX3" fmla="*/ 0 w 3408439"/>
              <a:gd name="connsiteY3" fmla="*/ 3432126 h 3440147"/>
              <a:gd name="connsiteX0" fmla="*/ 0 w 3409413"/>
              <a:gd name="connsiteY0" fmla="*/ 3440147 h 3448168"/>
              <a:gd name="connsiteX1" fmla="*/ 3408694 w 3409413"/>
              <a:gd name="connsiteY1" fmla="*/ 0 h 3448168"/>
              <a:gd name="connsiteX2" fmla="*/ 3408439 w 3409413"/>
              <a:gd name="connsiteY2" fmla="*/ 3448168 h 3448168"/>
              <a:gd name="connsiteX3" fmla="*/ 0 w 3409413"/>
              <a:gd name="connsiteY3" fmla="*/ 3440147 h 3448168"/>
            </a:gdLst>
            <a:ahLst/>
            <a:cxnLst>
              <a:cxn ang="0">
                <a:pos x="connsiteX0" y="connsiteY0"/>
              </a:cxn>
              <a:cxn ang="0">
                <a:pos x="connsiteX1" y="connsiteY1"/>
              </a:cxn>
              <a:cxn ang="0">
                <a:pos x="connsiteX2" y="connsiteY2"/>
              </a:cxn>
              <a:cxn ang="0">
                <a:pos x="connsiteX3" y="connsiteY3"/>
              </a:cxn>
            </a:cxnLst>
            <a:rect l="l" t="t" r="r" b="b"/>
            <a:pathLst>
              <a:path w="3409413" h="3448168">
                <a:moveTo>
                  <a:pt x="0" y="3440147"/>
                </a:moveTo>
                <a:lnTo>
                  <a:pt x="3408694" y="0"/>
                </a:lnTo>
                <a:cubicBezTo>
                  <a:pt x="3411283" y="1146716"/>
                  <a:pt x="3405850" y="2301452"/>
                  <a:pt x="3408439" y="3448168"/>
                </a:cubicBezTo>
                <a:lnTo>
                  <a:pt x="0" y="34401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pic>
        <p:nvPicPr>
          <p:cNvPr id="6" name="Imagen 9">
            <a:extLst>
              <a:ext uri="{FF2B5EF4-FFF2-40B4-BE49-F238E27FC236}">
                <a16:creationId xmlns:a16="http://schemas.microsoft.com/office/drawing/2014/main" id="{F3C8D4DB-09C0-4ABC-8DF5-6B78A45A31C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8964409">
            <a:off x="7791450" y="5838825"/>
            <a:ext cx="124618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Marcador de texto 11"/>
          <p:cNvSpPr>
            <a:spLocks noGrp="1"/>
          </p:cNvSpPr>
          <p:nvPr>
            <p:ph type="body" sz="quarter" idx="10"/>
          </p:nvPr>
        </p:nvSpPr>
        <p:spPr>
          <a:xfrm>
            <a:off x="611560" y="6163779"/>
            <a:ext cx="1728192" cy="526832"/>
          </a:xfrm>
          <a:prstGeom prst="rect">
            <a:avLst/>
          </a:prstGeom>
        </p:spPr>
        <p:txBody>
          <a:bodyPr/>
          <a:lstStyle>
            <a:lvl1pPr marL="0" indent="0" algn="l">
              <a:buNone/>
              <a:defRPr sz="2800" baseline="0">
                <a:solidFill>
                  <a:schemeClr val="tx2">
                    <a:lumMod val="60000"/>
                    <a:lumOff val="40000"/>
                  </a:schemeClr>
                </a:solidFill>
              </a:defRPr>
            </a:lvl1pPr>
          </a:lstStyle>
          <a:p>
            <a:pPr lvl="0"/>
            <a:r>
              <a:rPr lang="es-ES"/>
              <a:t>Haga clic para modificar el estilo de texto del patrón</a:t>
            </a:r>
          </a:p>
        </p:txBody>
      </p:sp>
    </p:spTree>
    <p:extLst>
      <p:ext uri="{BB962C8B-B14F-4D97-AF65-F5344CB8AC3E}">
        <p14:creationId xmlns:p14="http://schemas.microsoft.com/office/powerpoint/2010/main" val="3665887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4" name="Imagen 5">
            <a:extLst>
              <a:ext uri="{FF2B5EF4-FFF2-40B4-BE49-F238E27FC236}">
                <a16:creationId xmlns:a16="http://schemas.microsoft.com/office/drawing/2014/main" id="{244FCFA1-8DB0-4488-9AC1-92E01634BEC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48488" y="4691063"/>
            <a:ext cx="2119312" cy="214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riángulo isósceles 1">
            <a:extLst>
              <a:ext uri="{FF2B5EF4-FFF2-40B4-BE49-F238E27FC236}">
                <a16:creationId xmlns:a16="http://schemas.microsoft.com/office/drawing/2014/main" id="{01949424-501F-40CF-9F0D-DF7718B508C8}"/>
              </a:ext>
            </a:extLst>
          </p:cNvPr>
          <p:cNvSpPr/>
          <p:nvPr userDrawn="1"/>
        </p:nvSpPr>
        <p:spPr>
          <a:xfrm>
            <a:off x="6261100" y="3995738"/>
            <a:ext cx="2881313" cy="2879725"/>
          </a:xfrm>
          <a:custGeom>
            <a:avLst/>
            <a:gdLst>
              <a:gd name="connsiteX0" fmla="*/ 0 w 3384376"/>
              <a:gd name="connsiteY0" fmla="*/ 3384000 h 3384000"/>
              <a:gd name="connsiteX1" fmla="*/ 1692188 w 3384376"/>
              <a:gd name="connsiteY1" fmla="*/ 0 h 3384000"/>
              <a:gd name="connsiteX2" fmla="*/ 3384376 w 3384376"/>
              <a:gd name="connsiteY2" fmla="*/ 3384000 h 3384000"/>
              <a:gd name="connsiteX3" fmla="*/ 0 w 3384376"/>
              <a:gd name="connsiteY3" fmla="*/ 3384000 h 3384000"/>
              <a:gd name="connsiteX0" fmla="*/ 0 w 3384376"/>
              <a:gd name="connsiteY0" fmla="*/ 3432126 h 3432126"/>
              <a:gd name="connsiteX1" fmla="*/ 3336504 w 3384376"/>
              <a:gd name="connsiteY1" fmla="*/ 0 h 3432126"/>
              <a:gd name="connsiteX2" fmla="*/ 3384376 w 3384376"/>
              <a:gd name="connsiteY2" fmla="*/ 3432126 h 3432126"/>
              <a:gd name="connsiteX3" fmla="*/ 0 w 3384376"/>
              <a:gd name="connsiteY3" fmla="*/ 3432126 h 3432126"/>
              <a:gd name="connsiteX0" fmla="*/ 0 w 3384376"/>
              <a:gd name="connsiteY0" fmla="*/ 3408063 h 3432126"/>
              <a:gd name="connsiteX1" fmla="*/ 3336504 w 3384376"/>
              <a:gd name="connsiteY1" fmla="*/ 0 h 3432126"/>
              <a:gd name="connsiteX2" fmla="*/ 3384376 w 3384376"/>
              <a:gd name="connsiteY2" fmla="*/ 3432126 h 3432126"/>
              <a:gd name="connsiteX3" fmla="*/ 0 w 3384376"/>
              <a:gd name="connsiteY3" fmla="*/ 3408063 h 3432126"/>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16084 h 3424105"/>
              <a:gd name="connsiteX1" fmla="*/ 3344525 w 3408439"/>
              <a:gd name="connsiteY1" fmla="*/ 0 h 3424105"/>
              <a:gd name="connsiteX2" fmla="*/ 3408439 w 3408439"/>
              <a:gd name="connsiteY2" fmla="*/ 3424105 h 3424105"/>
              <a:gd name="connsiteX3" fmla="*/ 0 w 3408439"/>
              <a:gd name="connsiteY3" fmla="*/ 3416084 h 3424105"/>
              <a:gd name="connsiteX0" fmla="*/ 0 w 3408439"/>
              <a:gd name="connsiteY0" fmla="*/ 3432126 h 3440147"/>
              <a:gd name="connsiteX1" fmla="*/ 3400673 w 3408439"/>
              <a:gd name="connsiteY1" fmla="*/ 0 h 3440147"/>
              <a:gd name="connsiteX2" fmla="*/ 3408439 w 3408439"/>
              <a:gd name="connsiteY2" fmla="*/ 3440147 h 3440147"/>
              <a:gd name="connsiteX3" fmla="*/ 0 w 3408439"/>
              <a:gd name="connsiteY3" fmla="*/ 3432126 h 3440147"/>
              <a:gd name="connsiteX0" fmla="*/ 0 w 3409413"/>
              <a:gd name="connsiteY0" fmla="*/ 3440147 h 3448168"/>
              <a:gd name="connsiteX1" fmla="*/ 3408694 w 3409413"/>
              <a:gd name="connsiteY1" fmla="*/ 0 h 3448168"/>
              <a:gd name="connsiteX2" fmla="*/ 3408439 w 3409413"/>
              <a:gd name="connsiteY2" fmla="*/ 3448168 h 3448168"/>
              <a:gd name="connsiteX3" fmla="*/ 0 w 3409413"/>
              <a:gd name="connsiteY3" fmla="*/ 3440147 h 3448168"/>
            </a:gdLst>
            <a:ahLst/>
            <a:cxnLst>
              <a:cxn ang="0">
                <a:pos x="connsiteX0" y="connsiteY0"/>
              </a:cxn>
              <a:cxn ang="0">
                <a:pos x="connsiteX1" y="connsiteY1"/>
              </a:cxn>
              <a:cxn ang="0">
                <a:pos x="connsiteX2" y="connsiteY2"/>
              </a:cxn>
              <a:cxn ang="0">
                <a:pos x="connsiteX3" y="connsiteY3"/>
              </a:cxn>
            </a:cxnLst>
            <a:rect l="l" t="t" r="r" b="b"/>
            <a:pathLst>
              <a:path w="3409413" h="3448168">
                <a:moveTo>
                  <a:pt x="0" y="3440147"/>
                </a:moveTo>
                <a:lnTo>
                  <a:pt x="3408694" y="0"/>
                </a:lnTo>
                <a:cubicBezTo>
                  <a:pt x="3411283" y="1146716"/>
                  <a:pt x="3405850" y="2301452"/>
                  <a:pt x="3408439" y="3448168"/>
                </a:cubicBezTo>
                <a:lnTo>
                  <a:pt x="0" y="34401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pic>
        <p:nvPicPr>
          <p:cNvPr id="6" name="Imagen 7">
            <a:extLst>
              <a:ext uri="{FF2B5EF4-FFF2-40B4-BE49-F238E27FC236}">
                <a16:creationId xmlns:a16="http://schemas.microsoft.com/office/drawing/2014/main" id="{0F986B36-CF73-4C4A-9337-3B14B6859D7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51725" y="5157788"/>
            <a:ext cx="1558925" cy="157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ítulo 2"/>
          <p:cNvSpPr>
            <a:spLocks noGrp="1"/>
          </p:cNvSpPr>
          <p:nvPr>
            <p:ph type="title"/>
          </p:nvPr>
        </p:nvSpPr>
        <p:spPr>
          <a:xfrm>
            <a:off x="899592" y="1700808"/>
            <a:ext cx="7886700" cy="1500331"/>
          </a:xfrm>
          <a:prstGeom prst="rect">
            <a:avLst/>
          </a:prstGeom>
        </p:spPr>
        <p:txBody>
          <a:bodyPr anchor="b"/>
          <a:lstStyle>
            <a:lvl1pPr>
              <a:defRPr sz="5000"/>
            </a:lvl1pPr>
          </a:lstStyle>
          <a:p>
            <a:r>
              <a:rPr lang="es-ES" dirty="0"/>
              <a:t>Haga clic para modificar el estilo de título</a:t>
            </a:r>
          </a:p>
        </p:txBody>
      </p:sp>
      <p:sp>
        <p:nvSpPr>
          <p:cNvPr id="8" name="Subtítulo 2"/>
          <p:cNvSpPr>
            <a:spLocks noGrp="1"/>
          </p:cNvSpPr>
          <p:nvPr>
            <p:ph type="subTitle" idx="1"/>
          </p:nvPr>
        </p:nvSpPr>
        <p:spPr>
          <a:xfrm>
            <a:off x="1413942" y="3440408"/>
            <a:ext cx="6858000" cy="1147590"/>
          </a:xfrm>
          <a:prstGeom prst="rect">
            <a:avLst/>
          </a:prstGeom>
        </p:spPr>
        <p:txBody>
          <a:bodyPr/>
          <a:lstStyle>
            <a:lvl1pPr marL="0" indent="0" algn="ctr">
              <a:buNone/>
              <a:defRPr sz="350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a:t>
            </a:r>
          </a:p>
        </p:txBody>
      </p:sp>
    </p:spTree>
    <p:extLst>
      <p:ext uri="{BB962C8B-B14F-4D97-AF65-F5344CB8AC3E}">
        <p14:creationId xmlns:p14="http://schemas.microsoft.com/office/powerpoint/2010/main" val="1377291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Triángulo isósceles 1">
            <a:extLst>
              <a:ext uri="{FF2B5EF4-FFF2-40B4-BE49-F238E27FC236}">
                <a16:creationId xmlns:a16="http://schemas.microsoft.com/office/drawing/2014/main" id="{DE13FFBB-3C84-406A-B08E-F146842A2FC5}"/>
              </a:ext>
            </a:extLst>
          </p:cNvPr>
          <p:cNvSpPr/>
          <p:nvPr userDrawn="1"/>
        </p:nvSpPr>
        <p:spPr>
          <a:xfrm>
            <a:off x="7162800" y="4876800"/>
            <a:ext cx="1981200" cy="1981200"/>
          </a:xfrm>
          <a:custGeom>
            <a:avLst/>
            <a:gdLst>
              <a:gd name="connsiteX0" fmla="*/ 0 w 3384376"/>
              <a:gd name="connsiteY0" fmla="*/ 3384000 h 3384000"/>
              <a:gd name="connsiteX1" fmla="*/ 1692188 w 3384376"/>
              <a:gd name="connsiteY1" fmla="*/ 0 h 3384000"/>
              <a:gd name="connsiteX2" fmla="*/ 3384376 w 3384376"/>
              <a:gd name="connsiteY2" fmla="*/ 3384000 h 3384000"/>
              <a:gd name="connsiteX3" fmla="*/ 0 w 3384376"/>
              <a:gd name="connsiteY3" fmla="*/ 3384000 h 3384000"/>
              <a:gd name="connsiteX0" fmla="*/ 0 w 3384376"/>
              <a:gd name="connsiteY0" fmla="*/ 3432126 h 3432126"/>
              <a:gd name="connsiteX1" fmla="*/ 3336504 w 3384376"/>
              <a:gd name="connsiteY1" fmla="*/ 0 h 3432126"/>
              <a:gd name="connsiteX2" fmla="*/ 3384376 w 3384376"/>
              <a:gd name="connsiteY2" fmla="*/ 3432126 h 3432126"/>
              <a:gd name="connsiteX3" fmla="*/ 0 w 3384376"/>
              <a:gd name="connsiteY3" fmla="*/ 3432126 h 3432126"/>
              <a:gd name="connsiteX0" fmla="*/ 0 w 3384376"/>
              <a:gd name="connsiteY0" fmla="*/ 3408063 h 3432126"/>
              <a:gd name="connsiteX1" fmla="*/ 3336504 w 3384376"/>
              <a:gd name="connsiteY1" fmla="*/ 0 h 3432126"/>
              <a:gd name="connsiteX2" fmla="*/ 3384376 w 3384376"/>
              <a:gd name="connsiteY2" fmla="*/ 3432126 h 3432126"/>
              <a:gd name="connsiteX3" fmla="*/ 0 w 3384376"/>
              <a:gd name="connsiteY3" fmla="*/ 3408063 h 3432126"/>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16084 h 3424105"/>
              <a:gd name="connsiteX1" fmla="*/ 3344525 w 3408439"/>
              <a:gd name="connsiteY1" fmla="*/ 0 h 3424105"/>
              <a:gd name="connsiteX2" fmla="*/ 3408439 w 3408439"/>
              <a:gd name="connsiteY2" fmla="*/ 3424105 h 3424105"/>
              <a:gd name="connsiteX3" fmla="*/ 0 w 3408439"/>
              <a:gd name="connsiteY3" fmla="*/ 3416084 h 3424105"/>
              <a:gd name="connsiteX0" fmla="*/ 0 w 3408439"/>
              <a:gd name="connsiteY0" fmla="*/ 3432126 h 3440147"/>
              <a:gd name="connsiteX1" fmla="*/ 3400673 w 3408439"/>
              <a:gd name="connsiteY1" fmla="*/ 0 h 3440147"/>
              <a:gd name="connsiteX2" fmla="*/ 3408439 w 3408439"/>
              <a:gd name="connsiteY2" fmla="*/ 3440147 h 3440147"/>
              <a:gd name="connsiteX3" fmla="*/ 0 w 3408439"/>
              <a:gd name="connsiteY3" fmla="*/ 3432126 h 3440147"/>
              <a:gd name="connsiteX0" fmla="*/ 0 w 3409413"/>
              <a:gd name="connsiteY0" fmla="*/ 3440147 h 3448168"/>
              <a:gd name="connsiteX1" fmla="*/ 3408694 w 3409413"/>
              <a:gd name="connsiteY1" fmla="*/ 0 h 3448168"/>
              <a:gd name="connsiteX2" fmla="*/ 3408439 w 3409413"/>
              <a:gd name="connsiteY2" fmla="*/ 3448168 h 3448168"/>
              <a:gd name="connsiteX3" fmla="*/ 0 w 3409413"/>
              <a:gd name="connsiteY3" fmla="*/ 3440147 h 3448168"/>
            </a:gdLst>
            <a:ahLst/>
            <a:cxnLst>
              <a:cxn ang="0">
                <a:pos x="connsiteX0" y="connsiteY0"/>
              </a:cxn>
              <a:cxn ang="0">
                <a:pos x="connsiteX1" y="connsiteY1"/>
              </a:cxn>
              <a:cxn ang="0">
                <a:pos x="connsiteX2" y="connsiteY2"/>
              </a:cxn>
              <a:cxn ang="0">
                <a:pos x="connsiteX3" y="connsiteY3"/>
              </a:cxn>
            </a:cxnLst>
            <a:rect l="l" t="t" r="r" b="b"/>
            <a:pathLst>
              <a:path w="3409413" h="3448168">
                <a:moveTo>
                  <a:pt x="0" y="3440147"/>
                </a:moveTo>
                <a:lnTo>
                  <a:pt x="3408694" y="0"/>
                </a:lnTo>
                <a:cubicBezTo>
                  <a:pt x="3411283" y="1146716"/>
                  <a:pt x="3405850" y="2301452"/>
                  <a:pt x="3408439" y="3448168"/>
                </a:cubicBezTo>
                <a:lnTo>
                  <a:pt x="0" y="34401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pic>
        <p:nvPicPr>
          <p:cNvPr id="5" name="Imagen 6">
            <a:extLst>
              <a:ext uri="{FF2B5EF4-FFF2-40B4-BE49-F238E27FC236}">
                <a16:creationId xmlns:a16="http://schemas.microsoft.com/office/drawing/2014/main" id="{7CF25B03-E07E-4876-B69A-8B14E49B9B9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27988" y="5732463"/>
            <a:ext cx="10541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a:xfrm>
            <a:off x="628650" y="1062707"/>
            <a:ext cx="8263830" cy="781968"/>
          </a:xfrm>
          <a:prstGeom prst="rect">
            <a:avLst/>
          </a:prstGeom>
        </p:spPr>
        <p:txBody>
          <a:bodyPr anchor="ctr"/>
          <a:lstStyle>
            <a:lvl1pPr algn="l">
              <a:defRPr sz="3000">
                <a:solidFill>
                  <a:schemeClr val="tx2">
                    <a:lumMod val="60000"/>
                    <a:lumOff val="40000"/>
                  </a:schemeClr>
                </a:solidFill>
              </a:defRPr>
            </a:lvl1pPr>
          </a:lstStyle>
          <a:p>
            <a:r>
              <a:rPr lang="es-ES" dirty="0"/>
              <a:t>Haga clic para modificar el estilo de título</a:t>
            </a:r>
          </a:p>
        </p:txBody>
      </p:sp>
      <p:sp>
        <p:nvSpPr>
          <p:cNvPr id="9" name="Marcador de texto 8"/>
          <p:cNvSpPr>
            <a:spLocks noGrp="1"/>
          </p:cNvSpPr>
          <p:nvPr>
            <p:ph type="body" sz="quarter" idx="10"/>
          </p:nvPr>
        </p:nvSpPr>
        <p:spPr>
          <a:xfrm>
            <a:off x="628650" y="1844675"/>
            <a:ext cx="8263830" cy="2232397"/>
          </a:xfrm>
          <a:prstGeom prst="rect">
            <a:avLst/>
          </a:prstGeom>
        </p:spPr>
        <p:txBody>
          <a:bodyPr/>
          <a:lstStyle>
            <a:lvl1pPr marL="0" indent="0">
              <a:buNone/>
              <a:defRPr sz="2800"/>
            </a:lvl1pPr>
            <a:lvl2pPr>
              <a:defRPr sz="2400"/>
            </a:lvl2pPr>
            <a:lvl3pPr>
              <a:defRPr sz="2000"/>
            </a:lvl3pPr>
            <a:lvl4pPr>
              <a:defRPr sz="1800"/>
            </a:lvl4pPr>
            <a:lvl5pPr>
              <a:defRPr sz="1800"/>
            </a:lvl5pPr>
          </a:lstStyle>
          <a:p>
            <a:pPr lvl="0"/>
            <a:r>
              <a:rPr lang="es-ES" dirty="0"/>
              <a:t>Haga clic para modificar el estilo de texto</a:t>
            </a:r>
          </a:p>
          <a:p>
            <a:pPr lvl="1"/>
            <a:r>
              <a:rPr lang="es-ES" dirty="0"/>
              <a:t>Segundo nivel</a:t>
            </a:r>
          </a:p>
          <a:p>
            <a:pPr lvl="2"/>
            <a:r>
              <a:rPr lang="es-ES" dirty="0"/>
              <a:t>Tercer nivel</a:t>
            </a:r>
          </a:p>
          <a:p>
            <a:pPr lvl="3"/>
            <a:r>
              <a:rPr lang="es-ES" dirty="0"/>
              <a:t>Cuarto nivel</a:t>
            </a:r>
          </a:p>
          <a:p>
            <a:pPr lvl="4"/>
            <a:r>
              <a:rPr lang="es-ES" dirty="0"/>
              <a:t>Quinto nivel</a:t>
            </a:r>
          </a:p>
        </p:txBody>
      </p:sp>
    </p:spTree>
    <p:extLst>
      <p:ext uri="{BB962C8B-B14F-4D97-AF65-F5344CB8AC3E}">
        <p14:creationId xmlns:p14="http://schemas.microsoft.com/office/powerpoint/2010/main" val="2272471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iapo interior 1">
    <p:spTree>
      <p:nvGrpSpPr>
        <p:cNvPr id="1" name=""/>
        <p:cNvGrpSpPr/>
        <p:nvPr/>
      </p:nvGrpSpPr>
      <p:grpSpPr>
        <a:xfrm>
          <a:off x="0" y="0"/>
          <a:ext cx="0" cy="0"/>
          <a:chOff x="0" y="0"/>
          <a:chExt cx="0" cy="0"/>
        </a:xfrm>
      </p:grpSpPr>
      <p:sp>
        <p:nvSpPr>
          <p:cNvPr id="2" name="Triángulo isósceles 1">
            <a:extLst>
              <a:ext uri="{FF2B5EF4-FFF2-40B4-BE49-F238E27FC236}">
                <a16:creationId xmlns:a16="http://schemas.microsoft.com/office/drawing/2014/main" id="{022B97C6-DFB4-476D-8398-A8B5F2D5A611}"/>
              </a:ext>
            </a:extLst>
          </p:cNvPr>
          <p:cNvSpPr/>
          <p:nvPr/>
        </p:nvSpPr>
        <p:spPr>
          <a:xfrm>
            <a:off x="7162800" y="4876800"/>
            <a:ext cx="1981200" cy="1981200"/>
          </a:xfrm>
          <a:custGeom>
            <a:avLst/>
            <a:gdLst>
              <a:gd name="connsiteX0" fmla="*/ 0 w 3384376"/>
              <a:gd name="connsiteY0" fmla="*/ 3384000 h 3384000"/>
              <a:gd name="connsiteX1" fmla="*/ 1692188 w 3384376"/>
              <a:gd name="connsiteY1" fmla="*/ 0 h 3384000"/>
              <a:gd name="connsiteX2" fmla="*/ 3384376 w 3384376"/>
              <a:gd name="connsiteY2" fmla="*/ 3384000 h 3384000"/>
              <a:gd name="connsiteX3" fmla="*/ 0 w 3384376"/>
              <a:gd name="connsiteY3" fmla="*/ 3384000 h 3384000"/>
              <a:gd name="connsiteX0" fmla="*/ 0 w 3384376"/>
              <a:gd name="connsiteY0" fmla="*/ 3432126 h 3432126"/>
              <a:gd name="connsiteX1" fmla="*/ 3336504 w 3384376"/>
              <a:gd name="connsiteY1" fmla="*/ 0 h 3432126"/>
              <a:gd name="connsiteX2" fmla="*/ 3384376 w 3384376"/>
              <a:gd name="connsiteY2" fmla="*/ 3432126 h 3432126"/>
              <a:gd name="connsiteX3" fmla="*/ 0 w 3384376"/>
              <a:gd name="connsiteY3" fmla="*/ 3432126 h 3432126"/>
              <a:gd name="connsiteX0" fmla="*/ 0 w 3384376"/>
              <a:gd name="connsiteY0" fmla="*/ 3408063 h 3432126"/>
              <a:gd name="connsiteX1" fmla="*/ 3336504 w 3384376"/>
              <a:gd name="connsiteY1" fmla="*/ 0 h 3432126"/>
              <a:gd name="connsiteX2" fmla="*/ 3384376 w 3384376"/>
              <a:gd name="connsiteY2" fmla="*/ 3432126 h 3432126"/>
              <a:gd name="connsiteX3" fmla="*/ 0 w 3384376"/>
              <a:gd name="connsiteY3" fmla="*/ 3408063 h 3432126"/>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16084 h 3424105"/>
              <a:gd name="connsiteX1" fmla="*/ 3344525 w 3408439"/>
              <a:gd name="connsiteY1" fmla="*/ 0 h 3424105"/>
              <a:gd name="connsiteX2" fmla="*/ 3408439 w 3408439"/>
              <a:gd name="connsiteY2" fmla="*/ 3424105 h 3424105"/>
              <a:gd name="connsiteX3" fmla="*/ 0 w 3408439"/>
              <a:gd name="connsiteY3" fmla="*/ 3416084 h 3424105"/>
              <a:gd name="connsiteX0" fmla="*/ 0 w 3408439"/>
              <a:gd name="connsiteY0" fmla="*/ 3432126 h 3440147"/>
              <a:gd name="connsiteX1" fmla="*/ 3400673 w 3408439"/>
              <a:gd name="connsiteY1" fmla="*/ 0 h 3440147"/>
              <a:gd name="connsiteX2" fmla="*/ 3408439 w 3408439"/>
              <a:gd name="connsiteY2" fmla="*/ 3440147 h 3440147"/>
              <a:gd name="connsiteX3" fmla="*/ 0 w 3408439"/>
              <a:gd name="connsiteY3" fmla="*/ 3432126 h 3440147"/>
              <a:gd name="connsiteX0" fmla="*/ 0 w 3409413"/>
              <a:gd name="connsiteY0" fmla="*/ 3440147 h 3448168"/>
              <a:gd name="connsiteX1" fmla="*/ 3408694 w 3409413"/>
              <a:gd name="connsiteY1" fmla="*/ 0 h 3448168"/>
              <a:gd name="connsiteX2" fmla="*/ 3408439 w 3409413"/>
              <a:gd name="connsiteY2" fmla="*/ 3448168 h 3448168"/>
              <a:gd name="connsiteX3" fmla="*/ 0 w 3409413"/>
              <a:gd name="connsiteY3" fmla="*/ 3440147 h 3448168"/>
            </a:gdLst>
            <a:ahLst/>
            <a:cxnLst>
              <a:cxn ang="0">
                <a:pos x="connsiteX0" y="connsiteY0"/>
              </a:cxn>
              <a:cxn ang="0">
                <a:pos x="connsiteX1" y="connsiteY1"/>
              </a:cxn>
              <a:cxn ang="0">
                <a:pos x="connsiteX2" y="connsiteY2"/>
              </a:cxn>
              <a:cxn ang="0">
                <a:pos x="connsiteX3" y="connsiteY3"/>
              </a:cxn>
            </a:cxnLst>
            <a:rect l="l" t="t" r="r" b="b"/>
            <a:pathLst>
              <a:path w="3409413" h="3448168">
                <a:moveTo>
                  <a:pt x="0" y="3440147"/>
                </a:moveTo>
                <a:lnTo>
                  <a:pt x="3408694" y="0"/>
                </a:lnTo>
                <a:cubicBezTo>
                  <a:pt x="3411283" y="1146716"/>
                  <a:pt x="3405850" y="2301452"/>
                  <a:pt x="3408439" y="3448168"/>
                </a:cubicBezTo>
                <a:lnTo>
                  <a:pt x="0" y="34401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pic>
        <p:nvPicPr>
          <p:cNvPr id="3" name="Imagen 6">
            <a:extLst>
              <a:ext uri="{FF2B5EF4-FFF2-40B4-BE49-F238E27FC236}">
                <a16:creationId xmlns:a16="http://schemas.microsoft.com/office/drawing/2014/main" id="{DE5864DF-C237-41AD-BD55-D0A561B513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27988" y="5732463"/>
            <a:ext cx="10541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riángulo isósceles 1">
            <a:extLst>
              <a:ext uri="{FF2B5EF4-FFF2-40B4-BE49-F238E27FC236}">
                <a16:creationId xmlns:a16="http://schemas.microsoft.com/office/drawing/2014/main" id="{84FE21B8-2E91-4637-B30E-BD8982E5AF3B}"/>
              </a:ext>
            </a:extLst>
          </p:cNvPr>
          <p:cNvSpPr/>
          <p:nvPr userDrawn="1"/>
        </p:nvSpPr>
        <p:spPr>
          <a:xfrm>
            <a:off x="7162800" y="4876800"/>
            <a:ext cx="1981200" cy="1981200"/>
          </a:xfrm>
          <a:custGeom>
            <a:avLst/>
            <a:gdLst>
              <a:gd name="connsiteX0" fmla="*/ 0 w 3384376"/>
              <a:gd name="connsiteY0" fmla="*/ 3384000 h 3384000"/>
              <a:gd name="connsiteX1" fmla="*/ 1692188 w 3384376"/>
              <a:gd name="connsiteY1" fmla="*/ 0 h 3384000"/>
              <a:gd name="connsiteX2" fmla="*/ 3384376 w 3384376"/>
              <a:gd name="connsiteY2" fmla="*/ 3384000 h 3384000"/>
              <a:gd name="connsiteX3" fmla="*/ 0 w 3384376"/>
              <a:gd name="connsiteY3" fmla="*/ 3384000 h 3384000"/>
              <a:gd name="connsiteX0" fmla="*/ 0 w 3384376"/>
              <a:gd name="connsiteY0" fmla="*/ 3432126 h 3432126"/>
              <a:gd name="connsiteX1" fmla="*/ 3336504 w 3384376"/>
              <a:gd name="connsiteY1" fmla="*/ 0 h 3432126"/>
              <a:gd name="connsiteX2" fmla="*/ 3384376 w 3384376"/>
              <a:gd name="connsiteY2" fmla="*/ 3432126 h 3432126"/>
              <a:gd name="connsiteX3" fmla="*/ 0 w 3384376"/>
              <a:gd name="connsiteY3" fmla="*/ 3432126 h 3432126"/>
              <a:gd name="connsiteX0" fmla="*/ 0 w 3384376"/>
              <a:gd name="connsiteY0" fmla="*/ 3408063 h 3432126"/>
              <a:gd name="connsiteX1" fmla="*/ 3336504 w 3384376"/>
              <a:gd name="connsiteY1" fmla="*/ 0 h 3432126"/>
              <a:gd name="connsiteX2" fmla="*/ 3384376 w 3384376"/>
              <a:gd name="connsiteY2" fmla="*/ 3432126 h 3432126"/>
              <a:gd name="connsiteX3" fmla="*/ 0 w 3384376"/>
              <a:gd name="connsiteY3" fmla="*/ 3408063 h 3432126"/>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16084 h 3424105"/>
              <a:gd name="connsiteX1" fmla="*/ 3344525 w 3408439"/>
              <a:gd name="connsiteY1" fmla="*/ 0 h 3424105"/>
              <a:gd name="connsiteX2" fmla="*/ 3408439 w 3408439"/>
              <a:gd name="connsiteY2" fmla="*/ 3424105 h 3424105"/>
              <a:gd name="connsiteX3" fmla="*/ 0 w 3408439"/>
              <a:gd name="connsiteY3" fmla="*/ 3416084 h 3424105"/>
              <a:gd name="connsiteX0" fmla="*/ 0 w 3408439"/>
              <a:gd name="connsiteY0" fmla="*/ 3432126 h 3440147"/>
              <a:gd name="connsiteX1" fmla="*/ 3400673 w 3408439"/>
              <a:gd name="connsiteY1" fmla="*/ 0 h 3440147"/>
              <a:gd name="connsiteX2" fmla="*/ 3408439 w 3408439"/>
              <a:gd name="connsiteY2" fmla="*/ 3440147 h 3440147"/>
              <a:gd name="connsiteX3" fmla="*/ 0 w 3408439"/>
              <a:gd name="connsiteY3" fmla="*/ 3432126 h 3440147"/>
              <a:gd name="connsiteX0" fmla="*/ 0 w 3409413"/>
              <a:gd name="connsiteY0" fmla="*/ 3440147 h 3448168"/>
              <a:gd name="connsiteX1" fmla="*/ 3408694 w 3409413"/>
              <a:gd name="connsiteY1" fmla="*/ 0 h 3448168"/>
              <a:gd name="connsiteX2" fmla="*/ 3408439 w 3409413"/>
              <a:gd name="connsiteY2" fmla="*/ 3448168 h 3448168"/>
              <a:gd name="connsiteX3" fmla="*/ 0 w 3409413"/>
              <a:gd name="connsiteY3" fmla="*/ 3440147 h 3448168"/>
            </a:gdLst>
            <a:ahLst/>
            <a:cxnLst>
              <a:cxn ang="0">
                <a:pos x="connsiteX0" y="connsiteY0"/>
              </a:cxn>
              <a:cxn ang="0">
                <a:pos x="connsiteX1" y="connsiteY1"/>
              </a:cxn>
              <a:cxn ang="0">
                <a:pos x="connsiteX2" y="connsiteY2"/>
              </a:cxn>
              <a:cxn ang="0">
                <a:pos x="connsiteX3" y="connsiteY3"/>
              </a:cxn>
            </a:cxnLst>
            <a:rect l="l" t="t" r="r" b="b"/>
            <a:pathLst>
              <a:path w="3409413" h="3448168">
                <a:moveTo>
                  <a:pt x="0" y="3440147"/>
                </a:moveTo>
                <a:lnTo>
                  <a:pt x="3408694" y="0"/>
                </a:lnTo>
                <a:cubicBezTo>
                  <a:pt x="3411283" y="1146716"/>
                  <a:pt x="3405850" y="2301452"/>
                  <a:pt x="3408439" y="3448168"/>
                </a:cubicBezTo>
                <a:lnTo>
                  <a:pt x="0" y="34401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pic>
        <p:nvPicPr>
          <p:cNvPr id="5" name="Imagen 9">
            <a:extLst>
              <a:ext uri="{FF2B5EF4-FFF2-40B4-BE49-F238E27FC236}">
                <a16:creationId xmlns:a16="http://schemas.microsoft.com/office/drawing/2014/main" id="{5A6CCA15-0574-4AFA-9329-01F48F30117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27988" y="5732463"/>
            <a:ext cx="10541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3988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Conector recto de flecha 8">
            <a:extLst>
              <a:ext uri="{FF2B5EF4-FFF2-40B4-BE49-F238E27FC236}">
                <a16:creationId xmlns:a16="http://schemas.microsoft.com/office/drawing/2014/main" id="{BCA152F8-2671-41B5-BD7B-826579E36B26}"/>
              </a:ext>
            </a:extLst>
          </p:cNvPr>
          <p:cNvCxnSpPr/>
          <p:nvPr/>
        </p:nvCxnSpPr>
        <p:spPr>
          <a:xfrm flipV="1">
            <a:off x="468313" y="260350"/>
            <a:ext cx="0" cy="659765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 name="Conector recto de flecha 2">
            <a:extLst>
              <a:ext uri="{FF2B5EF4-FFF2-40B4-BE49-F238E27FC236}">
                <a16:creationId xmlns:a16="http://schemas.microsoft.com/office/drawing/2014/main" id="{8B58E0A4-9548-4281-B22A-7FE8C6EF5BA7}"/>
              </a:ext>
            </a:extLst>
          </p:cNvPr>
          <p:cNvCxnSpPr/>
          <p:nvPr userDrawn="1"/>
        </p:nvCxnSpPr>
        <p:spPr>
          <a:xfrm flipV="1">
            <a:off x="468313" y="260350"/>
            <a:ext cx="0" cy="659765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1028" name="Imagen 3">
            <a:extLst>
              <a:ext uri="{FF2B5EF4-FFF2-40B4-BE49-F238E27FC236}">
                <a16:creationId xmlns:a16="http://schemas.microsoft.com/office/drawing/2014/main" id="{055230A6-93AF-4646-AFF8-80D0C05956A7}"/>
              </a:ext>
            </a:extLst>
          </p:cNvPr>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7308850" y="260350"/>
            <a:ext cx="152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Conector recto de flecha 4">
            <a:extLst>
              <a:ext uri="{FF2B5EF4-FFF2-40B4-BE49-F238E27FC236}">
                <a16:creationId xmlns:a16="http://schemas.microsoft.com/office/drawing/2014/main" id="{7F76FC25-EB72-4F7D-9C20-571E3E7413A6}"/>
              </a:ext>
            </a:extLst>
          </p:cNvPr>
          <p:cNvCxnSpPr/>
          <p:nvPr userDrawn="1"/>
        </p:nvCxnSpPr>
        <p:spPr>
          <a:xfrm flipH="1">
            <a:off x="6948488" y="765175"/>
            <a:ext cx="2195512" cy="0"/>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 Id="rId4" Type="http://schemas.openxmlformats.org/officeDocument/2006/relationships/hyperlink" Target="https://programmerclick.com/article/62231911777/"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hyperlink" Target="https://refactoring.guru/es/refactoring/techniques"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82AD2A0-9F39-42C6-99DF-37AA7DEC4615}"/>
              </a:ext>
            </a:extLst>
          </p:cNvPr>
          <p:cNvSpPr txBox="1"/>
          <p:nvPr/>
        </p:nvSpPr>
        <p:spPr>
          <a:xfrm>
            <a:off x="899592" y="692696"/>
            <a:ext cx="5688632" cy="553998"/>
          </a:xfrm>
          <a:prstGeom prst="rect">
            <a:avLst/>
          </a:prstGeom>
          <a:noFill/>
        </p:spPr>
        <p:txBody>
          <a:bodyPr wrap="square">
            <a:spAutoFit/>
          </a:bodyPr>
          <a:lstStyle/>
          <a:p>
            <a:pPr marL="457200" indent="-457200" eaLnBrk="1" hangingPunct="1"/>
            <a:r>
              <a:rPr lang="es-ES" altLang="es-ES" sz="3000" dirty="0">
                <a:solidFill>
                  <a:schemeClr val="tx2">
                    <a:lumMod val="60000"/>
                    <a:lumOff val="40000"/>
                  </a:schemeClr>
                </a:solidFill>
                <a:latin typeface="+mj-lt"/>
                <a:ea typeface="+mj-ea"/>
                <a:cs typeface="+mj-cs"/>
              </a:rPr>
              <a:t>Eliminar asignaciones a parámetros</a:t>
            </a:r>
          </a:p>
        </p:txBody>
      </p:sp>
      <p:sp>
        <p:nvSpPr>
          <p:cNvPr id="4" name="Marcador de texto 6">
            <a:extLst>
              <a:ext uri="{FF2B5EF4-FFF2-40B4-BE49-F238E27FC236}">
                <a16:creationId xmlns:a16="http://schemas.microsoft.com/office/drawing/2014/main" id="{ECBE0634-2E35-40C0-A045-AC7A53C6940E}"/>
              </a:ext>
            </a:extLst>
          </p:cNvPr>
          <p:cNvSpPr txBox="1">
            <a:spLocks/>
          </p:cNvSpPr>
          <p:nvPr/>
        </p:nvSpPr>
        <p:spPr>
          <a:xfrm>
            <a:off x="636454" y="6137046"/>
            <a:ext cx="5688632"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4</a:t>
            </a:r>
          </a:p>
        </p:txBody>
      </p:sp>
      <p:sp>
        <p:nvSpPr>
          <p:cNvPr id="5" name="CuadroTexto 4">
            <a:extLst>
              <a:ext uri="{FF2B5EF4-FFF2-40B4-BE49-F238E27FC236}">
                <a16:creationId xmlns:a16="http://schemas.microsoft.com/office/drawing/2014/main" id="{FF17F20D-C962-4C6F-B8CE-89F73CD1DECD}"/>
              </a:ext>
            </a:extLst>
          </p:cNvPr>
          <p:cNvSpPr txBox="1"/>
          <p:nvPr/>
        </p:nvSpPr>
        <p:spPr>
          <a:xfrm>
            <a:off x="899592" y="1253599"/>
            <a:ext cx="5976664" cy="369332"/>
          </a:xfrm>
          <a:prstGeom prst="rect">
            <a:avLst/>
          </a:prstGeom>
          <a:noFill/>
        </p:spPr>
        <p:txBody>
          <a:bodyPr wrap="square">
            <a:spAutoFit/>
          </a:bodyPr>
          <a:lstStyle/>
          <a:p>
            <a:r>
              <a:rPr lang="es-ES" sz="1800" dirty="0">
                <a:solidFill>
                  <a:srgbClr val="000000"/>
                </a:solidFill>
                <a:effectLst/>
                <a:highlight>
                  <a:srgbClr val="FFFFFF"/>
                </a:highlight>
                <a:latin typeface="Arial" panose="020B0604020202020204" pitchFamily="34" charset="0"/>
                <a:ea typeface="Arial" panose="020B0604020202020204" pitchFamily="34" charset="0"/>
              </a:rPr>
              <a:t>P: Parámetro usado para recibir una asignación</a:t>
            </a:r>
            <a:endParaRPr lang="ca-ES" dirty="0"/>
          </a:p>
        </p:txBody>
      </p:sp>
      <p:sp>
        <p:nvSpPr>
          <p:cNvPr id="6" name="CuadroTexto 5">
            <a:extLst>
              <a:ext uri="{FF2B5EF4-FFF2-40B4-BE49-F238E27FC236}">
                <a16:creationId xmlns:a16="http://schemas.microsoft.com/office/drawing/2014/main" id="{48E5C993-D6C3-4A0D-B30A-759BD3D86922}"/>
              </a:ext>
            </a:extLst>
          </p:cNvPr>
          <p:cNvSpPr txBox="1"/>
          <p:nvPr/>
        </p:nvSpPr>
        <p:spPr>
          <a:xfrm>
            <a:off x="894572" y="1844824"/>
            <a:ext cx="7781883" cy="369332"/>
          </a:xfrm>
          <a:prstGeom prst="rect">
            <a:avLst/>
          </a:prstGeom>
          <a:noFill/>
        </p:spPr>
        <p:txBody>
          <a:bodyPr wrap="square">
            <a:spAutoFit/>
          </a:bodyPr>
          <a:lstStyle/>
          <a:p>
            <a:r>
              <a:rPr lang="es-ES" sz="1800" dirty="0">
                <a:solidFill>
                  <a:srgbClr val="000000"/>
                </a:solidFill>
                <a:effectLst/>
                <a:highlight>
                  <a:srgbClr val="FFFFFF"/>
                </a:highlight>
                <a:latin typeface="Arial" panose="020B0604020202020204" pitchFamily="34" charset="0"/>
                <a:ea typeface="Arial" panose="020B0604020202020204" pitchFamily="34" charset="0"/>
              </a:rPr>
              <a:t>S: Usar variable temporal para no modificar el valor del parámetro</a:t>
            </a:r>
            <a:endParaRPr lang="ca-ES" dirty="0"/>
          </a:p>
        </p:txBody>
      </p:sp>
      <p:pic>
        <p:nvPicPr>
          <p:cNvPr id="8" name="Imagen 7">
            <a:extLst>
              <a:ext uri="{FF2B5EF4-FFF2-40B4-BE49-F238E27FC236}">
                <a16:creationId xmlns:a16="http://schemas.microsoft.com/office/drawing/2014/main" id="{D7F54D4F-9728-4A7E-99B8-5C1C447AD321}"/>
              </a:ext>
            </a:extLst>
          </p:cNvPr>
          <p:cNvPicPr>
            <a:picLocks noChangeAspect="1"/>
          </p:cNvPicPr>
          <p:nvPr/>
        </p:nvPicPr>
        <p:blipFill>
          <a:blip r:embed="rId2"/>
          <a:stretch>
            <a:fillRect/>
          </a:stretch>
        </p:blipFill>
        <p:spPr>
          <a:xfrm>
            <a:off x="944699" y="2521386"/>
            <a:ext cx="5886450" cy="2647950"/>
          </a:xfrm>
          <a:prstGeom prst="rect">
            <a:avLst/>
          </a:prstGeom>
          <a:ln>
            <a:solidFill>
              <a:schemeClr val="accent1"/>
            </a:solidFill>
          </a:ln>
        </p:spPr>
      </p:pic>
    </p:spTree>
    <p:extLst>
      <p:ext uri="{BB962C8B-B14F-4D97-AF65-F5344CB8AC3E}">
        <p14:creationId xmlns:p14="http://schemas.microsoft.com/office/powerpoint/2010/main" val="3491352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82AD2A0-9F39-42C6-99DF-37AA7DEC4615}"/>
              </a:ext>
            </a:extLst>
          </p:cNvPr>
          <p:cNvSpPr txBox="1"/>
          <p:nvPr/>
        </p:nvSpPr>
        <p:spPr>
          <a:xfrm>
            <a:off x="899592" y="548680"/>
            <a:ext cx="4576232" cy="553998"/>
          </a:xfrm>
          <a:prstGeom prst="rect">
            <a:avLst/>
          </a:prstGeom>
          <a:noFill/>
        </p:spPr>
        <p:txBody>
          <a:bodyPr wrap="square">
            <a:spAutoFit/>
          </a:bodyPr>
          <a:lstStyle/>
          <a:p>
            <a:pPr marL="457200" indent="-457200" eaLnBrk="1" hangingPunct="1"/>
            <a:r>
              <a:rPr lang="es-ES" altLang="es-ES" sz="3000" dirty="0">
                <a:solidFill>
                  <a:schemeClr val="tx2">
                    <a:lumMod val="60000"/>
                    <a:lumOff val="40000"/>
                  </a:schemeClr>
                </a:solidFill>
                <a:latin typeface="+mj-lt"/>
                <a:ea typeface="+mj-ea"/>
                <a:cs typeface="+mj-cs"/>
              </a:rPr>
              <a:t>Mover Método</a:t>
            </a:r>
          </a:p>
        </p:txBody>
      </p:sp>
      <p:sp>
        <p:nvSpPr>
          <p:cNvPr id="4" name="Marcador de texto 6">
            <a:extLst>
              <a:ext uri="{FF2B5EF4-FFF2-40B4-BE49-F238E27FC236}">
                <a16:creationId xmlns:a16="http://schemas.microsoft.com/office/drawing/2014/main" id="{ECBE0634-2E35-40C0-A045-AC7A53C6940E}"/>
              </a:ext>
            </a:extLst>
          </p:cNvPr>
          <p:cNvSpPr txBox="1">
            <a:spLocks/>
          </p:cNvSpPr>
          <p:nvPr/>
        </p:nvSpPr>
        <p:spPr>
          <a:xfrm>
            <a:off x="636454" y="6137046"/>
            <a:ext cx="5688632"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4</a:t>
            </a:r>
          </a:p>
        </p:txBody>
      </p:sp>
      <p:sp>
        <p:nvSpPr>
          <p:cNvPr id="5" name="CuadroTexto 4">
            <a:extLst>
              <a:ext uri="{FF2B5EF4-FFF2-40B4-BE49-F238E27FC236}">
                <a16:creationId xmlns:a16="http://schemas.microsoft.com/office/drawing/2014/main" id="{47764C33-DEB9-40E3-B103-28E03640B937}"/>
              </a:ext>
            </a:extLst>
          </p:cNvPr>
          <p:cNvSpPr txBox="1"/>
          <p:nvPr/>
        </p:nvSpPr>
        <p:spPr>
          <a:xfrm>
            <a:off x="890546" y="1257288"/>
            <a:ext cx="7929925" cy="646331"/>
          </a:xfrm>
          <a:prstGeom prst="rect">
            <a:avLst/>
          </a:prstGeom>
          <a:noFill/>
        </p:spPr>
        <p:txBody>
          <a:bodyPr wrap="square">
            <a:spAutoFit/>
          </a:bodyPr>
          <a:lstStyle/>
          <a:p>
            <a:pPr algn="just"/>
            <a:r>
              <a:rPr lang="es-ES" sz="1800" dirty="0">
                <a:solidFill>
                  <a:srgbClr val="000000"/>
                </a:solidFill>
                <a:effectLst/>
                <a:highlight>
                  <a:srgbClr val="FFFFFF"/>
                </a:highlight>
                <a:latin typeface="Arial" panose="020B0604020202020204" pitchFamily="34" charset="0"/>
                <a:ea typeface="Arial" panose="020B0604020202020204" pitchFamily="34" charset="0"/>
              </a:rPr>
              <a:t>P: Cuando un método es, o será, usado por más características de otra clase que en aquella donde está definido.</a:t>
            </a:r>
            <a:endParaRPr lang="ca-ES" dirty="0"/>
          </a:p>
        </p:txBody>
      </p:sp>
      <p:sp>
        <p:nvSpPr>
          <p:cNvPr id="7" name="CuadroTexto 6">
            <a:extLst>
              <a:ext uri="{FF2B5EF4-FFF2-40B4-BE49-F238E27FC236}">
                <a16:creationId xmlns:a16="http://schemas.microsoft.com/office/drawing/2014/main" id="{EBA69F27-7DBC-486B-A7B9-C27B0E3846E3}"/>
              </a:ext>
            </a:extLst>
          </p:cNvPr>
          <p:cNvSpPr txBox="1"/>
          <p:nvPr/>
        </p:nvSpPr>
        <p:spPr>
          <a:xfrm>
            <a:off x="890546" y="2139612"/>
            <a:ext cx="3376736" cy="2308324"/>
          </a:xfrm>
          <a:prstGeom prst="rect">
            <a:avLst/>
          </a:prstGeom>
          <a:noFill/>
        </p:spPr>
        <p:txBody>
          <a:bodyPr wrap="square">
            <a:spAutoFit/>
          </a:bodyPr>
          <a:lstStyle/>
          <a:p>
            <a:pPr algn="just"/>
            <a:r>
              <a:rPr lang="es-ES" sz="1800" dirty="0">
                <a:solidFill>
                  <a:srgbClr val="000000"/>
                </a:solidFill>
                <a:effectLst/>
                <a:highlight>
                  <a:srgbClr val="FFFFFF"/>
                </a:highlight>
                <a:latin typeface="Arial" panose="020B0604020202020204" pitchFamily="34" charset="0"/>
                <a:ea typeface="Arial" panose="020B0604020202020204" pitchFamily="34" charset="0"/>
              </a:rPr>
              <a:t>S: Crear un nuevo método con un cuerpo similar en la clase que se use más. </a:t>
            </a:r>
          </a:p>
          <a:p>
            <a:pPr algn="just"/>
            <a:endParaRPr lang="es-ES" dirty="0">
              <a:solidFill>
                <a:srgbClr val="000000"/>
              </a:solidFill>
              <a:highlight>
                <a:srgbClr val="FFFFFF"/>
              </a:highlight>
              <a:ea typeface="Arial" panose="020B0604020202020204" pitchFamily="34" charset="0"/>
            </a:endParaRPr>
          </a:p>
          <a:p>
            <a:pPr algn="just"/>
            <a:r>
              <a:rPr lang="es-ES" sz="1800" dirty="0">
                <a:solidFill>
                  <a:srgbClr val="000000"/>
                </a:solidFill>
                <a:effectLst/>
                <a:highlight>
                  <a:srgbClr val="FFFFFF"/>
                </a:highlight>
                <a:latin typeface="Arial" panose="020B0604020202020204" pitchFamily="34" charset="0"/>
                <a:ea typeface="Arial" panose="020B0604020202020204" pitchFamily="34" charset="0"/>
              </a:rPr>
              <a:t>Convertiremos el cuerpo del método antiguo en una delegación simple o lo removeremos por completo.</a:t>
            </a:r>
            <a:endParaRPr lang="ca-ES" dirty="0"/>
          </a:p>
        </p:txBody>
      </p:sp>
      <p:pic>
        <p:nvPicPr>
          <p:cNvPr id="9" name="Imagen 8">
            <a:extLst>
              <a:ext uri="{FF2B5EF4-FFF2-40B4-BE49-F238E27FC236}">
                <a16:creationId xmlns:a16="http://schemas.microsoft.com/office/drawing/2014/main" id="{1A87E977-3309-4B2C-8862-39F89CA61CA8}"/>
              </a:ext>
            </a:extLst>
          </p:cNvPr>
          <p:cNvPicPr>
            <a:picLocks noChangeAspect="1"/>
          </p:cNvPicPr>
          <p:nvPr/>
        </p:nvPicPr>
        <p:blipFill>
          <a:blip r:embed="rId2"/>
          <a:stretch>
            <a:fillRect/>
          </a:stretch>
        </p:blipFill>
        <p:spPr>
          <a:xfrm>
            <a:off x="4716016" y="2220996"/>
            <a:ext cx="3784144" cy="2988244"/>
          </a:xfrm>
          <a:prstGeom prst="rect">
            <a:avLst/>
          </a:prstGeom>
          <a:ln>
            <a:solidFill>
              <a:schemeClr val="accent1"/>
            </a:solidFill>
          </a:ln>
        </p:spPr>
      </p:pic>
    </p:spTree>
    <p:extLst>
      <p:ext uri="{BB962C8B-B14F-4D97-AF65-F5344CB8AC3E}">
        <p14:creationId xmlns:p14="http://schemas.microsoft.com/office/powerpoint/2010/main" val="429190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82AD2A0-9F39-42C6-99DF-37AA7DEC4615}"/>
              </a:ext>
            </a:extLst>
          </p:cNvPr>
          <p:cNvSpPr txBox="1"/>
          <p:nvPr/>
        </p:nvSpPr>
        <p:spPr>
          <a:xfrm>
            <a:off x="626830" y="359428"/>
            <a:ext cx="4576232" cy="553998"/>
          </a:xfrm>
          <a:prstGeom prst="rect">
            <a:avLst/>
          </a:prstGeom>
          <a:noFill/>
        </p:spPr>
        <p:txBody>
          <a:bodyPr wrap="square">
            <a:spAutoFit/>
          </a:bodyPr>
          <a:lstStyle/>
          <a:p>
            <a:pPr marL="457200" indent="-457200" eaLnBrk="1" hangingPunct="1"/>
            <a:r>
              <a:rPr lang="es-ES" altLang="es-ES" sz="3000" dirty="0">
                <a:solidFill>
                  <a:schemeClr val="tx2">
                    <a:lumMod val="60000"/>
                    <a:lumOff val="40000"/>
                  </a:schemeClr>
                </a:solidFill>
                <a:latin typeface="+mj-lt"/>
                <a:ea typeface="+mj-ea"/>
                <a:cs typeface="+mj-cs"/>
              </a:rPr>
              <a:t>Mover Método, ejemplo 2</a:t>
            </a:r>
          </a:p>
        </p:txBody>
      </p:sp>
      <p:sp>
        <p:nvSpPr>
          <p:cNvPr id="4" name="Marcador de texto 6">
            <a:extLst>
              <a:ext uri="{FF2B5EF4-FFF2-40B4-BE49-F238E27FC236}">
                <a16:creationId xmlns:a16="http://schemas.microsoft.com/office/drawing/2014/main" id="{ECBE0634-2E35-40C0-A045-AC7A53C6940E}"/>
              </a:ext>
            </a:extLst>
          </p:cNvPr>
          <p:cNvSpPr txBox="1">
            <a:spLocks/>
          </p:cNvSpPr>
          <p:nvPr/>
        </p:nvSpPr>
        <p:spPr>
          <a:xfrm>
            <a:off x="636454" y="6137046"/>
            <a:ext cx="5688632"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4</a:t>
            </a:r>
          </a:p>
        </p:txBody>
      </p:sp>
      <p:pic>
        <p:nvPicPr>
          <p:cNvPr id="8" name="Imagen 7">
            <a:extLst>
              <a:ext uri="{FF2B5EF4-FFF2-40B4-BE49-F238E27FC236}">
                <a16:creationId xmlns:a16="http://schemas.microsoft.com/office/drawing/2014/main" id="{594FC658-B8A6-4824-868B-C8CBCD85F938}"/>
              </a:ext>
            </a:extLst>
          </p:cNvPr>
          <p:cNvPicPr>
            <a:picLocks noChangeAspect="1"/>
          </p:cNvPicPr>
          <p:nvPr/>
        </p:nvPicPr>
        <p:blipFill>
          <a:blip r:embed="rId3"/>
          <a:stretch>
            <a:fillRect/>
          </a:stretch>
        </p:blipFill>
        <p:spPr>
          <a:xfrm>
            <a:off x="3909310" y="1286993"/>
            <a:ext cx="4840147" cy="3184096"/>
          </a:xfrm>
          <a:prstGeom prst="rect">
            <a:avLst/>
          </a:prstGeom>
          <a:ln>
            <a:solidFill>
              <a:schemeClr val="accent1"/>
            </a:solidFill>
          </a:ln>
        </p:spPr>
      </p:pic>
      <p:sp>
        <p:nvSpPr>
          <p:cNvPr id="10" name="CuadroTexto 9">
            <a:extLst>
              <a:ext uri="{FF2B5EF4-FFF2-40B4-BE49-F238E27FC236}">
                <a16:creationId xmlns:a16="http://schemas.microsoft.com/office/drawing/2014/main" id="{AAF72A98-B55F-4B7D-BEBF-0710100C5D47}"/>
              </a:ext>
            </a:extLst>
          </p:cNvPr>
          <p:cNvSpPr txBox="1"/>
          <p:nvPr/>
        </p:nvSpPr>
        <p:spPr>
          <a:xfrm>
            <a:off x="636454" y="952926"/>
            <a:ext cx="3011889" cy="5447645"/>
          </a:xfrm>
          <a:prstGeom prst="rect">
            <a:avLst/>
          </a:prstGeom>
          <a:noFill/>
        </p:spPr>
        <p:txBody>
          <a:bodyPr wrap="square">
            <a:spAutoFit/>
          </a:bodyPr>
          <a:lstStyle/>
          <a:p>
            <a:pPr algn="just"/>
            <a:r>
              <a:rPr lang="es-ES" sz="1600" dirty="0"/>
              <a:t>Tenemos app Java S con dos clases: A y B. La clase A tiene dos métodos: methodA1 y methodA2. </a:t>
            </a:r>
          </a:p>
          <a:p>
            <a:pPr algn="just"/>
            <a:endParaRPr lang="es-ES" sz="1600" dirty="0"/>
          </a:p>
          <a:p>
            <a:pPr algn="just"/>
            <a:r>
              <a:rPr lang="es-ES" sz="1600" dirty="0"/>
              <a:t>El método methodA2 (Listado 1) recibe un objeto B como parámetro. El código dentro del método solo accede el atributo de la clase B utilizando el objeto b (líneas 2-3). Más específicamente, el método imprime el atributo de clase B si el valor no es cero (líneas 3) y "Vacío" en caso contrario (línea 5). Por tanto, podemos deducir que sería más apropiado si movemos este método a la clase B, lo que crea un nuevo versión del sistema S’</a:t>
            </a:r>
          </a:p>
          <a:p>
            <a:pPr algn="just"/>
            <a:endParaRPr lang="es-ES" sz="1200" dirty="0"/>
          </a:p>
        </p:txBody>
      </p:sp>
      <p:sp>
        <p:nvSpPr>
          <p:cNvPr id="11" name="CuadroTexto 10">
            <a:extLst>
              <a:ext uri="{FF2B5EF4-FFF2-40B4-BE49-F238E27FC236}">
                <a16:creationId xmlns:a16="http://schemas.microsoft.com/office/drawing/2014/main" id="{57E816DB-8B93-4EC5-A5B1-D2B59BEA7731}"/>
              </a:ext>
            </a:extLst>
          </p:cNvPr>
          <p:cNvSpPr txBox="1"/>
          <p:nvPr/>
        </p:nvSpPr>
        <p:spPr>
          <a:xfrm>
            <a:off x="5150563" y="4581128"/>
            <a:ext cx="3888432" cy="369332"/>
          </a:xfrm>
          <a:prstGeom prst="rect">
            <a:avLst/>
          </a:prstGeom>
          <a:noFill/>
        </p:spPr>
        <p:txBody>
          <a:bodyPr wrap="square">
            <a:spAutoFit/>
          </a:bodyPr>
          <a:lstStyle/>
          <a:p>
            <a:pPr algn="just"/>
            <a:r>
              <a:rPr lang="es-ES" sz="1800" dirty="0"/>
              <a:t>El diagrama UML antes y después</a:t>
            </a:r>
          </a:p>
        </p:txBody>
      </p:sp>
    </p:spTree>
    <p:extLst>
      <p:ext uri="{BB962C8B-B14F-4D97-AF65-F5344CB8AC3E}">
        <p14:creationId xmlns:p14="http://schemas.microsoft.com/office/powerpoint/2010/main" val="4162513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82AD2A0-9F39-42C6-99DF-37AA7DEC4615}"/>
              </a:ext>
            </a:extLst>
          </p:cNvPr>
          <p:cNvSpPr txBox="1"/>
          <p:nvPr/>
        </p:nvSpPr>
        <p:spPr>
          <a:xfrm>
            <a:off x="611560" y="980728"/>
            <a:ext cx="7920880" cy="553998"/>
          </a:xfrm>
          <a:prstGeom prst="rect">
            <a:avLst/>
          </a:prstGeom>
          <a:noFill/>
        </p:spPr>
        <p:txBody>
          <a:bodyPr wrap="square">
            <a:spAutoFit/>
          </a:bodyPr>
          <a:lstStyle/>
          <a:p>
            <a:pPr marL="457200" indent="-457200" eaLnBrk="1" hangingPunct="1"/>
            <a:r>
              <a:rPr lang="es-ES" altLang="es-ES" sz="3000" dirty="0">
                <a:solidFill>
                  <a:schemeClr val="tx2">
                    <a:lumMod val="60000"/>
                    <a:lumOff val="40000"/>
                  </a:schemeClr>
                </a:solidFill>
                <a:latin typeface="+mj-lt"/>
                <a:ea typeface="+mj-ea"/>
                <a:cs typeface="+mj-cs"/>
              </a:rPr>
              <a:t>Consolidar fragmentos duplicados en  condiciones</a:t>
            </a:r>
          </a:p>
        </p:txBody>
      </p:sp>
      <p:sp>
        <p:nvSpPr>
          <p:cNvPr id="4" name="Marcador de texto 6">
            <a:extLst>
              <a:ext uri="{FF2B5EF4-FFF2-40B4-BE49-F238E27FC236}">
                <a16:creationId xmlns:a16="http://schemas.microsoft.com/office/drawing/2014/main" id="{ECBE0634-2E35-40C0-A045-AC7A53C6940E}"/>
              </a:ext>
            </a:extLst>
          </p:cNvPr>
          <p:cNvSpPr txBox="1">
            <a:spLocks/>
          </p:cNvSpPr>
          <p:nvPr/>
        </p:nvSpPr>
        <p:spPr>
          <a:xfrm>
            <a:off x="636454" y="6137046"/>
            <a:ext cx="5688632"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4</a:t>
            </a:r>
          </a:p>
        </p:txBody>
      </p:sp>
      <p:sp>
        <p:nvSpPr>
          <p:cNvPr id="5" name="CuadroTexto 4">
            <a:extLst>
              <a:ext uri="{FF2B5EF4-FFF2-40B4-BE49-F238E27FC236}">
                <a16:creationId xmlns:a16="http://schemas.microsoft.com/office/drawing/2014/main" id="{424C1CE9-ADF4-4413-B850-871BCFC45E3F}"/>
              </a:ext>
            </a:extLst>
          </p:cNvPr>
          <p:cNvSpPr txBox="1"/>
          <p:nvPr/>
        </p:nvSpPr>
        <p:spPr>
          <a:xfrm>
            <a:off x="656918" y="1628800"/>
            <a:ext cx="8019538" cy="646331"/>
          </a:xfrm>
          <a:prstGeom prst="rect">
            <a:avLst/>
          </a:prstGeom>
          <a:noFill/>
        </p:spPr>
        <p:txBody>
          <a:bodyPr wrap="square">
            <a:spAutoFit/>
          </a:bodyPr>
          <a:lstStyle/>
          <a:p>
            <a:r>
              <a:rPr lang="es-ES" sz="1800" dirty="0">
                <a:solidFill>
                  <a:srgbClr val="000000"/>
                </a:solidFill>
                <a:effectLst/>
                <a:highlight>
                  <a:srgbClr val="FFFFFF"/>
                </a:highlight>
                <a:latin typeface="Arial" panose="020B0604020202020204" pitchFamily="34" charset="0"/>
                <a:ea typeface="Arial" panose="020B0604020202020204" pitchFamily="34" charset="0"/>
              </a:rPr>
              <a:t>P: Un mismo fragmento de código está en todas las ramas de una expresión condicional</a:t>
            </a:r>
            <a:endParaRPr lang="ca-ES" dirty="0"/>
          </a:p>
        </p:txBody>
      </p:sp>
      <p:sp>
        <p:nvSpPr>
          <p:cNvPr id="7" name="CuadroTexto 6">
            <a:extLst>
              <a:ext uri="{FF2B5EF4-FFF2-40B4-BE49-F238E27FC236}">
                <a16:creationId xmlns:a16="http://schemas.microsoft.com/office/drawing/2014/main" id="{82534810-2784-4647-BC5F-F3AE0614BFE7}"/>
              </a:ext>
            </a:extLst>
          </p:cNvPr>
          <p:cNvSpPr txBox="1"/>
          <p:nvPr/>
        </p:nvSpPr>
        <p:spPr>
          <a:xfrm>
            <a:off x="677050" y="2405873"/>
            <a:ext cx="7135309" cy="369332"/>
          </a:xfrm>
          <a:prstGeom prst="rect">
            <a:avLst/>
          </a:prstGeom>
          <a:noFill/>
        </p:spPr>
        <p:txBody>
          <a:bodyPr wrap="square">
            <a:spAutoFit/>
          </a:bodyPr>
          <a:lstStyle/>
          <a:p>
            <a:r>
              <a:rPr lang="es-ES" sz="1800" dirty="0">
                <a:solidFill>
                  <a:srgbClr val="000000"/>
                </a:solidFill>
                <a:effectLst/>
                <a:highlight>
                  <a:srgbClr val="FFFFFF"/>
                </a:highlight>
                <a:latin typeface="Arial" panose="020B0604020202020204" pitchFamily="34" charset="0"/>
                <a:ea typeface="Arial" panose="020B0604020202020204" pitchFamily="34" charset="0"/>
              </a:rPr>
              <a:t>S: Sacamos dicho fragmento fuera de la expresión</a:t>
            </a:r>
            <a:endParaRPr lang="ca-ES" dirty="0"/>
          </a:p>
        </p:txBody>
      </p:sp>
      <p:pic>
        <p:nvPicPr>
          <p:cNvPr id="9" name="Imagen 8">
            <a:extLst>
              <a:ext uri="{FF2B5EF4-FFF2-40B4-BE49-F238E27FC236}">
                <a16:creationId xmlns:a16="http://schemas.microsoft.com/office/drawing/2014/main" id="{B848FAF3-8BB2-416B-9BD0-2BF6C7EBB57E}"/>
              </a:ext>
            </a:extLst>
          </p:cNvPr>
          <p:cNvPicPr>
            <a:picLocks noChangeAspect="1"/>
          </p:cNvPicPr>
          <p:nvPr/>
        </p:nvPicPr>
        <p:blipFill>
          <a:blip r:embed="rId2"/>
          <a:stretch>
            <a:fillRect/>
          </a:stretch>
        </p:blipFill>
        <p:spPr>
          <a:xfrm>
            <a:off x="1331640" y="2974520"/>
            <a:ext cx="3152775" cy="2695575"/>
          </a:xfrm>
          <a:prstGeom prst="rect">
            <a:avLst/>
          </a:prstGeom>
          <a:ln>
            <a:solidFill>
              <a:schemeClr val="accent1"/>
            </a:solidFill>
          </a:ln>
        </p:spPr>
      </p:pic>
    </p:spTree>
    <p:extLst>
      <p:ext uri="{BB962C8B-B14F-4D97-AF65-F5344CB8AC3E}">
        <p14:creationId xmlns:p14="http://schemas.microsoft.com/office/powerpoint/2010/main" val="1598201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82AD2A0-9F39-42C6-99DF-37AA7DEC4615}"/>
              </a:ext>
            </a:extLst>
          </p:cNvPr>
          <p:cNvSpPr txBox="1"/>
          <p:nvPr/>
        </p:nvSpPr>
        <p:spPr>
          <a:xfrm>
            <a:off x="847955" y="692696"/>
            <a:ext cx="5472608" cy="553998"/>
          </a:xfrm>
          <a:prstGeom prst="rect">
            <a:avLst/>
          </a:prstGeom>
          <a:noFill/>
        </p:spPr>
        <p:txBody>
          <a:bodyPr wrap="square">
            <a:spAutoFit/>
          </a:bodyPr>
          <a:lstStyle/>
          <a:p>
            <a:pPr marL="457200" indent="-457200" eaLnBrk="1" hangingPunct="1"/>
            <a:r>
              <a:rPr lang="es-ES" altLang="es-ES" sz="3000" dirty="0">
                <a:solidFill>
                  <a:schemeClr val="tx2">
                    <a:lumMod val="60000"/>
                    <a:lumOff val="40000"/>
                  </a:schemeClr>
                </a:solidFill>
                <a:latin typeface="+mj-lt"/>
                <a:ea typeface="+mj-ea"/>
                <a:cs typeface="+mj-cs"/>
              </a:rPr>
              <a:t>Descomponer un condicional</a:t>
            </a:r>
          </a:p>
        </p:txBody>
      </p:sp>
      <p:sp>
        <p:nvSpPr>
          <p:cNvPr id="4" name="Marcador de texto 6">
            <a:extLst>
              <a:ext uri="{FF2B5EF4-FFF2-40B4-BE49-F238E27FC236}">
                <a16:creationId xmlns:a16="http://schemas.microsoft.com/office/drawing/2014/main" id="{ECBE0634-2E35-40C0-A045-AC7A53C6940E}"/>
              </a:ext>
            </a:extLst>
          </p:cNvPr>
          <p:cNvSpPr txBox="1">
            <a:spLocks/>
          </p:cNvSpPr>
          <p:nvPr/>
        </p:nvSpPr>
        <p:spPr>
          <a:xfrm>
            <a:off x="636454" y="6137046"/>
            <a:ext cx="5688632"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4</a:t>
            </a:r>
          </a:p>
        </p:txBody>
      </p:sp>
      <p:sp>
        <p:nvSpPr>
          <p:cNvPr id="5" name="CuadroTexto 4">
            <a:extLst>
              <a:ext uri="{FF2B5EF4-FFF2-40B4-BE49-F238E27FC236}">
                <a16:creationId xmlns:a16="http://schemas.microsoft.com/office/drawing/2014/main" id="{5293839D-9714-4D86-8633-53FADA8802E0}"/>
              </a:ext>
            </a:extLst>
          </p:cNvPr>
          <p:cNvSpPr txBox="1"/>
          <p:nvPr/>
        </p:nvSpPr>
        <p:spPr>
          <a:xfrm>
            <a:off x="847954" y="1484784"/>
            <a:ext cx="6316333" cy="369332"/>
          </a:xfrm>
          <a:prstGeom prst="rect">
            <a:avLst/>
          </a:prstGeom>
          <a:noFill/>
        </p:spPr>
        <p:txBody>
          <a:bodyPr wrap="square">
            <a:spAutoFit/>
          </a:bodyPr>
          <a:lstStyle/>
          <a:p>
            <a:r>
              <a:rPr lang="es-ES" sz="1800" dirty="0">
                <a:solidFill>
                  <a:srgbClr val="000000"/>
                </a:solidFill>
                <a:effectLst/>
                <a:highlight>
                  <a:srgbClr val="FFFFFF"/>
                </a:highlight>
                <a:latin typeface="Arial" panose="020B0604020202020204" pitchFamily="34" charset="0"/>
                <a:ea typeface="Arial" panose="020B0604020202020204" pitchFamily="34" charset="0"/>
              </a:rPr>
              <a:t>P: Declaración en el condicional muy compleja</a:t>
            </a:r>
            <a:endParaRPr lang="ca-ES" dirty="0"/>
          </a:p>
        </p:txBody>
      </p:sp>
      <p:sp>
        <p:nvSpPr>
          <p:cNvPr id="7" name="CuadroTexto 6">
            <a:extLst>
              <a:ext uri="{FF2B5EF4-FFF2-40B4-BE49-F238E27FC236}">
                <a16:creationId xmlns:a16="http://schemas.microsoft.com/office/drawing/2014/main" id="{01B4C55A-DC04-4867-BCE3-D48B0EBE6A4B}"/>
              </a:ext>
            </a:extLst>
          </p:cNvPr>
          <p:cNvSpPr txBox="1"/>
          <p:nvPr/>
        </p:nvSpPr>
        <p:spPr>
          <a:xfrm>
            <a:off x="847954" y="2062366"/>
            <a:ext cx="7612478" cy="369332"/>
          </a:xfrm>
          <a:prstGeom prst="rect">
            <a:avLst/>
          </a:prstGeom>
          <a:noFill/>
        </p:spPr>
        <p:txBody>
          <a:bodyPr wrap="square">
            <a:spAutoFit/>
          </a:bodyPr>
          <a:lstStyle/>
          <a:p>
            <a:r>
              <a:rPr lang="es-ES" sz="1800" dirty="0">
                <a:solidFill>
                  <a:srgbClr val="000000"/>
                </a:solidFill>
                <a:effectLst/>
                <a:highlight>
                  <a:srgbClr val="FFFFFF"/>
                </a:highlight>
                <a:latin typeface="Arial" panose="020B0604020202020204" pitchFamily="34" charset="0"/>
                <a:ea typeface="Arial" panose="020B0604020202020204" pitchFamily="34" charset="0"/>
              </a:rPr>
              <a:t>S: Extraer los métodos de la condición y del cuerpo del condicional</a:t>
            </a:r>
            <a:endParaRPr lang="ca-ES" dirty="0"/>
          </a:p>
        </p:txBody>
      </p:sp>
      <p:pic>
        <p:nvPicPr>
          <p:cNvPr id="9" name="Imagen 8">
            <a:extLst>
              <a:ext uri="{FF2B5EF4-FFF2-40B4-BE49-F238E27FC236}">
                <a16:creationId xmlns:a16="http://schemas.microsoft.com/office/drawing/2014/main" id="{A7E4E3CC-DFB6-4303-B397-E99420E873D4}"/>
              </a:ext>
            </a:extLst>
          </p:cNvPr>
          <p:cNvPicPr>
            <a:picLocks noChangeAspect="1"/>
          </p:cNvPicPr>
          <p:nvPr/>
        </p:nvPicPr>
        <p:blipFill>
          <a:blip r:embed="rId2"/>
          <a:stretch>
            <a:fillRect/>
          </a:stretch>
        </p:blipFill>
        <p:spPr>
          <a:xfrm>
            <a:off x="847954" y="2627207"/>
            <a:ext cx="6408712" cy="3354774"/>
          </a:xfrm>
          <a:prstGeom prst="rect">
            <a:avLst/>
          </a:prstGeom>
          <a:ln>
            <a:solidFill>
              <a:schemeClr val="accent1"/>
            </a:solidFill>
          </a:ln>
        </p:spPr>
      </p:pic>
    </p:spTree>
    <p:extLst>
      <p:ext uri="{BB962C8B-B14F-4D97-AF65-F5344CB8AC3E}">
        <p14:creationId xmlns:p14="http://schemas.microsoft.com/office/powerpoint/2010/main" val="2773651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82AD2A0-9F39-42C6-99DF-37AA7DEC4615}"/>
              </a:ext>
            </a:extLst>
          </p:cNvPr>
          <p:cNvSpPr txBox="1"/>
          <p:nvPr/>
        </p:nvSpPr>
        <p:spPr>
          <a:xfrm>
            <a:off x="755576" y="980728"/>
            <a:ext cx="6768752" cy="553998"/>
          </a:xfrm>
          <a:prstGeom prst="rect">
            <a:avLst/>
          </a:prstGeom>
          <a:noFill/>
        </p:spPr>
        <p:txBody>
          <a:bodyPr wrap="square">
            <a:spAutoFit/>
          </a:bodyPr>
          <a:lstStyle/>
          <a:p>
            <a:pPr marL="457200" indent="-457200" eaLnBrk="1" hangingPunct="1"/>
            <a:r>
              <a:rPr lang="es-ES" altLang="es-ES" sz="3000" dirty="0">
                <a:solidFill>
                  <a:schemeClr val="tx2">
                    <a:lumMod val="60000"/>
                    <a:lumOff val="40000"/>
                  </a:schemeClr>
                </a:solidFill>
                <a:latin typeface="+mj-lt"/>
                <a:ea typeface="+mj-ea"/>
                <a:cs typeface="+mj-cs"/>
              </a:rPr>
              <a:t>Consolidar expresiones condicionales</a:t>
            </a:r>
          </a:p>
        </p:txBody>
      </p:sp>
      <p:sp>
        <p:nvSpPr>
          <p:cNvPr id="4" name="Marcador de texto 6">
            <a:extLst>
              <a:ext uri="{FF2B5EF4-FFF2-40B4-BE49-F238E27FC236}">
                <a16:creationId xmlns:a16="http://schemas.microsoft.com/office/drawing/2014/main" id="{ECBE0634-2E35-40C0-A045-AC7A53C6940E}"/>
              </a:ext>
            </a:extLst>
          </p:cNvPr>
          <p:cNvSpPr txBox="1">
            <a:spLocks/>
          </p:cNvSpPr>
          <p:nvPr/>
        </p:nvSpPr>
        <p:spPr>
          <a:xfrm>
            <a:off x="636454" y="6137046"/>
            <a:ext cx="5688632"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4</a:t>
            </a:r>
          </a:p>
        </p:txBody>
      </p:sp>
      <p:sp>
        <p:nvSpPr>
          <p:cNvPr id="5" name="CuadroTexto 4">
            <a:extLst>
              <a:ext uri="{FF2B5EF4-FFF2-40B4-BE49-F238E27FC236}">
                <a16:creationId xmlns:a16="http://schemas.microsoft.com/office/drawing/2014/main" id="{7F49D14E-E02F-407A-965B-29DCEB26A2CF}"/>
              </a:ext>
            </a:extLst>
          </p:cNvPr>
          <p:cNvSpPr txBox="1"/>
          <p:nvPr/>
        </p:nvSpPr>
        <p:spPr>
          <a:xfrm>
            <a:off x="775874" y="1700808"/>
            <a:ext cx="7180501" cy="369332"/>
          </a:xfrm>
          <a:prstGeom prst="rect">
            <a:avLst/>
          </a:prstGeom>
          <a:noFill/>
        </p:spPr>
        <p:txBody>
          <a:bodyPr wrap="square">
            <a:spAutoFit/>
          </a:bodyPr>
          <a:lstStyle/>
          <a:p>
            <a:r>
              <a:rPr lang="es-ES" sz="1800" dirty="0">
                <a:solidFill>
                  <a:srgbClr val="000000"/>
                </a:solidFill>
                <a:effectLst/>
                <a:highlight>
                  <a:srgbClr val="FFFFFF"/>
                </a:highlight>
                <a:latin typeface="Arial" panose="020B0604020202020204" pitchFamily="34" charset="0"/>
                <a:ea typeface="Arial" panose="020B0604020202020204" pitchFamily="34" charset="0"/>
              </a:rPr>
              <a:t>P: secuencia de condicionales con el mismo resultado</a:t>
            </a:r>
            <a:endParaRPr lang="ca-ES" dirty="0"/>
          </a:p>
        </p:txBody>
      </p:sp>
      <p:sp>
        <p:nvSpPr>
          <p:cNvPr id="7" name="CuadroTexto 6">
            <a:extLst>
              <a:ext uri="{FF2B5EF4-FFF2-40B4-BE49-F238E27FC236}">
                <a16:creationId xmlns:a16="http://schemas.microsoft.com/office/drawing/2014/main" id="{7E7AC779-28E1-4E0A-ADCD-E81F337D48FF}"/>
              </a:ext>
            </a:extLst>
          </p:cNvPr>
          <p:cNvSpPr txBox="1"/>
          <p:nvPr/>
        </p:nvSpPr>
        <p:spPr>
          <a:xfrm>
            <a:off x="775874" y="2236222"/>
            <a:ext cx="6676446" cy="369332"/>
          </a:xfrm>
          <a:prstGeom prst="rect">
            <a:avLst/>
          </a:prstGeom>
          <a:noFill/>
        </p:spPr>
        <p:txBody>
          <a:bodyPr wrap="square">
            <a:spAutoFit/>
          </a:bodyPr>
          <a:lstStyle/>
          <a:p>
            <a:r>
              <a:rPr lang="es-ES" sz="1800" dirty="0">
                <a:solidFill>
                  <a:srgbClr val="000000"/>
                </a:solidFill>
                <a:effectLst/>
                <a:highlight>
                  <a:srgbClr val="FFFFFF"/>
                </a:highlight>
                <a:latin typeface="Arial" panose="020B0604020202020204" pitchFamily="34" charset="0"/>
                <a:ea typeface="Arial" panose="020B0604020202020204" pitchFamily="34" charset="0"/>
              </a:rPr>
              <a:t>S: combinar en una sola expresión y extraerlos</a:t>
            </a:r>
            <a:endParaRPr lang="ca-ES" dirty="0"/>
          </a:p>
        </p:txBody>
      </p:sp>
      <p:pic>
        <p:nvPicPr>
          <p:cNvPr id="9" name="Imagen 8">
            <a:extLst>
              <a:ext uri="{FF2B5EF4-FFF2-40B4-BE49-F238E27FC236}">
                <a16:creationId xmlns:a16="http://schemas.microsoft.com/office/drawing/2014/main" id="{D2F2499D-4E0D-485D-8A29-FFD9A5177067}"/>
              </a:ext>
            </a:extLst>
          </p:cNvPr>
          <p:cNvPicPr>
            <a:picLocks noChangeAspect="1"/>
          </p:cNvPicPr>
          <p:nvPr/>
        </p:nvPicPr>
        <p:blipFill>
          <a:blip r:embed="rId2"/>
          <a:stretch>
            <a:fillRect/>
          </a:stretch>
        </p:blipFill>
        <p:spPr>
          <a:xfrm>
            <a:off x="899592" y="2771636"/>
            <a:ext cx="4286250" cy="2705100"/>
          </a:xfrm>
          <a:prstGeom prst="rect">
            <a:avLst/>
          </a:prstGeom>
          <a:ln>
            <a:solidFill>
              <a:schemeClr val="accent1"/>
            </a:solidFill>
          </a:ln>
        </p:spPr>
      </p:pic>
    </p:spTree>
    <p:extLst>
      <p:ext uri="{BB962C8B-B14F-4D97-AF65-F5344CB8AC3E}">
        <p14:creationId xmlns:p14="http://schemas.microsoft.com/office/powerpoint/2010/main" val="1913753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82AD2A0-9F39-42C6-99DF-37AA7DEC4615}"/>
              </a:ext>
            </a:extLst>
          </p:cNvPr>
          <p:cNvSpPr txBox="1"/>
          <p:nvPr/>
        </p:nvSpPr>
        <p:spPr>
          <a:xfrm>
            <a:off x="1043608" y="1098474"/>
            <a:ext cx="7560840" cy="553998"/>
          </a:xfrm>
          <a:prstGeom prst="rect">
            <a:avLst/>
          </a:prstGeom>
          <a:noFill/>
        </p:spPr>
        <p:txBody>
          <a:bodyPr wrap="square">
            <a:spAutoFit/>
          </a:bodyPr>
          <a:lstStyle/>
          <a:p>
            <a:pPr marL="457200" indent="-457200" eaLnBrk="1" hangingPunct="1"/>
            <a:r>
              <a:rPr lang="es-ES" altLang="es-ES" sz="3000" dirty="0">
                <a:solidFill>
                  <a:schemeClr val="tx2">
                    <a:lumMod val="60000"/>
                    <a:lumOff val="40000"/>
                  </a:schemeClr>
                </a:solidFill>
                <a:latin typeface="+mj-lt"/>
                <a:ea typeface="+mj-ea"/>
                <a:cs typeface="+mj-cs"/>
              </a:rPr>
              <a:t>Reemplazar valor por constante simbólica</a:t>
            </a:r>
          </a:p>
        </p:txBody>
      </p:sp>
      <p:sp>
        <p:nvSpPr>
          <p:cNvPr id="4" name="Marcador de texto 6">
            <a:extLst>
              <a:ext uri="{FF2B5EF4-FFF2-40B4-BE49-F238E27FC236}">
                <a16:creationId xmlns:a16="http://schemas.microsoft.com/office/drawing/2014/main" id="{ECBE0634-2E35-40C0-A045-AC7A53C6940E}"/>
              </a:ext>
            </a:extLst>
          </p:cNvPr>
          <p:cNvSpPr txBox="1">
            <a:spLocks/>
          </p:cNvSpPr>
          <p:nvPr/>
        </p:nvSpPr>
        <p:spPr>
          <a:xfrm>
            <a:off x="636454" y="6137046"/>
            <a:ext cx="5688632"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4</a:t>
            </a:r>
          </a:p>
        </p:txBody>
      </p:sp>
      <p:sp>
        <p:nvSpPr>
          <p:cNvPr id="5" name="CuadroTexto 4">
            <a:extLst>
              <a:ext uri="{FF2B5EF4-FFF2-40B4-BE49-F238E27FC236}">
                <a16:creationId xmlns:a16="http://schemas.microsoft.com/office/drawing/2014/main" id="{3DE2A3A4-D3FF-4DA9-9D34-2BE154D0F972}"/>
              </a:ext>
            </a:extLst>
          </p:cNvPr>
          <p:cNvSpPr txBox="1"/>
          <p:nvPr/>
        </p:nvSpPr>
        <p:spPr>
          <a:xfrm>
            <a:off x="1043608" y="1830977"/>
            <a:ext cx="7344816" cy="464871"/>
          </a:xfrm>
          <a:prstGeom prst="rect">
            <a:avLst/>
          </a:prstGeom>
          <a:noFill/>
        </p:spPr>
        <p:txBody>
          <a:bodyPr wrap="square">
            <a:spAutoFit/>
          </a:bodyPr>
          <a:lstStyle/>
          <a:p>
            <a:pPr algn="just">
              <a:lnSpc>
                <a:spcPct val="150000"/>
              </a:lnSpc>
            </a:pPr>
            <a:r>
              <a:rPr lang="es-ES" dirty="0">
                <a:solidFill>
                  <a:srgbClr val="000000"/>
                </a:solidFill>
                <a:highlight>
                  <a:srgbClr val="FFFFFF"/>
                </a:highlight>
              </a:rPr>
              <a:t>P: Tenemos un literal con un significado particular.</a:t>
            </a:r>
            <a:endParaRPr lang="ca-ES" dirty="0">
              <a:solidFill>
                <a:srgbClr val="000000"/>
              </a:solidFill>
              <a:highlight>
                <a:srgbClr val="FFFFFF"/>
              </a:highlight>
            </a:endParaRPr>
          </a:p>
        </p:txBody>
      </p:sp>
      <p:sp>
        <p:nvSpPr>
          <p:cNvPr id="7" name="CuadroTexto 6">
            <a:extLst>
              <a:ext uri="{FF2B5EF4-FFF2-40B4-BE49-F238E27FC236}">
                <a16:creationId xmlns:a16="http://schemas.microsoft.com/office/drawing/2014/main" id="{8EB79D32-0416-4EFF-BDBA-752999F037E6}"/>
              </a:ext>
            </a:extLst>
          </p:cNvPr>
          <p:cNvSpPr txBox="1"/>
          <p:nvPr/>
        </p:nvSpPr>
        <p:spPr>
          <a:xfrm>
            <a:off x="1059714" y="2420888"/>
            <a:ext cx="7112685" cy="646331"/>
          </a:xfrm>
          <a:prstGeom prst="rect">
            <a:avLst/>
          </a:prstGeom>
          <a:noFill/>
        </p:spPr>
        <p:txBody>
          <a:bodyPr wrap="square">
            <a:spAutoFit/>
          </a:bodyPr>
          <a:lstStyle/>
          <a:p>
            <a:r>
              <a:rPr lang="es-ES" sz="1800" dirty="0">
                <a:solidFill>
                  <a:srgbClr val="000000"/>
                </a:solidFill>
                <a:effectLst/>
                <a:highlight>
                  <a:srgbClr val="FFFFFF"/>
                </a:highlight>
                <a:latin typeface="Arial" panose="020B0604020202020204" pitchFamily="34" charset="0"/>
                <a:ea typeface="Arial" panose="020B0604020202020204" pitchFamily="34" charset="0"/>
              </a:rPr>
              <a:t>S: Creamos una constante, la nombramos significativamente y la sustituimos por el literal</a:t>
            </a:r>
            <a:endParaRPr lang="ca-ES" dirty="0"/>
          </a:p>
        </p:txBody>
      </p:sp>
      <p:pic>
        <p:nvPicPr>
          <p:cNvPr id="9" name="Imagen 8">
            <a:extLst>
              <a:ext uri="{FF2B5EF4-FFF2-40B4-BE49-F238E27FC236}">
                <a16:creationId xmlns:a16="http://schemas.microsoft.com/office/drawing/2014/main" id="{B42F2602-AE48-4E43-8D2B-168BA6C93F86}"/>
              </a:ext>
            </a:extLst>
          </p:cNvPr>
          <p:cNvPicPr>
            <a:picLocks noChangeAspect="1"/>
          </p:cNvPicPr>
          <p:nvPr/>
        </p:nvPicPr>
        <p:blipFill>
          <a:blip r:embed="rId2"/>
          <a:stretch>
            <a:fillRect/>
          </a:stretch>
        </p:blipFill>
        <p:spPr>
          <a:xfrm>
            <a:off x="1043608" y="3424229"/>
            <a:ext cx="5429250" cy="1857375"/>
          </a:xfrm>
          <a:prstGeom prst="rect">
            <a:avLst/>
          </a:prstGeom>
          <a:ln>
            <a:solidFill>
              <a:schemeClr val="accent1"/>
            </a:solidFill>
          </a:ln>
        </p:spPr>
      </p:pic>
    </p:spTree>
    <p:extLst>
      <p:ext uri="{BB962C8B-B14F-4D97-AF65-F5344CB8AC3E}">
        <p14:creationId xmlns:p14="http://schemas.microsoft.com/office/powerpoint/2010/main" val="800849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82AD2A0-9F39-42C6-99DF-37AA7DEC4615}"/>
              </a:ext>
            </a:extLst>
          </p:cNvPr>
          <p:cNvSpPr txBox="1"/>
          <p:nvPr/>
        </p:nvSpPr>
        <p:spPr>
          <a:xfrm>
            <a:off x="755576" y="1052736"/>
            <a:ext cx="7344816" cy="553998"/>
          </a:xfrm>
          <a:prstGeom prst="rect">
            <a:avLst/>
          </a:prstGeom>
          <a:noFill/>
        </p:spPr>
        <p:txBody>
          <a:bodyPr wrap="square">
            <a:spAutoFit/>
          </a:bodyPr>
          <a:lstStyle/>
          <a:p>
            <a:pPr marL="457200" indent="-457200" eaLnBrk="1" hangingPunct="1"/>
            <a:r>
              <a:rPr lang="es-ES" altLang="es-ES" sz="3000" dirty="0">
                <a:solidFill>
                  <a:schemeClr val="tx2">
                    <a:lumMod val="60000"/>
                    <a:lumOff val="40000"/>
                  </a:schemeClr>
                </a:solidFill>
                <a:latin typeface="+mj-lt"/>
                <a:ea typeface="+mj-ea"/>
                <a:cs typeface="+mj-cs"/>
              </a:rPr>
              <a:t>Reemplazar valor con método constante</a:t>
            </a:r>
          </a:p>
        </p:txBody>
      </p:sp>
      <p:sp>
        <p:nvSpPr>
          <p:cNvPr id="4" name="Marcador de texto 6">
            <a:extLst>
              <a:ext uri="{FF2B5EF4-FFF2-40B4-BE49-F238E27FC236}">
                <a16:creationId xmlns:a16="http://schemas.microsoft.com/office/drawing/2014/main" id="{ECBE0634-2E35-40C0-A045-AC7A53C6940E}"/>
              </a:ext>
            </a:extLst>
          </p:cNvPr>
          <p:cNvSpPr txBox="1">
            <a:spLocks/>
          </p:cNvSpPr>
          <p:nvPr/>
        </p:nvSpPr>
        <p:spPr>
          <a:xfrm>
            <a:off x="636454" y="6137046"/>
            <a:ext cx="5688632"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4</a:t>
            </a:r>
          </a:p>
        </p:txBody>
      </p:sp>
      <p:sp>
        <p:nvSpPr>
          <p:cNvPr id="5" name="CuadroTexto 4">
            <a:extLst>
              <a:ext uri="{FF2B5EF4-FFF2-40B4-BE49-F238E27FC236}">
                <a16:creationId xmlns:a16="http://schemas.microsoft.com/office/drawing/2014/main" id="{42E1C4FA-BFAD-4004-A3E5-42F92D478E11}"/>
              </a:ext>
            </a:extLst>
          </p:cNvPr>
          <p:cNvSpPr txBox="1"/>
          <p:nvPr/>
        </p:nvSpPr>
        <p:spPr>
          <a:xfrm>
            <a:off x="648450" y="1556792"/>
            <a:ext cx="7595957" cy="464871"/>
          </a:xfrm>
          <a:prstGeom prst="rect">
            <a:avLst/>
          </a:prstGeom>
          <a:noFill/>
        </p:spPr>
        <p:txBody>
          <a:bodyPr wrap="square">
            <a:spAutoFit/>
          </a:bodyPr>
          <a:lstStyle/>
          <a:p>
            <a:pPr algn="just">
              <a:lnSpc>
                <a:spcPct val="150000"/>
              </a:lnSpc>
            </a:pPr>
            <a:r>
              <a:rPr lang="es-ES" dirty="0">
                <a:solidFill>
                  <a:srgbClr val="000000"/>
                </a:solidFill>
                <a:highlight>
                  <a:srgbClr val="FFFFFF"/>
                </a:highlight>
              </a:rPr>
              <a:t>P: Tenemos un literal con un significado particular.</a:t>
            </a:r>
            <a:endParaRPr lang="ca-ES" dirty="0">
              <a:solidFill>
                <a:srgbClr val="000000"/>
              </a:solidFill>
              <a:highlight>
                <a:srgbClr val="FFFFFF"/>
              </a:highlight>
            </a:endParaRPr>
          </a:p>
        </p:txBody>
      </p:sp>
      <p:sp>
        <p:nvSpPr>
          <p:cNvPr id="7" name="CuadroTexto 6">
            <a:extLst>
              <a:ext uri="{FF2B5EF4-FFF2-40B4-BE49-F238E27FC236}">
                <a16:creationId xmlns:a16="http://schemas.microsoft.com/office/drawing/2014/main" id="{FED15115-4378-4FF9-83EF-877D36079005}"/>
              </a:ext>
            </a:extLst>
          </p:cNvPr>
          <p:cNvSpPr txBox="1"/>
          <p:nvPr/>
        </p:nvSpPr>
        <p:spPr>
          <a:xfrm>
            <a:off x="648450" y="2135084"/>
            <a:ext cx="7955998" cy="369332"/>
          </a:xfrm>
          <a:prstGeom prst="rect">
            <a:avLst/>
          </a:prstGeom>
          <a:noFill/>
        </p:spPr>
        <p:txBody>
          <a:bodyPr wrap="square">
            <a:spAutoFit/>
          </a:bodyPr>
          <a:lstStyle/>
          <a:p>
            <a:r>
              <a:rPr lang="es-ES" sz="1800" dirty="0">
                <a:solidFill>
                  <a:srgbClr val="000000"/>
                </a:solidFill>
                <a:effectLst/>
                <a:highlight>
                  <a:srgbClr val="FFFFFF"/>
                </a:highlight>
                <a:latin typeface="Arial" panose="020B0604020202020204" pitchFamily="34" charset="0"/>
                <a:ea typeface="Arial" panose="020B0604020202020204" pitchFamily="34" charset="0"/>
              </a:rPr>
              <a:t>S: Crear método que devuelve el literal, renombrar y sustituir por literal.</a:t>
            </a:r>
            <a:endParaRPr lang="ca-ES" dirty="0"/>
          </a:p>
        </p:txBody>
      </p:sp>
      <p:pic>
        <p:nvPicPr>
          <p:cNvPr id="9" name="Imagen 8">
            <a:extLst>
              <a:ext uri="{FF2B5EF4-FFF2-40B4-BE49-F238E27FC236}">
                <a16:creationId xmlns:a16="http://schemas.microsoft.com/office/drawing/2014/main" id="{4BF7D409-9F4F-4F26-950B-441CD05EA560}"/>
              </a:ext>
            </a:extLst>
          </p:cNvPr>
          <p:cNvPicPr>
            <a:picLocks noChangeAspect="1"/>
          </p:cNvPicPr>
          <p:nvPr/>
        </p:nvPicPr>
        <p:blipFill>
          <a:blip r:embed="rId2"/>
          <a:stretch>
            <a:fillRect/>
          </a:stretch>
        </p:blipFill>
        <p:spPr>
          <a:xfrm>
            <a:off x="767573" y="2780703"/>
            <a:ext cx="5638800" cy="2114550"/>
          </a:xfrm>
          <a:prstGeom prst="rect">
            <a:avLst/>
          </a:prstGeom>
          <a:ln>
            <a:solidFill>
              <a:schemeClr val="accent1"/>
            </a:solidFill>
          </a:ln>
        </p:spPr>
      </p:pic>
    </p:spTree>
    <p:extLst>
      <p:ext uri="{BB962C8B-B14F-4D97-AF65-F5344CB8AC3E}">
        <p14:creationId xmlns:p14="http://schemas.microsoft.com/office/powerpoint/2010/main" val="2063983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82AD2A0-9F39-42C6-99DF-37AA7DEC4615}"/>
              </a:ext>
            </a:extLst>
          </p:cNvPr>
          <p:cNvSpPr txBox="1"/>
          <p:nvPr/>
        </p:nvSpPr>
        <p:spPr>
          <a:xfrm>
            <a:off x="1043608" y="741868"/>
            <a:ext cx="4576232" cy="553998"/>
          </a:xfrm>
          <a:prstGeom prst="rect">
            <a:avLst/>
          </a:prstGeom>
          <a:noFill/>
        </p:spPr>
        <p:txBody>
          <a:bodyPr wrap="square">
            <a:spAutoFit/>
          </a:bodyPr>
          <a:lstStyle/>
          <a:p>
            <a:pPr marL="457200" indent="-457200" eaLnBrk="1" hangingPunct="1"/>
            <a:r>
              <a:rPr lang="es-ES" altLang="es-ES" sz="3000" dirty="0">
                <a:solidFill>
                  <a:schemeClr val="tx2">
                    <a:lumMod val="60000"/>
                    <a:lumOff val="40000"/>
                  </a:schemeClr>
                </a:solidFill>
                <a:latin typeface="+mj-lt"/>
                <a:ea typeface="+mj-ea"/>
                <a:cs typeface="+mj-cs"/>
              </a:rPr>
              <a:t>Encapsular atributo</a:t>
            </a:r>
          </a:p>
        </p:txBody>
      </p:sp>
      <p:sp>
        <p:nvSpPr>
          <p:cNvPr id="4" name="Marcador de texto 6">
            <a:extLst>
              <a:ext uri="{FF2B5EF4-FFF2-40B4-BE49-F238E27FC236}">
                <a16:creationId xmlns:a16="http://schemas.microsoft.com/office/drawing/2014/main" id="{ECBE0634-2E35-40C0-A045-AC7A53C6940E}"/>
              </a:ext>
            </a:extLst>
          </p:cNvPr>
          <p:cNvSpPr txBox="1">
            <a:spLocks/>
          </p:cNvSpPr>
          <p:nvPr/>
        </p:nvSpPr>
        <p:spPr>
          <a:xfrm>
            <a:off x="636454" y="6137046"/>
            <a:ext cx="5688632"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4</a:t>
            </a:r>
          </a:p>
        </p:txBody>
      </p:sp>
      <p:sp>
        <p:nvSpPr>
          <p:cNvPr id="5" name="CuadroTexto 4">
            <a:extLst>
              <a:ext uri="{FF2B5EF4-FFF2-40B4-BE49-F238E27FC236}">
                <a16:creationId xmlns:a16="http://schemas.microsoft.com/office/drawing/2014/main" id="{45490175-C0E5-4B10-93A5-6AA3C8B89AF7}"/>
              </a:ext>
            </a:extLst>
          </p:cNvPr>
          <p:cNvSpPr txBox="1"/>
          <p:nvPr/>
        </p:nvSpPr>
        <p:spPr>
          <a:xfrm>
            <a:off x="949867" y="1435542"/>
            <a:ext cx="6840760" cy="456535"/>
          </a:xfrm>
          <a:prstGeom prst="rect">
            <a:avLst/>
          </a:prstGeom>
          <a:noFill/>
        </p:spPr>
        <p:txBody>
          <a:bodyPr wrap="square">
            <a:spAutoFit/>
          </a:bodyPr>
          <a:lstStyle/>
          <a:p>
            <a:pPr algn="just">
              <a:lnSpc>
                <a:spcPct val="150000"/>
              </a:lnSpc>
            </a:pPr>
            <a:r>
              <a:rPr lang="es-ES" dirty="0">
                <a:solidFill>
                  <a:srgbClr val="000000"/>
                </a:solidFill>
                <a:highlight>
                  <a:srgbClr val="FFFFFF"/>
                </a:highlight>
              </a:rPr>
              <a:t>P: Tenemos un atributo público</a:t>
            </a:r>
            <a:endParaRPr lang="ca-ES" dirty="0">
              <a:solidFill>
                <a:srgbClr val="000000"/>
              </a:solidFill>
              <a:highlight>
                <a:srgbClr val="FFFFFF"/>
              </a:highlight>
            </a:endParaRPr>
          </a:p>
        </p:txBody>
      </p:sp>
      <p:sp>
        <p:nvSpPr>
          <p:cNvPr id="6" name="CuadroTexto 5">
            <a:extLst>
              <a:ext uri="{FF2B5EF4-FFF2-40B4-BE49-F238E27FC236}">
                <a16:creationId xmlns:a16="http://schemas.microsoft.com/office/drawing/2014/main" id="{F5D3FF3C-2D88-419E-B948-B2B642614713}"/>
              </a:ext>
            </a:extLst>
          </p:cNvPr>
          <p:cNvSpPr txBox="1"/>
          <p:nvPr/>
        </p:nvSpPr>
        <p:spPr>
          <a:xfrm>
            <a:off x="969918" y="1973923"/>
            <a:ext cx="6840760" cy="456535"/>
          </a:xfrm>
          <a:prstGeom prst="rect">
            <a:avLst/>
          </a:prstGeom>
          <a:noFill/>
        </p:spPr>
        <p:txBody>
          <a:bodyPr wrap="square">
            <a:spAutoFit/>
          </a:bodyPr>
          <a:lstStyle/>
          <a:p>
            <a:pPr algn="just">
              <a:lnSpc>
                <a:spcPct val="150000"/>
              </a:lnSpc>
            </a:pPr>
            <a:r>
              <a:rPr lang="es-ES" dirty="0">
                <a:solidFill>
                  <a:srgbClr val="000000"/>
                </a:solidFill>
                <a:highlight>
                  <a:srgbClr val="FFFFFF"/>
                </a:highlight>
              </a:rPr>
              <a:t>S: </a:t>
            </a:r>
            <a:r>
              <a:rPr lang="es-ES" sz="1800" dirty="0">
                <a:solidFill>
                  <a:srgbClr val="000000"/>
                </a:solidFill>
                <a:effectLst/>
                <a:highlight>
                  <a:srgbClr val="FFFFFF"/>
                </a:highlight>
                <a:latin typeface="Arial" panose="020B0604020202020204" pitchFamily="34" charset="0"/>
                <a:ea typeface="Arial" panose="020B0604020202020204" pitchFamily="34" charset="0"/>
              </a:rPr>
              <a:t>Lo convertimos a privado y le creamos métodos de acceso</a:t>
            </a:r>
            <a:endParaRPr lang="ca-ES" dirty="0">
              <a:solidFill>
                <a:srgbClr val="000000"/>
              </a:solidFill>
              <a:highlight>
                <a:srgbClr val="FFFFFF"/>
              </a:highlight>
            </a:endParaRPr>
          </a:p>
        </p:txBody>
      </p:sp>
      <p:pic>
        <p:nvPicPr>
          <p:cNvPr id="8" name="Imagen 7">
            <a:extLst>
              <a:ext uri="{FF2B5EF4-FFF2-40B4-BE49-F238E27FC236}">
                <a16:creationId xmlns:a16="http://schemas.microsoft.com/office/drawing/2014/main" id="{07F7936F-49F2-4E93-B903-0033566A2926}"/>
              </a:ext>
            </a:extLst>
          </p:cNvPr>
          <p:cNvPicPr>
            <a:picLocks noChangeAspect="1"/>
          </p:cNvPicPr>
          <p:nvPr/>
        </p:nvPicPr>
        <p:blipFill>
          <a:blip r:embed="rId2"/>
          <a:stretch>
            <a:fillRect/>
          </a:stretch>
        </p:blipFill>
        <p:spPr>
          <a:xfrm>
            <a:off x="755576" y="2711371"/>
            <a:ext cx="3543300" cy="2505075"/>
          </a:xfrm>
          <a:prstGeom prst="rect">
            <a:avLst/>
          </a:prstGeom>
          <a:ln>
            <a:solidFill>
              <a:schemeClr val="accent1"/>
            </a:solidFill>
          </a:ln>
        </p:spPr>
      </p:pic>
      <p:sp>
        <p:nvSpPr>
          <p:cNvPr id="9" name="CuadroTexto 8">
            <a:extLst>
              <a:ext uri="{FF2B5EF4-FFF2-40B4-BE49-F238E27FC236}">
                <a16:creationId xmlns:a16="http://schemas.microsoft.com/office/drawing/2014/main" id="{95FE2C70-773C-4DC5-8007-BB6902E95DAF}"/>
              </a:ext>
            </a:extLst>
          </p:cNvPr>
          <p:cNvSpPr txBox="1"/>
          <p:nvPr/>
        </p:nvSpPr>
        <p:spPr>
          <a:xfrm>
            <a:off x="4499992" y="2522151"/>
            <a:ext cx="3992168" cy="872034"/>
          </a:xfrm>
          <a:prstGeom prst="rect">
            <a:avLst/>
          </a:prstGeom>
          <a:noFill/>
        </p:spPr>
        <p:txBody>
          <a:bodyPr wrap="square">
            <a:spAutoFit/>
          </a:bodyPr>
          <a:lstStyle/>
          <a:p>
            <a:pPr algn="just">
              <a:lnSpc>
                <a:spcPct val="150000"/>
              </a:lnSpc>
            </a:pPr>
            <a:r>
              <a:rPr lang="es-ES" dirty="0">
                <a:solidFill>
                  <a:srgbClr val="000000"/>
                </a:solidFill>
                <a:highlight>
                  <a:srgbClr val="FFFFFF"/>
                </a:highlight>
              </a:rPr>
              <a:t>En Eclipse podemos generar los </a:t>
            </a:r>
            <a:r>
              <a:rPr lang="es-ES" i="1" dirty="0">
                <a:solidFill>
                  <a:srgbClr val="000000"/>
                </a:solidFill>
                <a:highlight>
                  <a:srgbClr val="FFFFFF"/>
                </a:highlight>
              </a:rPr>
              <a:t>getters</a:t>
            </a:r>
            <a:r>
              <a:rPr lang="es-ES" dirty="0">
                <a:solidFill>
                  <a:srgbClr val="000000"/>
                </a:solidFill>
                <a:highlight>
                  <a:srgbClr val="FFFFFF"/>
                </a:highlight>
              </a:rPr>
              <a:t> and </a:t>
            </a:r>
            <a:r>
              <a:rPr lang="es-ES" i="1" dirty="0">
                <a:solidFill>
                  <a:srgbClr val="000000"/>
                </a:solidFill>
                <a:highlight>
                  <a:srgbClr val="FFFFFF"/>
                </a:highlight>
              </a:rPr>
              <a:t>setters</a:t>
            </a:r>
            <a:r>
              <a:rPr lang="es-ES" dirty="0">
                <a:solidFill>
                  <a:srgbClr val="000000"/>
                </a:solidFill>
                <a:highlight>
                  <a:srgbClr val="FFFFFF"/>
                </a:highlight>
              </a:rPr>
              <a:t> con la fusión </a:t>
            </a:r>
            <a:endParaRPr lang="ca-ES" dirty="0">
              <a:solidFill>
                <a:srgbClr val="000000"/>
              </a:solidFill>
              <a:highlight>
                <a:srgbClr val="FFFFFF"/>
              </a:highlight>
            </a:endParaRPr>
          </a:p>
        </p:txBody>
      </p:sp>
      <p:pic>
        <p:nvPicPr>
          <p:cNvPr id="11" name="Imagen 10">
            <a:extLst>
              <a:ext uri="{FF2B5EF4-FFF2-40B4-BE49-F238E27FC236}">
                <a16:creationId xmlns:a16="http://schemas.microsoft.com/office/drawing/2014/main" id="{1D2D89BC-DE03-47CD-B089-EE20522D8F30}"/>
              </a:ext>
            </a:extLst>
          </p:cNvPr>
          <p:cNvPicPr>
            <a:picLocks noChangeAspect="1"/>
          </p:cNvPicPr>
          <p:nvPr/>
        </p:nvPicPr>
        <p:blipFill>
          <a:blip r:embed="rId3"/>
          <a:stretch>
            <a:fillRect/>
          </a:stretch>
        </p:blipFill>
        <p:spPr>
          <a:xfrm>
            <a:off x="4644010" y="3543738"/>
            <a:ext cx="3399086" cy="2182399"/>
          </a:xfrm>
          <a:prstGeom prst="rect">
            <a:avLst/>
          </a:prstGeom>
          <a:ln>
            <a:solidFill>
              <a:schemeClr val="accent1"/>
            </a:solidFill>
          </a:ln>
        </p:spPr>
      </p:pic>
      <p:sp>
        <p:nvSpPr>
          <p:cNvPr id="13" name="CuadroTexto 12">
            <a:extLst>
              <a:ext uri="{FF2B5EF4-FFF2-40B4-BE49-F238E27FC236}">
                <a16:creationId xmlns:a16="http://schemas.microsoft.com/office/drawing/2014/main" id="{F9622061-262C-4F8F-A64E-2C78D3C183A1}"/>
              </a:ext>
            </a:extLst>
          </p:cNvPr>
          <p:cNvSpPr txBox="1"/>
          <p:nvPr/>
        </p:nvSpPr>
        <p:spPr>
          <a:xfrm>
            <a:off x="755576" y="5353580"/>
            <a:ext cx="3744416" cy="492443"/>
          </a:xfrm>
          <a:prstGeom prst="rect">
            <a:avLst/>
          </a:prstGeom>
          <a:noFill/>
        </p:spPr>
        <p:txBody>
          <a:bodyPr wrap="square">
            <a:spAutoFit/>
          </a:bodyPr>
          <a:lstStyle/>
          <a:p>
            <a:r>
              <a:rPr lang="es-ES" sz="1400" dirty="0">
                <a:solidFill>
                  <a:srgbClr val="000000"/>
                </a:solidFill>
                <a:highlight>
                  <a:srgbClr val="FFFFFF"/>
                </a:highlight>
              </a:rPr>
              <a:t>Si queréis profundizar mas en el tema:</a:t>
            </a:r>
            <a:endParaRPr lang="es-ES" sz="1400" dirty="0">
              <a:solidFill>
                <a:srgbClr val="000000"/>
              </a:solidFill>
              <a:highlight>
                <a:srgbClr val="FFFFFF"/>
              </a:highlight>
              <a:hlinkClick r:id="rId4">
                <a:extLst>
                  <a:ext uri="{A12FA001-AC4F-418D-AE19-62706E023703}">
                    <ahyp:hlinkClr xmlns:ahyp="http://schemas.microsoft.com/office/drawing/2018/hyperlinkcolor" val="tx"/>
                  </a:ext>
                </a:extLst>
              </a:hlinkClick>
            </a:endParaRPr>
          </a:p>
          <a:p>
            <a:r>
              <a:rPr lang="ca-ES" sz="1200" dirty="0">
                <a:solidFill>
                  <a:srgbClr val="0000FF"/>
                </a:solidFill>
                <a:hlinkClick r:id="rId4">
                  <a:extLst>
                    <a:ext uri="{A12FA001-AC4F-418D-AE19-62706E023703}">
                      <ahyp:hlinkClr xmlns:ahyp="http://schemas.microsoft.com/office/drawing/2018/hyperlinkcolor" val="tx"/>
                    </a:ext>
                  </a:extLst>
                </a:hlinkClick>
              </a:rPr>
              <a:t>https://programmerclick.com/article/62231911777/</a:t>
            </a:r>
            <a:r>
              <a:rPr lang="ca-ES" sz="1200" dirty="0"/>
              <a:t> </a:t>
            </a:r>
          </a:p>
        </p:txBody>
      </p:sp>
    </p:spTree>
    <p:extLst>
      <p:ext uri="{BB962C8B-B14F-4D97-AF65-F5344CB8AC3E}">
        <p14:creationId xmlns:p14="http://schemas.microsoft.com/office/powerpoint/2010/main" val="595620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82AD2A0-9F39-42C6-99DF-37AA7DEC4615}"/>
              </a:ext>
            </a:extLst>
          </p:cNvPr>
          <p:cNvSpPr txBox="1"/>
          <p:nvPr/>
        </p:nvSpPr>
        <p:spPr>
          <a:xfrm>
            <a:off x="755576" y="764704"/>
            <a:ext cx="5976664" cy="553998"/>
          </a:xfrm>
          <a:prstGeom prst="rect">
            <a:avLst/>
          </a:prstGeom>
          <a:noFill/>
        </p:spPr>
        <p:txBody>
          <a:bodyPr wrap="square">
            <a:spAutoFit/>
          </a:bodyPr>
          <a:lstStyle/>
          <a:p>
            <a:pPr marL="457200" indent="-457200" eaLnBrk="1" hangingPunct="1"/>
            <a:r>
              <a:rPr lang="es-ES" altLang="es-ES" sz="3000" dirty="0">
                <a:solidFill>
                  <a:schemeClr val="tx2">
                    <a:lumMod val="60000"/>
                    <a:lumOff val="40000"/>
                  </a:schemeClr>
                </a:solidFill>
                <a:latin typeface="+mj-lt"/>
                <a:ea typeface="+mj-ea"/>
                <a:cs typeface="+mj-cs"/>
              </a:rPr>
              <a:t>Reemplazar subclases por atributos</a:t>
            </a:r>
          </a:p>
        </p:txBody>
      </p:sp>
      <p:sp>
        <p:nvSpPr>
          <p:cNvPr id="4" name="Marcador de texto 6">
            <a:extLst>
              <a:ext uri="{FF2B5EF4-FFF2-40B4-BE49-F238E27FC236}">
                <a16:creationId xmlns:a16="http://schemas.microsoft.com/office/drawing/2014/main" id="{ECBE0634-2E35-40C0-A045-AC7A53C6940E}"/>
              </a:ext>
            </a:extLst>
          </p:cNvPr>
          <p:cNvSpPr txBox="1">
            <a:spLocks/>
          </p:cNvSpPr>
          <p:nvPr/>
        </p:nvSpPr>
        <p:spPr>
          <a:xfrm>
            <a:off x="636454" y="6137046"/>
            <a:ext cx="5688632"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4</a:t>
            </a:r>
          </a:p>
        </p:txBody>
      </p:sp>
      <p:sp>
        <p:nvSpPr>
          <p:cNvPr id="5" name="CuadroTexto 4">
            <a:extLst>
              <a:ext uri="{FF2B5EF4-FFF2-40B4-BE49-F238E27FC236}">
                <a16:creationId xmlns:a16="http://schemas.microsoft.com/office/drawing/2014/main" id="{E646E9D5-C90C-4E4A-93F8-6D9F976BF618}"/>
              </a:ext>
            </a:extLst>
          </p:cNvPr>
          <p:cNvSpPr txBox="1"/>
          <p:nvPr/>
        </p:nvSpPr>
        <p:spPr>
          <a:xfrm>
            <a:off x="755576" y="1318702"/>
            <a:ext cx="7920880" cy="416011"/>
          </a:xfrm>
          <a:prstGeom prst="rect">
            <a:avLst/>
          </a:prstGeom>
          <a:noFill/>
        </p:spPr>
        <p:txBody>
          <a:bodyPr wrap="square">
            <a:spAutoFit/>
          </a:bodyPr>
          <a:lstStyle/>
          <a:p>
            <a:pPr algn="just">
              <a:lnSpc>
                <a:spcPct val="150000"/>
              </a:lnSpc>
            </a:pPr>
            <a:r>
              <a:rPr lang="es-ES" sz="1600" dirty="0">
                <a:solidFill>
                  <a:srgbClr val="000000"/>
                </a:solidFill>
                <a:highlight>
                  <a:srgbClr val="FFFFFF"/>
                </a:highlight>
              </a:rPr>
              <a:t>P: Subclases que sólo varían en métodos que devuelven información constante</a:t>
            </a:r>
            <a:endParaRPr lang="ca-ES" sz="1600" dirty="0">
              <a:solidFill>
                <a:srgbClr val="000000"/>
              </a:solidFill>
              <a:highlight>
                <a:srgbClr val="FFFFFF"/>
              </a:highlight>
            </a:endParaRPr>
          </a:p>
        </p:txBody>
      </p:sp>
      <p:sp>
        <p:nvSpPr>
          <p:cNvPr id="7" name="CuadroTexto 6">
            <a:extLst>
              <a:ext uri="{FF2B5EF4-FFF2-40B4-BE49-F238E27FC236}">
                <a16:creationId xmlns:a16="http://schemas.microsoft.com/office/drawing/2014/main" id="{5C670A8A-616E-47F0-BAC3-4F4E637226BD}"/>
              </a:ext>
            </a:extLst>
          </p:cNvPr>
          <p:cNvSpPr txBox="1"/>
          <p:nvPr/>
        </p:nvSpPr>
        <p:spPr>
          <a:xfrm>
            <a:off x="755576" y="1872700"/>
            <a:ext cx="7848872" cy="338554"/>
          </a:xfrm>
          <a:prstGeom prst="rect">
            <a:avLst/>
          </a:prstGeom>
          <a:noFill/>
        </p:spPr>
        <p:txBody>
          <a:bodyPr wrap="square">
            <a:spAutoFit/>
          </a:bodyPr>
          <a:lstStyle/>
          <a:p>
            <a:r>
              <a:rPr lang="es-ES" sz="1600" dirty="0">
                <a:solidFill>
                  <a:srgbClr val="000000"/>
                </a:solidFill>
                <a:effectLst/>
                <a:highlight>
                  <a:srgbClr val="FFFFFF"/>
                </a:highlight>
                <a:latin typeface="Arial" panose="020B0604020202020204" pitchFamily="34" charset="0"/>
                <a:ea typeface="Arial" panose="020B0604020202020204" pitchFamily="34" charset="0"/>
              </a:rPr>
              <a:t>R: Cambiamos métodos por atributos de superclase y eliminamos las subclases</a:t>
            </a:r>
            <a:endParaRPr lang="ca-ES" sz="1600" dirty="0"/>
          </a:p>
        </p:txBody>
      </p:sp>
      <p:pic>
        <p:nvPicPr>
          <p:cNvPr id="9" name="Imagen 8">
            <a:extLst>
              <a:ext uri="{FF2B5EF4-FFF2-40B4-BE49-F238E27FC236}">
                <a16:creationId xmlns:a16="http://schemas.microsoft.com/office/drawing/2014/main" id="{B1790B0B-AC7E-4DDD-9F9A-209DB7041D86}"/>
              </a:ext>
            </a:extLst>
          </p:cNvPr>
          <p:cNvPicPr>
            <a:picLocks noChangeAspect="1"/>
          </p:cNvPicPr>
          <p:nvPr/>
        </p:nvPicPr>
        <p:blipFill>
          <a:blip r:embed="rId2"/>
          <a:stretch>
            <a:fillRect/>
          </a:stretch>
        </p:blipFill>
        <p:spPr>
          <a:xfrm>
            <a:off x="2390634" y="2731275"/>
            <a:ext cx="4362732" cy="2555552"/>
          </a:xfrm>
          <a:prstGeom prst="rect">
            <a:avLst/>
          </a:prstGeom>
          <a:ln>
            <a:solidFill>
              <a:schemeClr val="accent1"/>
            </a:solidFill>
          </a:ln>
        </p:spPr>
      </p:pic>
    </p:spTree>
    <p:extLst>
      <p:ext uri="{BB962C8B-B14F-4D97-AF65-F5344CB8AC3E}">
        <p14:creationId xmlns:p14="http://schemas.microsoft.com/office/powerpoint/2010/main" val="940578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a:extLst>
              <a:ext uri="{FF2B5EF4-FFF2-40B4-BE49-F238E27FC236}">
                <a16:creationId xmlns:a16="http://schemas.microsoft.com/office/drawing/2014/main" id="{BF81E306-1903-4D6E-A281-F904ECAD2F2A}"/>
              </a:ext>
            </a:extLst>
          </p:cNvPr>
          <p:cNvSpPr>
            <a:spLocks noGrp="1"/>
          </p:cNvSpPr>
          <p:nvPr>
            <p:ph type="title"/>
          </p:nvPr>
        </p:nvSpPr>
        <p:spPr bwMode="auto">
          <a:xfrm>
            <a:off x="900113" y="1700213"/>
            <a:ext cx="7886700" cy="15001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lang="es-ES" altLang="es-ES"/>
              <a:t>Tema 5</a:t>
            </a:r>
          </a:p>
        </p:txBody>
      </p:sp>
      <p:sp>
        <p:nvSpPr>
          <p:cNvPr id="3" name="Subtítulo 2">
            <a:extLst>
              <a:ext uri="{FF2B5EF4-FFF2-40B4-BE49-F238E27FC236}">
                <a16:creationId xmlns:a16="http://schemas.microsoft.com/office/drawing/2014/main" id="{13054F80-2D97-44DD-BF69-AF8EDE78C25C}"/>
              </a:ext>
            </a:extLst>
          </p:cNvPr>
          <p:cNvSpPr>
            <a:spLocks noGrp="1"/>
          </p:cNvSpPr>
          <p:nvPr>
            <p:ph type="subTitle" idx="1"/>
          </p:nvPr>
        </p:nvSpPr>
        <p:spPr>
          <a:xfrm>
            <a:off x="1414463" y="3322638"/>
            <a:ext cx="6858000" cy="1146175"/>
          </a:xfrm>
        </p:spPr>
        <p:txBody>
          <a:bodyPr/>
          <a:lstStyle/>
          <a:p>
            <a:pPr eaLnBrk="1" hangingPunct="1">
              <a:defRPr/>
            </a:pPr>
            <a:r>
              <a:rPr lang="es-ES" dirty="0"/>
              <a:t>Optimizar y documentar el código</a:t>
            </a:r>
          </a:p>
        </p:txBody>
      </p:sp>
      <p:sp>
        <p:nvSpPr>
          <p:cNvPr id="4" name="Marcador de texto 3">
            <a:extLst>
              <a:ext uri="{FF2B5EF4-FFF2-40B4-BE49-F238E27FC236}">
                <a16:creationId xmlns:a16="http://schemas.microsoft.com/office/drawing/2014/main" id="{83109B86-E894-4E9B-82D3-4A8F4E8018E9}"/>
              </a:ext>
            </a:extLst>
          </p:cNvPr>
          <p:cNvSpPr>
            <a:spLocks noGrp="1"/>
          </p:cNvSpPr>
          <p:nvPr>
            <p:ph type="body" sz="quarter" idx="10"/>
          </p:nvPr>
        </p:nvSpPr>
        <p:spPr>
          <a:xfrm>
            <a:off x="900113" y="1174750"/>
            <a:ext cx="5975350" cy="525463"/>
          </a:xfrm>
        </p:spPr>
        <p:txBody>
          <a:bodyPr/>
          <a:lstStyle/>
          <a:p>
            <a:pPr eaLnBrk="1" hangingPunct="1">
              <a:defRPr/>
            </a:pPr>
            <a:r>
              <a:rPr lang="es-ES" dirty="0"/>
              <a:t>DAM / DAW – M05 – Clase 04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82AD2A0-9F39-42C6-99DF-37AA7DEC4615}"/>
              </a:ext>
            </a:extLst>
          </p:cNvPr>
          <p:cNvSpPr txBox="1"/>
          <p:nvPr/>
        </p:nvSpPr>
        <p:spPr>
          <a:xfrm>
            <a:off x="755576" y="764704"/>
            <a:ext cx="5976664" cy="553998"/>
          </a:xfrm>
          <a:prstGeom prst="rect">
            <a:avLst/>
          </a:prstGeom>
          <a:noFill/>
        </p:spPr>
        <p:txBody>
          <a:bodyPr wrap="square">
            <a:spAutoFit/>
          </a:bodyPr>
          <a:lstStyle/>
          <a:p>
            <a:pPr marL="457200" indent="-457200" eaLnBrk="1" hangingPunct="1"/>
            <a:r>
              <a:rPr lang="es-ES" altLang="es-ES" sz="3000" dirty="0">
                <a:solidFill>
                  <a:schemeClr val="tx2">
                    <a:lumMod val="60000"/>
                    <a:lumOff val="40000"/>
                  </a:schemeClr>
                </a:solidFill>
                <a:latin typeface="+mj-lt"/>
                <a:ea typeface="+mj-ea"/>
                <a:cs typeface="+mj-cs"/>
              </a:rPr>
              <a:t>Reemplazar subclases por atributos</a:t>
            </a:r>
          </a:p>
        </p:txBody>
      </p:sp>
      <p:sp>
        <p:nvSpPr>
          <p:cNvPr id="4" name="Marcador de texto 6">
            <a:extLst>
              <a:ext uri="{FF2B5EF4-FFF2-40B4-BE49-F238E27FC236}">
                <a16:creationId xmlns:a16="http://schemas.microsoft.com/office/drawing/2014/main" id="{ECBE0634-2E35-40C0-A045-AC7A53C6940E}"/>
              </a:ext>
            </a:extLst>
          </p:cNvPr>
          <p:cNvSpPr txBox="1">
            <a:spLocks/>
          </p:cNvSpPr>
          <p:nvPr/>
        </p:nvSpPr>
        <p:spPr>
          <a:xfrm>
            <a:off x="636454" y="6137046"/>
            <a:ext cx="5688632"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4</a:t>
            </a:r>
          </a:p>
        </p:txBody>
      </p:sp>
      <p:pic>
        <p:nvPicPr>
          <p:cNvPr id="8" name="Imagen 7">
            <a:extLst>
              <a:ext uri="{FF2B5EF4-FFF2-40B4-BE49-F238E27FC236}">
                <a16:creationId xmlns:a16="http://schemas.microsoft.com/office/drawing/2014/main" id="{FD02B467-FD33-4B7F-A523-2651A7C553C5}"/>
              </a:ext>
            </a:extLst>
          </p:cNvPr>
          <p:cNvPicPr>
            <a:picLocks noChangeAspect="1"/>
          </p:cNvPicPr>
          <p:nvPr/>
        </p:nvPicPr>
        <p:blipFill>
          <a:blip r:embed="rId2"/>
          <a:stretch>
            <a:fillRect/>
          </a:stretch>
        </p:blipFill>
        <p:spPr>
          <a:xfrm>
            <a:off x="2627784" y="3528234"/>
            <a:ext cx="5023495" cy="2199341"/>
          </a:xfrm>
          <a:prstGeom prst="rect">
            <a:avLst/>
          </a:prstGeom>
          <a:ln>
            <a:solidFill>
              <a:schemeClr val="accent1"/>
            </a:solidFill>
          </a:ln>
        </p:spPr>
      </p:pic>
      <p:pic>
        <p:nvPicPr>
          <p:cNvPr id="6" name="Imagen 5">
            <a:extLst>
              <a:ext uri="{FF2B5EF4-FFF2-40B4-BE49-F238E27FC236}">
                <a16:creationId xmlns:a16="http://schemas.microsoft.com/office/drawing/2014/main" id="{840C2A5A-76F8-409C-AA70-D16D3ED92580}"/>
              </a:ext>
            </a:extLst>
          </p:cNvPr>
          <p:cNvPicPr>
            <a:picLocks noChangeAspect="1"/>
          </p:cNvPicPr>
          <p:nvPr/>
        </p:nvPicPr>
        <p:blipFill>
          <a:blip r:embed="rId3"/>
          <a:stretch>
            <a:fillRect/>
          </a:stretch>
        </p:blipFill>
        <p:spPr>
          <a:xfrm>
            <a:off x="755576" y="1360000"/>
            <a:ext cx="3048000" cy="2047875"/>
          </a:xfrm>
          <a:prstGeom prst="rect">
            <a:avLst/>
          </a:prstGeom>
          <a:ln>
            <a:solidFill>
              <a:schemeClr val="accent1"/>
            </a:solidFill>
          </a:ln>
        </p:spPr>
      </p:pic>
    </p:spTree>
    <p:extLst>
      <p:ext uri="{BB962C8B-B14F-4D97-AF65-F5344CB8AC3E}">
        <p14:creationId xmlns:p14="http://schemas.microsoft.com/office/powerpoint/2010/main" val="1787719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82AD2A0-9F39-42C6-99DF-37AA7DEC4615}"/>
              </a:ext>
            </a:extLst>
          </p:cNvPr>
          <p:cNvSpPr txBox="1"/>
          <p:nvPr/>
        </p:nvSpPr>
        <p:spPr>
          <a:xfrm>
            <a:off x="755576" y="764704"/>
            <a:ext cx="5976664" cy="553998"/>
          </a:xfrm>
          <a:prstGeom prst="rect">
            <a:avLst/>
          </a:prstGeom>
          <a:noFill/>
        </p:spPr>
        <p:txBody>
          <a:bodyPr wrap="square">
            <a:spAutoFit/>
          </a:bodyPr>
          <a:lstStyle/>
          <a:p>
            <a:pPr marL="457200" indent="-457200" eaLnBrk="1" hangingPunct="1"/>
            <a:r>
              <a:rPr lang="es-ES" altLang="es-ES" sz="3000" dirty="0">
                <a:solidFill>
                  <a:schemeClr val="tx2">
                    <a:lumMod val="60000"/>
                    <a:lumOff val="40000"/>
                  </a:schemeClr>
                </a:solidFill>
                <a:latin typeface="+mj-lt"/>
                <a:ea typeface="+mj-ea"/>
                <a:cs typeface="+mj-cs"/>
              </a:rPr>
              <a:t>Extraer clase</a:t>
            </a:r>
          </a:p>
        </p:txBody>
      </p:sp>
      <p:sp>
        <p:nvSpPr>
          <p:cNvPr id="4" name="Marcador de texto 6">
            <a:extLst>
              <a:ext uri="{FF2B5EF4-FFF2-40B4-BE49-F238E27FC236}">
                <a16:creationId xmlns:a16="http://schemas.microsoft.com/office/drawing/2014/main" id="{ECBE0634-2E35-40C0-A045-AC7A53C6940E}"/>
              </a:ext>
            </a:extLst>
          </p:cNvPr>
          <p:cNvSpPr txBox="1">
            <a:spLocks/>
          </p:cNvSpPr>
          <p:nvPr/>
        </p:nvSpPr>
        <p:spPr>
          <a:xfrm>
            <a:off x="636454" y="6137046"/>
            <a:ext cx="5688632"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4</a:t>
            </a:r>
          </a:p>
        </p:txBody>
      </p:sp>
      <p:sp>
        <p:nvSpPr>
          <p:cNvPr id="5" name="CuadroTexto 4">
            <a:extLst>
              <a:ext uri="{FF2B5EF4-FFF2-40B4-BE49-F238E27FC236}">
                <a16:creationId xmlns:a16="http://schemas.microsoft.com/office/drawing/2014/main" id="{E646E9D5-C90C-4E4A-93F8-6D9F976BF618}"/>
              </a:ext>
            </a:extLst>
          </p:cNvPr>
          <p:cNvSpPr txBox="1"/>
          <p:nvPr/>
        </p:nvSpPr>
        <p:spPr>
          <a:xfrm>
            <a:off x="755576" y="1318702"/>
            <a:ext cx="7920880" cy="464871"/>
          </a:xfrm>
          <a:prstGeom prst="rect">
            <a:avLst/>
          </a:prstGeom>
          <a:noFill/>
        </p:spPr>
        <p:txBody>
          <a:bodyPr wrap="square">
            <a:spAutoFit/>
          </a:bodyPr>
          <a:lstStyle/>
          <a:p>
            <a:pPr algn="just">
              <a:lnSpc>
                <a:spcPct val="150000"/>
              </a:lnSpc>
            </a:pPr>
            <a:r>
              <a:rPr lang="es-ES" sz="1600" dirty="0">
                <a:solidFill>
                  <a:srgbClr val="000000"/>
                </a:solidFill>
                <a:highlight>
                  <a:srgbClr val="FFFFFF"/>
                </a:highlight>
              </a:rPr>
              <a:t>P: </a:t>
            </a: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Tenemos una clase que hace el trabajo que debería ser hecho por dos</a:t>
            </a:r>
            <a:endParaRPr lang="ca-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endParaRPr>
          </a:p>
        </p:txBody>
      </p:sp>
      <p:sp>
        <p:nvSpPr>
          <p:cNvPr id="7" name="CuadroTexto 6">
            <a:extLst>
              <a:ext uri="{FF2B5EF4-FFF2-40B4-BE49-F238E27FC236}">
                <a16:creationId xmlns:a16="http://schemas.microsoft.com/office/drawing/2014/main" id="{5C670A8A-616E-47F0-BAC3-4F4E637226BD}"/>
              </a:ext>
            </a:extLst>
          </p:cNvPr>
          <p:cNvSpPr txBox="1"/>
          <p:nvPr/>
        </p:nvSpPr>
        <p:spPr>
          <a:xfrm>
            <a:off x="755576" y="1872700"/>
            <a:ext cx="7848872" cy="369332"/>
          </a:xfrm>
          <a:prstGeom prst="rect">
            <a:avLst/>
          </a:prstGeom>
          <a:noFill/>
        </p:spPr>
        <p:txBody>
          <a:bodyPr wrap="square">
            <a:spAutoFit/>
          </a:bodyPr>
          <a:lstStyle/>
          <a:p>
            <a:r>
              <a:rPr lang="es-ES" dirty="0">
                <a:solidFill>
                  <a:srgbClr val="000000"/>
                </a:solidFill>
                <a:latin typeface="Calibri" panose="020F0502020204030204" pitchFamily="34" charset="0"/>
                <a:cs typeface="Calibri" panose="020F0502020204030204" pitchFamily="34" charset="0"/>
              </a:rPr>
              <a:t>R: Creamos nueva clase y movemos atributos y métodos a la nueva clase</a:t>
            </a:r>
            <a:endParaRPr lang="ca-ES" dirty="0">
              <a:solidFill>
                <a:srgbClr val="000000"/>
              </a:solidFill>
              <a:latin typeface="Calibri" panose="020F0502020204030204" pitchFamily="34" charset="0"/>
              <a:cs typeface="Calibri" panose="020F0502020204030204" pitchFamily="34" charset="0"/>
            </a:endParaRPr>
          </a:p>
        </p:txBody>
      </p:sp>
      <p:pic>
        <p:nvPicPr>
          <p:cNvPr id="6" name="Imagen 5">
            <a:extLst>
              <a:ext uri="{FF2B5EF4-FFF2-40B4-BE49-F238E27FC236}">
                <a16:creationId xmlns:a16="http://schemas.microsoft.com/office/drawing/2014/main" id="{A89EA197-A98C-40A0-904C-BFC49308F842}"/>
              </a:ext>
            </a:extLst>
          </p:cNvPr>
          <p:cNvPicPr>
            <a:picLocks noChangeAspect="1"/>
          </p:cNvPicPr>
          <p:nvPr/>
        </p:nvPicPr>
        <p:blipFill>
          <a:blip r:embed="rId2"/>
          <a:stretch>
            <a:fillRect/>
          </a:stretch>
        </p:blipFill>
        <p:spPr>
          <a:xfrm>
            <a:off x="1547664" y="2410879"/>
            <a:ext cx="5273868" cy="1494698"/>
          </a:xfrm>
          <a:prstGeom prst="rect">
            <a:avLst/>
          </a:prstGeom>
        </p:spPr>
      </p:pic>
      <p:sp>
        <p:nvSpPr>
          <p:cNvPr id="10" name="CuadroTexto 9">
            <a:extLst>
              <a:ext uri="{FF2B5EF4-FFF2-40B4-BE49-F238E27FC236}">
                <a16:creationId xmlns:a16="http://schemas.microsoft.com/office/drawing/2014/main" id="{1548A1B7-5E32-43CE-9A18-70C923F37108}"/>
              </a:ext>
            </a:extLst>
          </p:cNvPr>
          <p:cNvSpPr txBox="1"/>
          <p:nvPr/>
        </p:nvSpPr>
        <p:spPr>
          <a:xfrm>
            <a:off x="723900" y="4187121"/>
            <a:ext cx="3168352" cy="646331"/>
          </a:xfrm>
          <a:prstGeom prst="rect">
            <a:avLst/>
          </a:prstGeom>
          <a:noFill/>
        </p:spPr>
        <p:txBody>
          <a:bodyPr wrap="square">
            <a:spAutoFit/>
          </a:bodyPr>
          <a:lstStyle/>
          <a:p>
            <a:r>
              <a:rPr lang="es-ES" dirty="0">
                <a:solidFill>
                  <a:srgbClr val="000000"/>
                </a:solidFill>
                <a:latin typeface="Calibri" panose="020F0502020204030204" pitchFamily="34" charset="0"/>
                <a:cs typeface="Calibri" panose="020F0502020204030204" pitchFamily="34" charset="0"/>
              </a:rPr>
              <a:t>En Eclipse podemos ejecutar el </a:t>
            </a:r>
            <a:r>
              <a:rPr lang="es-ES" dirty="0" err="1">
                <a:solidFill>
                  <a:srgbClr val="000000"/>
                </a:solidFill>
                <a:latin typeface="Calibri" panose="020F0502020204030204" pitchFamily="34" charset="0"/>
                <a:cs typeface="Calibri" panose="020F0502020204030204" pitchFamily="34" charset="0"/>
              </a:rPr>
              <a:t>refactoring</a:t>
            </a:r>
            <a:r>
              <a:rPr lang="es-ES" dirty="0">
                <a:solidFill>
                  <a:srgbClr val="000000"/>
                </a:solidFill>
                <a:latin typeface="Calibri" panose="020F0502020204030204" pitchFamily="34" charset="0"/>
                <a:cs typeface="Calibri" panose="020F0502020204030204" pitchFamily="34" charset="0"/>
              </a:rPr>
              <a:t> de extraer clase.</a:t>
            </a:r>
            <a:endParaRPr lang="ca-ES" dirty="0">
              <a:solidFill>
                <a:srgbClr val="000000"/>
              </a:solidFill>
              <a:latin typeface="Calibri" panose="020F0502020204030204" pitchFamily="34" charset="0"/>
              <a:cs typeface="Calibri" panose="020F0502020204030204" pitchFamily="34" charset="0"/>
            </a:endParaRPr>
          </a:p>
        </p:txBody>
      </p:sp>
      <p:pic>
        <p:nvPicPr>
          <p:cNvPr id="11" name="Imagen 10">
            <a:extLst>
              <a:ext uri="{FF2B5EF4-FFF2-40B4-BE49-F238E27FC236}">
                <a16:creationId xmlns:a16="http://schemas.microsoft.com/office/drawing/2014/main" id="{6A907569-7DDB-446D-BF37-BA469F3934F8}"/>
              </a:ext>
            </a:extLst>
          </p:cNvPr>
          <p:cNvPicPr>
            <a:picLocks noChangeAspect="1"/>
          </p:cNvPicPr>
          <p:nvPr/>
        </p:nvPicPr>
        <p:blipFill>
          <a:blip r:embed="rId3"/>
          <a:stretch>
            <a:fillRect/>
          </a:stretch>
        </p:blipFill>
        <p:spPr>
          <a:xfrm>
            <a:off x="4932040" y="4081558"/>
            <a:ext cx="2612926" cy="2166686"/>
          </a:xfrm>
          <a:prstGeom prst="rect">
            <a:avLst/>
          </a:prstGeom>
        </p:spPr>
      </p:pic>
    </p:spTree>
    <p:extLst>
      <p:ext uri="{BB962C8B-B14F-4D97-AF65-F5344CB8AC3E}">
        <p14:creationId xmlns:p14="http://schemas.microsoft.com/office/powerpoint/2010/main" val="4042147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82AD2A0-9F39-42C6-99DF-37AA7DEC4615}"/>
              </a:ext>
            </a:extLst>
          </p:cNvPr>
          <p:cNvSpPr txBox="1"/>
          <p:nvPr/>
        </p:nvSpPr>
        <p:spPr>
          <a:xfrm>
            <a:off x="755576" y="764704"/>
            <a:ext cx="5976664" cy="553998"/>
          </a:xfrm>
          <a:prstGeom prst="rect">
            <a:avLst/>
          </a:prstGeom>
          <a:noFill/>
        </p:spPr>
        <p:txBody>
          <a:bodyPr wrap="square">
            <a:spAutoFit/>
          </a:bodyPr>
          <a:lstStyle/>
          <a:p>
            <a:pPr marL="457200" indent="-457200" eaLnBrk="1" hangingPunct="1"/>
            <a:r>
              <a:rPr lang="es-ES" altLang="es-ES" sz="3000" dirty="0">
                <a:solidFill>
                  <a:schemeClr val="tx2">
                    <a:lumMod val="60000"/>
                    <a:lumOff val="40000"/>
                  </a:schemeClr>
                </a:solidFill>
                <a:latin typeface="+mj-lt"/>
                <a:ea typeface="+mj-ea"/>
                <a:cs typeface="+mj-cs"/>
              </a:rPr>
              <a:t>Huele sospechoso (</a:t>
            </a:r>
            <a:r>
              <a:rPr lang="es-ES" altLang="es-ES" sz="3000" i="1" dirty="0" err="1">
                <a:solidFill>
                  <a:schemeClr val="tx2">
                    <a:lumMod val="60000"/>
                    <a:lumOff val="40000"/>
                  </a:schemeClr>
                </a:solidFill>
                <a:latin typeface="+mj-lt"/>
                <a:ea typeface="+mj-ea"/>
                <a:cs typeface="+mj-cs"/>
              </a:rPr>
              <a:t>Bad</a:t>
            </a:r>
            <a:r>
              <a:rPr lang="es-ES" altLang="es-ES" sz="3000" i="1" dirty="0">
                <a:solidFill>
                  <a:schemeClr val="tx2">
                    <a:lumMod val="60000"/>
                    <a:lumOff val="40000"/>
                  </a:schemeClr>
                </a:solidFill>
                <a:latin typeface="+mj-lt"/>
                <a:ea typeface="+mj-ea"/>
                <a:cs typeface="+mj-cs"/>
              </a:rPr>
              <a:t> </a:t>
            </a:r>
            <a:r>
              <a:rPr lang="es-ES" altLang="es-ES" sz="3000" i="1" dirty="0" err="1">
                <a:solidFill>
                  <a:schemeClr val="tx2">
                    <a:lumMod val="60000"/>
                    <a:lumOff val="40000"/>
                  </a:schemeClr>
                </a:solidFill>
                <a:latin typeface="+mj-lt"/>
                <a:ea typeface="+mj-ea"/>
                <a:cs typeface="+mj-cs"/>
              </a:rPr>
              <a:t>smells</a:t>
            </a:r>
            <a:r>
              <a:rPr lang="es-ES" altLang="es-ES" sz="3000" dirty="0">
                <a:solidFill>
                  <a:schemeClr val="tx2">
                    <a:lumMod val="60000"/>
                    <a:lumOff val="40000"/>
                  </a:schemeClr>
                </a:solidFill>
                <a:latin typeface="+mj-lt"/>
                <a:ea typeface="+mj-ea"/>
                <a:cs typeface="+mj-cs"/>
              </a:rPr>
              <a:t>)</a:t>
            </a:r>
          </a:p>
        </p:txBody>
      </p:sp>
      <p:sp>
        <p:nvSpPr>
          <p:cNvPr id="4" name="Marcador de texto 6">
            <a:extLst>
              <a:ext uri="{FF2B5EF4-FFF2-40B4-BE49-F238E27FC236}">
                <a16:creationId xmlns:a16="http://schemas.microsoft.com/office/drawing/2014/main" id="{ECBE0634-2E35-40C0-A045-AC7A53C6940E}"/>
              </a:ext>
            </a:extLst>
          </p:cNvPr>
          <p:cNvSpPr txBox="1">
            <a:spLocks/>
          </p:cNvSpPr>
          <p:nvPr/>
        </p:nvSpPr>
        <p:spPr>
          <a:xfrm>
            <a:off x="636454" y="6137046"/>
            <a:ext cx="5688632"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4</a:t>
            </a:r>
          </a:p>
        </p:txBody>
      </p:sp>
      <p:sp>
        <p:nvSpPr>
          <p:cNvPr id="5" name="CuadroTexto 4">
            <a:extLst>
              <a:ext uri="{FF2B5EF4-FFF2-40B4-BE49-F238E27FC236}">
                <a16:creationId xmlns:a16="http://schemas.microsoft.com/office/drawing/2014/main" id="{E646E9D5-C90C-4E4A-93F8-6D9F976BF618}"/>
              </a:ext>
            </a:extLst>
          </p:cNvPr>
          <p:cNvSpPr txBox="1"/>
          <p:nvPr/>
        </p:nvSpPr>
        <p:spPr>
          <a:xfrm>
            <a:off x="755576" y="1318702"/>
            <a:ext cx="7344816" cy="464871"/>
          </a:xfrm>
          <a:prstGeom prst="rect">
            <a:avLst/>
          </a:prstGeom>
          <a:noFill/>
        </p:spPr>
        <p:txBody>
          <a:bodyPr wrap="square">
            <a:spAutoFit/>
          </a:bodyPr>
          <a:lstStyle/>
          <a:p>
            <a:pPr algn="just">
              <a:lnSpc>
                <a:spcPct val="150000"/>
              </a:lnSpc>
            </a:pPr>
            <a:r>
              <a:rPr lang="es-ES" sz="1800" dirty="0">
                <a:solidFill>
                  <a:srgbClr val="000000"/>
                </a:solidFill>
                <a:effectLst/>
                <a:highlight>
                  <a:srgbClr val="FFFFFF"/>
                </a:highlight>
                <a:latin typeface="Arial" panose="020B0604020202020204" pitchFamily="34" charset="0"/>
                <a:ea typeface="Arial" panose="020B0604020202020204" pitchFamily="34" charset="0"/>
              </a:rPr>
              <a:t>Indicadores de que se ha codificado con malas prácticas</a:t>
            </a:r>
            <a:endParaRPr lang="ca-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endParaRPr>
          </a:p>
        </p:txBody>
      </p:sp>
      <p:graphicFrame>
        <p:nvGraphicFramePr>
          <p:cNvPr id="2" name="Diagrama 1">
            <a:extLst>
              <a:ext uri="{FF2B5EF4-FFF2-40B4-BE49-F238E27FC236}">
                <a16:creationId xmlns:a16="http://schemas.microsoft.com/office/drawing/2014/main" id="{DEB32DDB-BF9C-481E-A2F3-3CEF8A7C87A8}"/>
              </a:ext>
            </a:extLst>
          </p:cNvPr>
          <p:cNvGraphicFramePr/>
          <p:nvPr>
            <p:extLst>
              <p:ext uri="{D42A27DB-BD31-4B8C-83A1-F6EECF244321}">
                <p14:modId xmlns:p14="http://schemas.microsoft.com/office/powerpoint/2010/main" val="2762661377"/>
              </p:ext>
            </p:extLst>
          </p:nvPr>
        </p:nvGraphicFramePr>
        <p:xfrm>
          <a:off x="755576" y="1695874"/>
          <a:ext cx="7344816"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0653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82AD2A0-9F39-42C6-99DF-37AA7DEC4615}"/>
              </a:ext>
            </a:extLst>
          </p:cNvPr>
          <p:cNvSpPr txBox="1"/>
          <p:nvPr/>
        </p:nvSpPr>
        <p:spPr>
          <a:xfrm>
            <a:off x="755576" y="764704"/>
            <a:ext cx="5976664" cy="553998"/>
          </a:xfrm>
          <a:prstGeom prst="rect">
            <a:avLst/>
          </a:prstGeom>
          <a:noFill/>
        </p:spPr>
        <p:txBody>
          <a:bodyPr wrap="square">
            <a:spAutoFit/>
          </a:bodyPr>
          <a:lstStyle/>
          <a:p>
            <a:pPr marL="457200" indent="-457200" eaLnBrk="1" hangingPunct="1"/>
            <a:r>
              <a:rPr lang="es-ES" altLang="es-ES" sz="3000" dirty="0">
                <a:solidFill>
                  <a:schemeClr val="tx2">
                    <a:lumMod val="60000"/>
                    <a:lumOff val="40000"/>
                  </a:schemeClr>
                </a:solidFill>
                <a:latin typeface="+mj-lt"/>
                <a:ea typeface="+mj-ea"/>
                <a:cs typeface="+mj-cs"/>
              </a:rPr>
              <a:t>Documentación</a:t>
            </a:r>
          </a:p>
        </p:txBody>
      </p:sp>
      <p:sp>
        <p:nvSpPr>
          <p:cNvPr id="4" name="Marcador de texto 6">
            <a:extLst>
              <a:ext uri="{FF2B5EF4-FFF2-40B4-BE49-F238E27FC236}">
                <a16:creationId xmlns:a16="http://schemas.microsoft.com/office/drawing/2014/main" id="{ECBE0634-2E35-40C0-A045-AC7A53C6940E}"/>
              </a:ext>
            </a:extLst>
          </p:cNvPr>
          <p:cNvSpPr txBox="1">
            <a:spLocks/>
          </p:cNvSpPr>
          <p:nvPr/>
        </p:nvSpPr>
        <p:spPr>
          <a:xfrm>
            <a:off x="636454" y="6137046"/>
            <a:ext cx="5688632"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4</a:t>
            </a:r>
          </a:p>
        </p:txBody>
      </p:sp>
      <p:pic>
        <p:nvPicPr>
          <p:cNvPr id="7" name="Imagen 6">
            <a:extLst>
              <a:ext uri="{FF2B5EF4-FFF2-40B4-BE49-F238E27FC236}">
                <a16:creationId xmlns:a16="http://schemas.microsoft.com/office/drawing/2014/main" id="{D64904EB-3DF9-4C71-8D00-74FF9D55ADF5}"/>
              </a:ext>
            </a:extLst>
          </p:cNvPr>
          <p:cNvPicPr>
            <a:picLocks noChangeAspect="1"/>
          </p:cNvPicPr>
          <p:nvPr/>
        </p:nvPicPr>
        <p:blipFill>
          <a:blip r:embed="rId2"/>
          <a:stretch>
            <a:fillRect/>
          </a:stretch>
        </p:blipFill>
        <p:spPr>
          <a:xfrm>
            <a:off x="4355976" y="4557250"/>
            <a:ext cx="3287474" cy="1158643"/>
          </a:xfrm>
          <a:prstGeom prst="rect">
            <a:avLst/>
          </a:prstGeom>
        </p:spPr>
      </p:pic>
      <p:sp>
        <p:nvSpPr>
          <p:cNvPr id="8" name="CuadroTexto 7">
            <a:extLst>
              <a:ext uri="{FF2B5EF4-FFF2-40B4-BE49-F238E27FC236}">
                <a16:creationId xmlns:a16="http://schemas.microsoft.com/office/drawing/2014/main" id="{65CBF57D-3673-489D-A96F-7E0EE2460F95}"/>
              </a:ext>
            </a:extLst>
          </p:cNvPr>
          <p:cNvSpPr txBox="1"/>
          <p:nvPr/>
        </p:nvSpPr>
        <p:spPr>
          <a:xfrm>
            <a:off x="755576" y="1421272"/>
            <a:ext cx="7488832" cy="2126864"/>
          </a:xfrm>
          <a:prstGeom prst="rect">
            <a:avLst/>
          </a:prstGeom>
          <a:noFill/>
        </p:spPr>
        <p:txBody>
          <a:bodyPr wrap="square">
            <a:spAutoFit/>
          </a:bodyPr>
          <a:lstStyle/>
          <a:p>
            <a:pPr algn="just">
              <a:lnSpc>
                <a:spcPct val="150000"/>
              </a:lnSpc>
            </a:pP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Dotar al código fuente de explicaciones con  información que relata en lenguaje natural, lo que hace ese código fuente. Es una fase del desarrollo de software y es importante documentar el código no sólo para el usuario final sino para los desarrolladores.</a:t>
            </a:r>
            <a:endParaRPr lang="ca-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endParaRPr>
          </a:p>
          <a:p>
            <a:pPr algn="just">
              <a:lnSpc>
                <a:spcPct val="150000"/>
              </a:lnSpc>
            </a:pPr>
            <a:endParaRPr lang="ca-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endParaRPr>
          </a:p>
        </p:txBody>
      </p:sp>
      <p:sp>
        <p:nvSpPr>
          <p:cNvPr id="9" name="CuadroTexto 8">
            <a:extLst>
              <a:ext uri="{FF2B5EF4-FFF2-40B4-BE49-F238E27FC236}">
                <a16:creationId xmlns:a16="http://schemas.microsoft.com/office/drawing/2014/main" id="{0439B004-1420-44F5-9A76-6D4FF258228A}"/>
              </a:ext>
            </a:extLst>
          </p:cNvPr>
          <p:cNvSpPr txBox="1"/>
          <p:nvPr/>
        </p:nvSpPr>
        <p:spPr>
          <a:xfrm>
            <a:off x="755576" y="3196564"/>
            <a:ext cx="7344816" cy="878574"/>
          </a:xfrm>
          <a:prstGeom prst="rect">
            <a:avLst/>
          </a:prstGeom>
          <a:noFill/>
        </p:spPr>
        <p:txBody>
          <a:bodyPr wrap="square">
            <a:spAutoFit/>
          </a:bodyPr>
          <a:lstStyle/>
          <a:p>
            <a:pPr algn="just">
              <a:lnSpc>
                <a:spcPct val="150000"/>
              </a:lnSpc>
            </a:pPr>
            <a:r>
              <a:rPr lang="es-ES" sz="1800" dirty="0">
                <a:solidFill>
                  <a:srgbClr val="000000"/>
                </a:solidFill>
                <a:effectLst/>
                <a:highlight>
                  <a:srgbClr val="FFFFFF"/>
                </a:highlight>
                <a:latin typeface="Arial" panose="020B0604020202020204" pitchFamily="34" charset="0"/>
                <a:ea typeface="Arial" panose="020B0604020202020204" pitchFamily="34" charset="0"/>
              </a:rPr>
              <a:t>Porque hacerlo?: buena práctica, mejorar legibilidad y facilitar trabajo colaborativo.</a:t>
            </a:r>
            <a:endParaRPr lang="ca-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endParaRPr>
          </a:p>
        </p:txBody>
      </p:sp>
      <p:sp>
        <p:nvSpPr>
          <p:cNvPr id="11" name="CuadroTexto 10">
            <a:extLst>
              <a:ext uri="{FF2B5EF4-FFF2-40B4-BE49-F238E27FC236}">
                <a16:creationId xmlns:a16="http://schemas.microsoft.com/office/drawing/2014/main" id="{45805975-DEBC-4E37-A909-49D3CD8E083B}"/>
              </a:ext>
            </a:extLst>
          </p:cNvPr>
          <p:cNvSpPr txBox="1"/>
          <p:nvPr/>
        </p:nvSpPr>
        <p:spPr>
          <a:xfrm>
            <a:off x="755576" y="4010796"/>
            <a:ext cx="7344816" cy="463075"/>
          </a:xfrm>
          <a:prstGeom prst="rect">
            <a:avLst/>
          </a:prstGeom>
          <a:noFill/>
        </p:spPr>
        <p:txBody>
          <a:bodyPr wrap="square">
            <a:spAutoFit/>
          </a:bodyPr>
          <a:lstStyle/>
          <a:p>
            <a:pPr algn="just">
              <a:lnSpc>
                <a:spcPct val="150000"/>
              </a:lnSpc>
            </a:pPr>
            <a:r>
              <a:rPr lang="es-ES" sz="1800" dirty="0">
                <a:solidFill>
                  <a:srgbClr val="000000"/>
                </a:solidFill>
                <a:effectLst/>
                <a:highlight>
                  <a:srgbClr val="FFFFFF"/>
                </a:highlight>
                <a:latin typeface="Arial" panose="020B0604020202020204" pitchFamily="34" charset="0"/>
                <a:ea typeface="Arial" panose="020B0604020202020204" pitchFamily="34" charset="0"/>
              </a:rPr>
              <a:t>Cuando hacerlo?: mientras se está codificando.</a:t>
            </a:r>
            <a:endParaRPr lang="ca-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endParaRPr>
          </a:p>
        </p:txBody>
      </p:sp>
    </p:spTree>
    <p:extLst>
      <p:ext uri="{BB962C8B-B14F-4D97-AF65-F5344CB8AC3E}">
        <p14:creationId xmlns:p14="http://schemas.microsoft.com/office/powerpoint/2010/main" val="1008185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82AD2A0-9F39-42C6-99DF-37AA7DEC4615}"/>
              </a:ext>
            </a:extLst>
          </p:cNvPr>
          <p:cNvSpPr txBox="1"/>
          <p:nvPr/>
        </p:nvSpPr>
        <p:spPr>
          <a:xfrm>
            <a:off x="755576" y="764704"/>
            <a:ext cx="5976664" cy="553998"/>
          </a:xfrm>
          <a:prstGeom prst="rect">
            <a:avLst/>
          </a:prstGeom>
          <a:noFill/>
        </p:spPr>
        <p:txBody>
          <a:bodyPr wrap="square">
            <a:spAutoFit/>
          </a:bodyPr>
          <a:lstStyle/>
          <a:p>
            <a:pPr marL="457200" indent="-457200" eaLnBrk="1" hangingPunct="1"/>
            <a:r>
              <a:rPr lang="es-ES" altLang="es-ES" sz="3000" dirty="0">
                <a:solidFill>
                  <a:schemeClr val="tx2">
                    <a:lumMod val="60000"/>
                    <a:lumOff val="40000"/>
                  </a:schemeClr>
                </a:solidFill>
                <a:latin typeface="+mj-lt"/>
                <a:ea typeface="+mj-ea"/>
                <a:cs typeface="+mj-cs"/>
              </a:rPr>
              <a:t>Comentarios en el código</a:t>
            </a:r>
          </a:p>
        </p:txBody>
      </p:sp>
      <p:sp>
        <p:nvSpPr>
          <p:cNvPr id="4" name="Marcador de texto 6">
            <a:extLst>
              <a:ext uri="{FF2B5EF4-FFF2-40B4-BE49-F238E27FC236}">
                <a16:creationId xmlns:a16="http://schemas.microsoft.com/office/drawing/2014/main" id="{ECBE0634-2E35-40C0-A045-AC7A53C6940E}"/>
              </a:ext>
            </a:extLst>
          </p:cNvPr>
          <p:cNvSpPr txBox="1">
            <a:spLocks/>
          </p:cNvSpPr>
          <p:nvPr/>
        </p:nvSpPr>
        <p:spPr>
          <a:xfrm>
            <a:off x="636454" y="6137046"/>
            <a:ext cx="5688632"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4</a:t>
            </a:r>
          </a:p>
        </p:txBody>
      </p:sp>
      <p:pic>
        <p:nvPicPr>
          <p:cNvPr id="7" name="Imagen 6">
            <a:extLst>
              <a:ext uri="{FF2B5EF4-FFF2-40B4-BE49-F238E27FC236}">
                <a16:creationId xmlns:a16="http://schemas.microsoft.com/office/drawing/2014/main" id="{D64904EB-3DF9-4C71-8D00-74FF9D55ADF5}"/>
              </a:ext>
            </a:extLst>
          </p:cNvPr>
          <p:cNvPicPr>
            <a:picLocks noChangeAspect="1"/>
          </p:cNvPicPr>
          <p:nvPr/>
        </p:nvPicPr>
        <p:blipFill>
          <a:blip r:embed="rId2"/>
          <a:stretch>
            <a:fillRect/>
          </a:stretch>
        </p:blipFill>
        <p:spPr>
          <a:xfrm>
            <a:off x="755575" y="1484784"/>
            <a:ext cx="3744417" cy="1319689"/>
          </a:xfrm>
          <a:prstGeom prst="rect">
            <a:avLst/>
          </a:prstGeom>
        </p:spPr>
      </p:pic>
      <p:sp>
        <p:nvSpPr>
          <p:cNvPr id="8" name="CuadroTexto 7">
            <a:extLst>
              <a:ext uri="{FF2B5EF4-FFF2-40B4-BE49-F238E27FC236}">
                <a16:creationId xmlns:a16="http://schemas.microsoft.com/office/drawing/2014/main" id="{65CBF57D-3673-489D-A96F-7E0EE2460F95}"/>
              </a:ext>
            </a:extLst>
          </p:cNvPr>
          <p:cNvSpPr txBox="1"/>
          <p:nvPr/>
        </p:nvSpPr>
        <p:spPr>
          <a:xfrm>
            <a:off x="915781" y="4188905"/>
            <a:ext cx="7488832" cy="924740"/>
          </a:xfrm>
          <a:prstGeom prst="rect">
            <a:avLst/>
          </a:prstGeom>
          <a:noFill/>
        </p:spPr>
        <p:txBody>
          <a:bodyPr wrap="square">
            <a:spAutoFit/>
          </a:bodyPr>
          <a:lstStyle/>
          <a:p>
            <a:pPr algn="just">
              <a:lnSpc>
                <a:spcPct val="150000"/>
              </a:lnSpc>
            </a:pPr>
            <a:r>
              <a:rPr lang="es-ES" sz="1800" dirty="0">
                <a:solidFill>
                  <a:srgbClr val="000000"/>
                </a:solidFill>
                <a:effectLst/>
                <a:highlight>
                  <a:srgbClr val="FFFFFF"/>
                </a:highlight>
                <a:latin typeface="Arial" panose="020B0604020202020204" pitchFamily="34" charset="0"/>
                <a:ea typeface="Arial" panose="020B0604020202020204" pitchFamily="34" charset="0"/>
              </a:rPr>
              <a:t>Frases </a:t>
            </a:r>
            <a:r>
              <a:rPr lang="es-ES" sz="2000" b="1" u="sng" dirty="0">
                <a:solidFill>
                  <a:srgbClr val="000000"/>
                </a:solidFill>
                <a:effectLst/>
                <a:highlight>
                  <a:srgbClr val="FFFFFF"/>
                </a:highlight>
                <a:latin typeface="Arial" panose="020B0604020202020204" pitchFamily="34" charset="0"/>
                <a:ea typeface="Arial" panose="020B0604020202020204" pitchFamily="34" charset="0"/>
              </a:rPr>
              <a:t>cortas</a:t>
            </a:r>
            <a:r>
              <a:rPr lang="es-ES" sz="1800" dirty="0">
                <a:solidFill>
                  <a:srgbClr val="000000"/>
                </a:solidFill>
                <a:effectLst/>
                <a:highlight>
                  <a:srgbClr val="FFFFFF"/>
                </a:highlight>
                <a:latin typeface="Arial" panose="020B0604020202020204" pitchFamily="34" charset="0"/>
                <a:ea typeface="Arial" panose="020B0604020202020204" pitchFamily="34" charset="0"/>
              </a:rPr>
              <a:t> que pretenden aportar información sobre una parte del código</a:t>
            </a:r>
            <a:endParaRPr lang="ca-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endParaRPr>
          </a:p>
        </p:txBody>
      </p:sp>
      <p:pic>
        <p:nvPicPr>
          <p:cNvPr id="5" name="Imagen 4">
            <a:extLst>
              <a:ext uri="{FF2B5EF4-FFF2-40B4-BE49-F238E27FC236}">
                <a16:creationId xmlns:a16="http://schemas.microsoft.com/office/drawing/2014/main" id="{6B305AC2-896E-41A3-BEB8-22DE0FAD4B14}"/>
              </a:ext>
            </a:extLst>
          </p:cNvPr>
          <p:cNvPicPr>
            <a:picLocks noChangeAspect="1"/>
          </p:cNvPicPr>
          <p:nvPr/>
        </p:nvPicPr>
        <p:blipFill>
          <a:blip r:embed="rId3"/>
          <a:stretch>
            <a:fillRect/>
          </a:stretch>
        </p:blipFill>
        <p:spPr>
          <a:xfrm>
            <a:off x="4985351" y="1074991"/>
            <a:ext cx="3403073" cy="2900124"/>
          </a:xfrm>
          <a:prstGeom prst="rect">
            <a:avLst/>
          </a:prstGeom>
        </p:spPr>
      </p:pic>
    </p:spTree>
    <p:extLst>
      <p:ext uri="{BB962C8B-B14F-4D97-AF65-F5344CB8AC3E}">
        <p14:creationId xmlns:p14="http://schemas.microsoft.com/office/powerpoint/2010/main" val="1780790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82AD2A0-9F39-42C6-99DF-37AA7DEC4615}"/>
              </a:ext>
            </a:extLst>
          </p:cNvPr>
          <p:cNvSpPr txBox="1"/>
          <p:nvPr/>
        </p:nvSpPr>
        <p:spPr>
          <a:xfrm>
            <a:off x="751715" y="485458"/>
            <a:ext cx="5976664" cy="553998"/>
          </a:xfrm>
          <a:prstGeom prst="rect">
            <a:avLst/>
          </a:prstGeom>
          <a:noFill/>
        </p:spPr>
        <p:txBody>
          <a:bodyPr wrap="square">
            <a:spAutoFit/>
          </a:bodyPr>
          <a:lstStyle/>
          <a:p>
            <a:pPr marL="457200" indent="-457200" eaLnBrk="1" hangingPunct="1"/>
            <a:r>
              <a:rPr lang="es-ES" altLang="es-ES" sz="3000" dirty="0">
                <a:solidFill>
                  <a:schemeClr val="tx2">
                    <a:lumMod val="60000"/>
                    <a:lumOff val="40000"/>
                  </a:schemeClr>
                </a:solidFill>
                <a:latin typeface="+mj-lt"/>
                <a:ea typeface="+mj-ea"/>
                <a:cs typeface="+mj-cs"/>
              </a:rPr>
              <a:t>Herramientas documentación</a:t>
            </a:r>
          </a:p>
        </p:txBody>
      </p:sp>
      <p:sp>
        <p:nvSpPr>
          <p:cNvPr id="4" name="Marcador de texto 6">
            <a:extLst>
              <a:ext uri="{FF2B5EF4-FFF2-40B4-BE49-F238E27FC236}">
                <a16:creationId xmlns:a16="http://schemas.microsoft.com/office/drawing/2014/main" id="{ECBE0634-2E35-40C0-A045-AC7A53C6940E}"/>
              </a:ext>
            </a:extLst>
          </p:cNvPr>
          <p:cNvSpPr txBox="1">
            <a:spLocks/>
          </p:cNvSpPr>
          <p:nvPr/>
        </p:nvSpPr>
        <p:spPr>
          <a:xfrm>
            <a:off x="636454" y="6137046"/>
            <a:ext cx="5688632"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4</a:t>
            </a:r>
          </a:p>
        </p:txBody>
      </p:sp>
      <p:sp>
        <p:nvSpPr>
          <p:cNvPr id="9" name="CuadroTexto 8">
            <a:extLst>
              <a:ext uri="{FF2B5EF4-FFF2-40B4-BE49-F238E27FC236}">
                <a16:creationId xmlns:a16="http://schemas.microsoft.com/office/drawing/2014/main" id="{FDA5F417-38F2-43F6-A187-480A80B26D4C}"/>
              </a:ext>
            </a:extLst>
          </p:cNvPr>
          <p:cNvSpPr txBox="1"/>
          <p:nvPr/>
        </p:nvSpPr>
        <p:spPr>
          <a:xfrm>
            <a:off x="750888" y="1111019"/>
            <a:ext cx="7632848" cy="1200329"/>
          </a:xfrm>
          <a:prstGeom prst="rect">
            <a:avLst/>
          </a:prstGeom>
          <a:noFill/>
        </p:spPr>
        <p:txBody>
          <a:bodyPr wrap="square">
            <a:spAutoFit/>
          </a:bodyPr>
          <a:lstStyle/>
          <a:p>
            <a:pPr algn="just"/>
            <a:r>
              <a:rPr lang="es-ES" sz="1800" b="1" dirty="0">
                <a:solidFill>
                  <a:srgbClr val="000000"/>
                </a:solidFill>
                <a:effectLst/>
                <a:highlight>
                  <a:srgbClr val="FFFFFF"/>
                </a:highlight>
                <a:latin typeface="Arial" panose="020B0604020202020204" pitchFamily="34" charset="0"/>
                <a:ea typeface="Arial" panose="020B0604020202020204" pitchFamily="34" charset="0"/>
              </a:rPr>
              <a:t>Javadoc</a:t>
            </a:r>
            <a:r>
              <a:rPr lang="es-ES" sz="1800" dirty="0">
                <a:solidFill>
                  <a:srgbClr val="000000"/>
                </a:solidFill>
                <a:effectLst/>
                <a:highlight>
                  <a:srgbClr val="FFFFFF"/>
                </a:highlight>
                <a:latin typeface="Arial" panose="020B0604020202020204" pitchFamily="34" charset="0"/>
                <a:ea typeface="Arial" panose="020B0604020202020204" pitchFamily="34" charset="0"/>
              </a:rPr>
              <a:t> es una utilidad para la generación de documentación en formato HTML a partir de código fuente Java, es un estándar para documentar clases de Java. </a:t>
            </a: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Para ello, hay que añadir al código fuente:</a:t>
            </a:r>
          </a:p>
          <a:p>
            <a:pPr algn="just"/>
            <a:r>
              <a:rPr lang="es-ES" sz="1800" dirty="0">
                <a:solidFill>
                  <a:srgbClr val="000000"/>
                </a:solidFill>
                <a:effectLst/>
                <a:highlight>
                  <a:srgbClr val="FFFFFF"/>
                </a:highlight>
                <a:latin typeface="Arial" panose="020B0604020202020204" pitchFamily="34" charset="0"/>
                <a:ea typeface="Arial" panose="020B0604020202020204" pitchFamily="34" charset="0"/>
              </a:rPr>
              <a:t> </a:t>
            </a:r>
            <a:endParaRPr lang="ca-ES" dirty="0"/>
          </a:p>
        </p:txBody>
      </p:sp>
      <p:sp>
        <p:nvSpPr>
          <p:cNvPr id="10" name="CuadroTexto 9">
            <a:extLst>
              <a:ext uri="{FF2B5EF4-FFF2-40B4-BE49-F238E27FC236}">
                <a16:creationId xmlns:a16="http://schemas.microsoft.com/office/drawing/2014/main" id="{AB070B98-9944-4D30-8BE6-EBE14FA56B5C}"/>
              </a:ext>
            </a:extLst>
          </p:cNvPr>
          <p:cNvSpPr txBox="1"/>
          <p:nvPr/>
        </p:nvSpPr>
        <p:spPr>
          <a:xfrm>
            <a:off x="751715" y="2029686"/>
            <a:ext cx="7632848" cy="378885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Nombre de la clase.</a:t>
            </a:r>
          </a:p>
          <a:p>
            <a:pPr marL="285750" indent="-285750" algn="just">
              <a:lnSpc>
                <a:spcPct val="150000"/>
              </a:lnSpc>
              <a:buFont typeface="Arial" panose="020B0604020202020204" pitchFamily="34" charset="0"/>
              <a:buChar char="•"/>
            </a:pP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Descripción general.</a:t>
            </a:r>
          </a:p>
          <a:p>
            <a:pPr marL="285750" indent="-285750" algn="just">
              <a:lnSpc>
                <a:spcPct val="150000"/>
              </a:lnSpc>
              <a:buFont typeface="Arial" panose="020B0604020202020204" pitchFamily="34" charset="0"/>
              <a:buChar char="•"/>
            </a:pP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Número de versión.</a:t>
            </a:r>
          </a:p>
          <a:p>
            <a:pPr marL="285750" indent="-285750" algn="just">
              <a:lnSpc>
                <a:spcPct val="150000"/>
              </a:lnSpc>
              <a:buFont typeface="Arial" panose="020B0604020202020204" pitchFamily="34" charset="0"/>
              <a:buChar char="•"/>
            </a:pP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Nombre de autores.</a:t>
            </a:r>
          </a:p>
          <a:p>
            <a:pPr marL="285750" indent="-285750" algn="just">
              <a:lnSpc>
                <a:spcPct val="150000"/>
              </a:lnSpc>
              <a:buFont typeface="Arial" panose="020B0604020202020204" pitchFamily="34" charset="0"/>
              <a:buChar char="•"/>
            </a:pP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Constructores o métodos (especialmente los públicos) con: </a:t>
            </a:r>
          </a:p>
          <a:p>
            <a:pPr marL="742950" lvl="1" indent="-285750" algn="just">
              <a:lnSpc>
                <a:spcPct val="150000"/>
              </a:lnSpc>
              <a:buFont typeface="Arial" panose="020B0604020202020204" pitchFamily="34" charset="0"/>
              <a:buChar char="•"/>
            </a:pPr>
            <a:r>
              <a:rPr lang="es-ES" dirty="0">
                <a:solidFill>
                  <a:srgbClr val="000000"/>
                </a:solidFill>
                <a:effectLst/>
                <a:latin typeface="Calibri" panose="020F0502020204030204" pitchFamily="34" charset="0"/>
                <a:ea typeface="Arial" panose="020B0604020202020204" pitchFamily="34" charset="0"/>
                <a:cs typeface="Calibri" panose="020F0502020204030204" pitchFamily="34" charset="0"/>
              </a:rPr>
              <a:t>Nombre del constructor o método.</a:t>
            </a:r>
          </a:p>
          <a:p>
            <a:pPr marL="742950" lvl="1" indent="-285750" algn="just">
              <a:lnSpc>
                <a:spcPct val="150000"/>
              </a:lnSpc>
              <a:buFont typeface="Arial" panose="020B0604020202020204" pitchFamily="34" charset="0"/>
              <a:buChar char="•"/>
            </a:pPr>
            <a:r>
              <a:rPr lang="es-ES" dirty="0">
                <a:solidFill>
                  <a:srgbClr val="000000"/>
                </a:solidFill>
                <a:effectLst/>
                <a:latin typeface="Calibri" panose="020F0502020204030204" pitchFamily="34" charset="0"/>
                <a:ea typeface="Arial" panose="020B0604020202020204" pitchFamily="34" charset="0"/>
                <a:cs typeface="Calibri" panose="020F0502020204030204" pitchFamily="34" charset="0"/>
              </a:rPr>
              <a:t>Tipo de retorno.</a:t>
            </a:r>
          </a:p>
          <a:p>
            <a:pPr marL="742950" lvl="1" indent="-285750" algn="just">
              <a:lnSpc>
                <a:spcPct val="150000"/>
              </a:lnSpc>
              <a:buFont typeface="Arial" panose="020B0604020202020204" pitchFamily="34" charset="0"/>
              <a:buChar char="•"/>
            </a:pPr>
            <a:r>
              <a:rPr lang="es-ES" dirty="0">
                <a:solidFill>
                  <a:srgbClr val="000000"/>
                </a:solidFill>
                <a:effectLst/>
                <a:latin typeface="Calibri" panose="020F0502020204030204" pitchFamily="34" charset="0"/>
                <a:ea typeface="Arial" panose="020B0604020202020204" pitchFamily="34" charset="0"/>
                <a:cs typeface="Calibri" panose="020F0502020204030204" pitchFamily="34" charset="0"/>
              </a:rPr>
              <a:t>Nombres y tipos de parámetros si los hay.</a:t>
            </a:r>
          </a:p>
          <a:p>
            <a:pPr marL="742950" lvl="1" indent="-285750" algn="just">
              <a:lnSpc>
                <a:spcPct val="150000"/>
              </a:lnSpc>
              <a:buFont typeface="Arial" panose="020B0604020202020204" pitchFamily="34" charset="0"/>
              <a:buChar char="•"/>
            </a:pPr>
            <a:r>
              <a:rPr lang="es-ES" dirty="0">
                <a:solidFill>
                  <a:srgbClr val="000000"/>
                </a:solidFill>
                <a:effectLst/>
                <a:latin typeface="Calibri" panose="020F0502020204030204" pitchFamily="34" charset="0"/>
                <a:ea typeface="Arial" panose="020B0604020202020204" pitchFamily="34" charset="0"/>
                <a:cs typeface="Calibri" panose="020F0502020204030204" pitchFamily="34" charset="0"/>
              </a:rPr>
              <a:t>Descripción general, de parámetros y valores devueltos.</a:t>
            </a:r>
          </a:p>
        </p:txBody>
      </p:sp>
    </p:spTree>
    <p:extLst>
      <p:ext uri="{BB962C8B-B14F-4D97-AF65-F5344CB8AC3E}">
        <p14:creationId xmlns:p14="http://schemas.microsoft.com/office/powerpoint/2010/main" val="3299136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82AD2A0-9F39-42C6-99DF-37AA7DEC4615}"/>
              </a:ext>
            </a:extLst>
          </p:cNvPr>
          <p:cNvSpPr txBox="1"/>
          <p:nvPr/>
        </p:nvSpPr>
        <p:spPr>
          <a:xfrm>
            <a:off x="769392" y="557021"/>
            <a:ext cx="5976664" cy="553998"/>
          </a:xfrm>
          <a:prstGeom prst="rect">
            <a:avLst/>
          </a:prstGeom>
          <a:noFill/>
        </p:spPr>
        <p:txBody>
          <a:bodyPr wrap="square">
            <a:spAutoFit/>
          </a:bodyPr>
          <a:lstStyle/>
          <a:p>
            <a:pPr marL="457200" indent="-457200" eaLnBrk="1" hangingPunct="1"/>
            <a:r>
              <a:rPr lang="es-ES" altLang="es-ES" sz="3000" dirty="0" err="1">
                <a:solidFill>
                  <a:schemeClr val="tx2">
                    <a:lumMod val="60000"/>
                    <a:lumOff val="40000"/>
                  </a:schemeClr>
                </a:solidFill>
                <a:latin typeface="+mj-lt"/>
                <a:ea typeface="+mj-ea"/>
                <a:cs typeface="+mj-cs"/>
              </a:rPr>
              <a:t>JavaDOC</a:t>
            </a:r>
            <a:r>
              <a:rPr lang="es-ES" altLang="es-ES" sz="3000" dirty="0">
                <a:solidFill>
                  <a:schemeClr val="tx2">
                    <a:lumMod val="60000"/>
                    <a:lumOff val="40000"/>
                  </a:schemeClr>
                </a:solidFill>
                <a:latin typeface="+mj-lt"/>
                <a:ea typeface="+mj-ea"/>
                <a:cs typeface="+mj-cs"/>
              </a:rPr>
              <a:t> en Eclipse</a:t>
            </a:r>
          </a:p>
        </p:txBody>
      </p:sp>
      <p:sp>
        <p:nvSpPr>
          <p:cNvPr id="4" name="Marcador de texto 6">
            <a:extLst>
              <a:ext uri="{FF2B5EF4-FFF2-40B4-BE49-F238E27FC236}">
                <a16:creationId xmlns:a16="http://schemas.microsoft.com/office/drawing/2014/main" id="{ECBE0634-2E35-40C0-A045-AC7A53C6940E}"/>
              </a:ext>
            </a:extLst>
          </p:cNvPr>
          <p:cNvSpPr txBox="1">
            <a:spLocks/>
          </p:cNvSpPr>
          <p:nvPr/>
        </p:nvSpPr>
        <p:spPr>
          <a:xfrm>
            <a:off x="636454" y="6137046"/>
            <a:ext cx="5688632"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4</a:t>
            </a:r>
          </a:p>
        </p:txBody>
      </p:sp>
      <p:sp>
        <p:nvSpPr>
          <p:cNvPr id="9" name="CuadroTexto 8">
            <a:extLst>
              <a:ext uri="{FF2B5EF4-FFF2-40B4-BE49-F238E27FC236}">
                <a16:creationId xmlns:a16="http://schemas.microsoft.com/office/drawing/2014/main" id="{FDA5F417-38F2-43F6-A187-480A80B26D4C}"/>
              </a:ext>
            </a:extLst>
          </p:cNvPr>
          <p:cNvSpPr txBox="1"/>
          <p:nvPr/>
        </p:nvSpPr>
        <p:spPr>
          <a:xfrm>
            <a:off x="778520" y="1412776"/>
            <a:ext cx="7632848" cy="646331"/>
          </a:xfrm>
          <a:prstGeom prst="rect">
            <a:avLst/>
          </a:prstGeom>
          <a:noFill/>
        </p:spPr>
        <p:txBody>
          <a:bodyPr wrap="square">
            <a:spAutoFit/>
          </a:bodyPr>
          <a:lstStyle/>
          <a:p>
            <a:pPr algn="just"/>
            <a:r>
              <a:rPr lang="es-ES" sz="1800" dirty="0">
                <a:solidFill>
                  <a:srgbClr val="000000"/>
                </a:solidFill>
                <a:effectLst/>
                <a:highlight>
                  <a:srgbClr val="FFFFFF"/>
                </a:highlight>
                <a:latin typeface="Arial" panose="020B0604020202020204" pitchFamily="34" charset="0"/>
                <a:ea typeface="Arial" panose="020B0604020202020204" pitchFamily="34" charset="0"/>
              </a:rPr>
              <a:t>Eclipse incluye la funcionalidad para generar </a:t>
            </a:r>
            <a:r>
              <a:rPr lang="es-ES" sz="1800" dirty="0" err="1">
                <a:solidFill>
                  <a:srgbClr val="000000"/>
                </a:solidFill>
                <a:effectLst/>
                <a:highlight>
                  <a:srgbClr val="FFFFFF"/>
                </a:highlight>
                <a:latin typeface="Arial" panose="020B0604020202020204" pitchFamily="34" charset="0"/>
                <a:ea typeface="Arial" panose="020B0604020202020204" pitchFamily="34" charset="0"/>
              </a:rPr>
              <a:t>JavaDOC</a:t>
            </a:r>
            <a:r>
              <a:rPr lang="es-ES" sz="1800" dirty="0">
                <a:solidFill>
                  <a:srgbClr val="000000"/>
                </a:solidFill>
                <a:effectLst/>
                <a:highlight>
                  <a:srgbClr val="FFFFFF"/>
                </a:highlight>
                <a:latin typeface="Arial" panose="020B0604020202020204" pitchFamily="34" charset="0"/>
                <a:ea typeface="Arial" panose="020B0604020202020204" pitchFamily="34" charset="0"/>
              </a:rPr>
              <a:t> en el menú Proyecto.</a:t>
            </a:r>
            <a:endParaRPr lang="ca-ES" dirty="0"/>
          </a:p>
        </p:txBody>
      </p:sp>
      <p:pic>
        <p:nvPicPr>
          <p:cNvPr id="5" name="Imagen 4">
            <a:extLst>
              <a:ext uri="{FF2B5EF4-FFF2-40B4-BE49-F238E27FC236}">
                <a16:creationId xmlns:a16="http://schemas.microsoft.com/office/drawing/2014/main" id="{D85F4AE5-FE51-4890-9638-BA6895932206}"/>
              </a:ext>
            </a:extLst>
          </p:cNvPr>
          <p:cNvPicPr>
            <a:picLocks noChangeAspect="1"/>
          </p:cNvPicPr>
          <p:nvPr/>
        </p:nvPicPr>
        <p:blipFill>
          <a:blip r:embed="rId2"/>
          <a:stretch>
            <a:fillRect/>
          </a:stretch>
        </p:blipFill>
        <p:spPr>
          <a:xfrm>
            <a:off x="1549755" y="2276872"/>
            <a:ext cx="5398509" cy="3616103"/>
          </a:xfrm>
          <a:prstGeom prst="rect">
            <a:avLst/>
          </a:prstGeom>
        </p:spPr>
      </p:pic>
    </p:spTree>
    <p:extLst>
      <p:ext uri="{BB962C8B-B14F-4D97-AF65-F5344CB8AC3E}">
        <p14:creationId xmlns:p14="http://schemas.microsoft.com/office/powerpoint/2010/main" val="39689515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82AD2A0-9F39-42C6-99DF-37AA7DEC4615}"/>
              </a:ext>
            </a:extLst>
          </p:cNvPr>
          <p:cNvSpPr txBox="1"/>
          <p:nvPr/>
        </p:nvSpPr>
        <p:spPr>
          <a:xfrm>
            <a:off x="769392" y="557021"/>
            <a:ext cx="5976664" cy="553998"/>
          </a:xfrm>
          <a:prstGeom prst="rect">
            <a:avLst/>
          </a:prstGeom>
          <a:noFill/>
        </p:spPr>
        <p:txBody>
          <a:bodyPr wrap="square">
            <a:spAutoFit/>
          </a:bodyPr>
          <a:lstStyle/>
          <a:p>
            <a:pPr marL="457200" indent="-457200" eaLnBrk="1" hangingPunct="1"/>
            <a:r>
              <a:rPr lang="es-ES" altLang="es-ES" sz="3000" dirty="0">
                <a:solidFill>
                  <a:schemeClr val="tx2">
                    <a:lumMod val="60000"/>
                    <a:lumOff val="40000"/>
                  </a:schemeClr>
                </a:solidFill>
                <a:latin typeface="+mj-lt"/>
                <a:ea typeface="+mj-ea"/>
                <a:cs typeface="+mj-cs"/>
              </a:rPr>
              <a:t>Control de versiones</a:t>
            </a:r>
          </a:p>
        </p:txBody>
      </p:sp>
      <p:sp>
        <p:nvSpPr>
          <p:cNvPr id="4" name="Marcador de texto 6">
            <a:extLst>
              <a:ext uri="{FF2B5EF4-FFF2-40B4-BE49-F238E27FC236}">
                <a16:creationId xmlns:a16="http://schemas.microsoft.com/office/drawing/2014/main" id="{ECBE0634-2E35-40C0-A045-AC7A53C6940E}"/>
              </a:ext>
            </a:extLst>
          </p:cNvPr>
          <p:cNvSpPr txBox="1">
            <a:spLocks/>
          </p:cNvSpPr>
          <p:nvPr/>
        </p:nvSpPr>
        <p:spPr>
          <a:xfrm>
            <a:off x="636454" y="6137046"/>
            <a:ext cx="5688632"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4</a:t>
            </a:r>
          </a:p>
        </p:txBody>
      </p:sp>
      <p:sp>
        <p:nvSpPr>
          <p:cNvPr id="9" name="CuadroTexto 8">
            <a:extLst>
              <a:ext uri="{FF2B5EF4-FFF2-40B4-BE49-F238E27FC236}">
                <a16:creationId xmlns:a16="http://schemas.microsoft.com/office/drawing/2014/main" id="{FDA5F417-38F2-43F6-A187-480A80B26D4C}"/>
              </a:ext>
            </a:extLst>
          </p:cNvPr>
          <p:cNvSpPr txBox="1"/>
          <p:nvPr/>
        </p:nvSpPr>
        <p:spPr>
          <a:xfrm>
            <a:off x="661606" y="1238326"/>
            <a:ext cx="7632848" cy="646331"/>
          </a:xfrm>
          <a:prstGeom prst="rect">
            <a:avLst/>
          </a:prstGeom>
          <a:noFill/>
        </p:spPr>
        <p:txBody>
          <a:bodyPr wrap="square">
            <a:spAutoFit/>
          </a:bodyPr>
          <a:lstStyle/>
          <a:p>
            <a:pPr algn="just"/>
            <a:r>
              <a:rPr lang="es-ES" sz="1800" dirty="0">
                <a:solidFill>
                  <a:srgbClr val="000000"/>
                </a:solidFill>
                <a:effectLst/>
                <a:highlight>
                  <a:srgbClr val="FFFFFF"/>
                </a:highlight>
                <a:latin typeface="Arial" panose="020B0604020202020204" pitchFamily="34" charset="0"/>
                <a:ea typeface="Arial" panose="020B0604020202020204" pitchFamily="34" charset="0"/>
              </a:rPr>
              <a:t>Herramienta de ayuda al desarrollo de software que se encarga de ir almacenando el estado del código fuente en momentos determinados.</a:t>
            </a:r>
            <a:endParaRPr lang="ca-ES" dirty="0"/>
          </a:p>
        </p:txBody>
      </p:sp>
      <p:pic>
        <p:nvPicPr>
          <p:cNvPr id="6" name="Imagen 5">
            <a:extLst>
              <a:ext uri="{FF2B5EF4-FFF2-40B4-BE49-F238E27FC236}">
                <a16:creationId xmlns:a16="http://schemas.microsoft.com/office/drawing/2014/main" id="{99CB1090-7092-4A66-A977-10C1A84894EA}"/>
              </a:ext>
            </a:extLst>
          </p:cNvPr>
          <p:cNvPicPr>
            <a:picLocks noChangeAspect="1"/>
          </p:cNvPicPr>
          <p:nvPr/>
        </p:nvPicPr>
        <p:blipFill>
          <a:blip r:embed="rId2"/>
          <a:stretch>
            <a:fillRect/>
          </a:stretch>
        </p:blipFill>
        <p:spPr>
          <a:xfrm>
            <a:off x="751880" y="2040895"/>
            <a:ext cx="3600400" cy="1197785"/>
          </a:xfrm>
          <a:prstGeom prst="rect">
            <a:avLst/>
          </a:prstGeom>
          <a:ln>
            <a:solidFill>
              <a:schemeClr val="accent1"/>
            </a:solidFill>
          </a:ln>
        </p:spPr>
      </p:pic>
      <p:pic>
        <p:nvPicPr>
          <p:cNvPr id="8" name="Imagen 7">
            <a:extLst>
              <a:ext uri="{FF2B5EF4-FFF2-40B4-BE49-F238E27FC236}">
                <a16:creationId xmlns:a16="http://schemas.microsoft.com/office/drawing/2014/main" id="{DB2B8BFD-4A8E-40D6-B1C0-8BA314125658}"/>
              </a:ext>
            </a:extLst>
          </p:cNvPr>
          <p:cNvPicPr>
            <a:picLocks noChangeAspect="1"/>
          </p:cNvPicPr>
          <p:nvPr/>
        </p:nvPicPr>
        <p:blipFill>
          <a:blip r:embed="rId3"/>
          <a:stretch>
            <a:fillRect/>
          </a:stretch>
        </p:blipFill>
        <p:spPr>
          <a:xfrm>
            <a:off x="2195736" y="3387746"/>
            <a:ext cx="5544616" cy="2600234"/>
          </a:xfrm>
          <a:prstGeom prst="rect">
            <a:avLst/>
          </a:prstGeom>
          <a:ln>
            <a:solidFill>
              <a:schemeClr val="accent1"/>
            </a:solidFill>
          </a:ln>
        </p:spPr>
      </p:pic>
    </p:spTree>
    <p:extLst>
      <p:ext uri="{BB962C8B-B14F-4D97-AF65-F5344CB8AC3E}">
        <p14:creationId xmlns:p14="http://schemas.microsoft.com/office/powerpoint/2010/main" val="41904735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82AD2A0-9F39-42C6-99DF-37AA7DEC4615}"/>
              </a:ext>
            </a:extLst>
          </p:cNvPr>
          <p:cNvSpPr txBox="1"/>
          <p:nvPr/>
        </p:nvSpPr>
        <p:spPr>
          <a:xfrm>
            <a:off x="769392" y="557021"/>
            <a:ext cx="5976664" cy="553998"/>
          </a:xfrm>
          <a:prstGeom prst="rect">
            <a:avLst/>
          </a:prstGeom>
          <a:noFill/>
        </p:spPr>
        <p:txBody>
          <a:bodyPr wrap="square">
            <a:spAutoFit/>
          </a:bodyPr>
          <a:lstStyle/>
          <a:p>
            <a:pPr marL="457200" indent="-457200" eaLnBrk="1" hangingPunct="1"/>
            <a:r>
              <a:rPr lang="es-ES" altLang="es-ES" sz="3000" dirty="0">
                <a:solidFill>
                  <a:schemeClr val="tx2">
                    <a:lumMod val="60000"/>
                    <a:lumOff val="40000"/>
                  </a:schemeClr>
                </a:solidFill>
                <a:latin typeface="+mj-lt"/>
                <a:ea typeface="+mj-ea"/>
                <a:cs typeface="+mj-cs"/>
              </a:rPr>
              <a:t>Partes del control de versiones</a:t>
            </a:r>
          </a:p>
        </p:txBody>
      </p:sp>
      <p:sp>
        <p:nvSpPr>
          <p:cNvPr id="4" name="Marcador de texto 6">
            <a:extLst>
              <a:ext uri="{FF2B5EF4-FFF2-40B4-BE49-F238E27FC236}">
                <a16:creationId xmlns:a16="http://schemas.microsoft.com/office/drawing/2014/main" id="{ECBE0634-2E35-40C0-A045-AC7A53C6940E}"/>
              </a:ext>
            </a:extLst>
          </p:cNvPr>
          <p:cNvSpPr txBox="1">
            <a:spLocks/>
          </p:cNvSpPr>
          <p:nvPr/>
        </p:nvSpPr>
        <p:spPr>
          <a:xfrm>
            <a:off x="636454" y="6137046"/>
            <a:ext cx="5688632"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4</a:t>
            </a:r>
          </a:p>
        </p:txBody>
      </p:sp>
      <p:sp>
        <p:nvSpPr>
          <p:cNvPr id="9" name="CuadroTexto 8">
            <a:extLst>
              <a:ext uri="{FF2B5EF4-FFF2-40B4-BE49-F238E27FC236}">
                <a16:creationId xmlns:a16="http://schemas.microsoft.com/office/drawing/2014/main" id="{FDA5F417-38F2-43F6-A187-480A80B26D4C}"/>
              </a:ext>
            </a:extLst>
          </p:cNvPr>
          <p:cNvSpPr txBox="1"/>
          <p:nvPr/>
        </p:nvSpPr>
        <p:spPr>
          <a:xfrm>
            <a:off x="661606" y="1238326"/>
            <a:ext cx="7798826" cy="4278094"/>
          </a:xfrm>
          <a:prstGeom prst="rect">
            <a:avLst/>
          </a:prstGeom>
          <a:noFill/>
        </p:spPr>
        <p:txBody>
          <a:bodyPr wrap="square">
            <a:spAutoFit/>
          </a:bodyPr>
          <a:lstStyle/>
          <a:p>
            <a:pPr marL="285750" indent="-285750" algn="just">
              <a:buFont typeface="Arial" panose="020B0604020202020204" pitchFamily="34" charset="0"/>
              <a:buChar char="•"/>
            </a:pPr>
            <a:r>
              <a:rPr lang="es-ES" sz="1600" b="1" dirty="0">
                <a:solidFill>
                  <a:srgbClr val="000000"/>
                </a:solidFill>
                <a:effectLst/>
                <a:highlight>
                  <a:srgbClr val="FFFFFF"/>
                </a:highlight>
                <a:latin typeface="Arial" panose="020B0604020202020204" pitchFamily="34" charset="0"/>
                <a:ea typeface="Arial" panose="020B0604020202020204" pitchFamily="34" charset="0"/>
              </a:rPr>
              <a:t>Repositorio</a:t>
            </a:r>
            <a:r>
              <a:rPr lang="es-ES" sz="1600" dirty="0">
                <a:solidFill>
                  <a:srgbClr val="000000"/>
                </a:solidFill>
                <a:effectLst/>
                <a:highlight>
                  <a:srgbClr val="FFFFFF"/>
                </a:highlight>
                <a:latin typeface="Arial" panose="020B0604020202020204" pitchFamily="34" charset="0"/>
                <a:ea typeface="Arial" panose="020B0604020202020204" pitchFamily="34" charset="0"/>
              </a:rPr>
              <a:t>: almacena los datos actualizados e históricos de cambios. Normalmente es un servidor.</a:t>
            </a:r>
          </a:p>
          <a:p>
            <a:pPr marL="285750" indent="-285750" algn="just">
              <a:buFont typeface="Arial" panose="020B0604020202020204" pitchFamily="34" charset="0"/>
              <a:buChar char="•"/>
            </a:pPr>
            <a:r>
              <a:rPr lang="es-ES" sz="1600" b="1" dirty="0">
                <a:solidFill>
                  <a:srgbClr val="000000"/>
                </a:solidFill>
                <a:effectLst/>
                <a:highlight>
                  <a:srgbClr val="FFFFFF"/>
                </a:highlight>
                <a:latin typeface="Arial" panose="020B0604020202020204" pitchFamily="34" charset="0"/>
                <a:ea typeface="Arial" panose="020B0604020202020204" pitchFamily="34" charset="0"/>
              </a:rPr>
              <a:t>Módulo</a:t>
            </a:r>
            <a:r>
              <a:rPr lang="es-ES" sz="1600" dirty="0">
                <a:solidFill>
                  <a:srgbClr val="000000"/>
                </a:solidFill>
                <a:effectLst/>
                <a:highlight>
                  <a:srgbClr val="FFFFFF"/>
                </a:highlight>
                <a:latin typeface="Arial" panose="020B0604020202020204" pitchFamily="34" charset="0"/>
                <a:ea typeface="Arial" panose="020B0604020202020204" pitchFamily="34" charset="0"/>
              </a:rPr>
              <a:t>: Conjunto de directorios y/o archivos dentro del repositorio que pertenecen a un proyecto común.</a:t>
            </a:r>
          </a:p>
          <a:p>
            <a:pPr marL="285750" indent="-285750" algn="just">
              <a:buFont typeface="Arial" panose="020B0604020202020204" pitchFamily="34" charset="0"/>
              <a:buChar char="•"/>
            </a:pPr>
            <a:r>
              <a:rPr lang="es-ES" sz="1600" b="1" dirty="0">
                <a:solidFill>
                  <a:srgbClr val="000000"/>
                </a:solidFill>
                <a:effectLst/>
                <a:highlight>
                  <a:srgbClr val="FFFFFF"/>
                </a:highlight>
                <a:latin typeface="Arial" panose="020B0604020202020204" pitchFamily="34" charset="0"/>
                <a:ea typeface="Arial" panose="020B0604020202020204" pitchFamily="34" charset="0"/>
              </a:rPr>
              <a:t>Revisión</a:t>
            </a:r>
            <a:r>
              <a:rPr lang="es-ES" sz="1600" dirty="0">
                <a:solidFill>
                  <a:srgbClr val="000000"/>
                </a:solidFill>
                <a:effectLst/>
                <a:highlight>
                  <a:srgbClr val="FFFFFF"/>
                </a:highlight>
                <a:latin typeface="Arial" panose="020B0604020202020204" pitchFamily="34" charset="0"/>
                <a:ea typeface="Arial" panose="020B0604020202020204" pitchFamily="34" charset="0"/>
              </a:rPr>
              <a:t>: es una versión determinada de la información que se almacena. </a:t>
            </a:r>
          </a:p>
          <a:p>
            <a:pPr marL="285750" indent="-285750" algn="just">
              <a:buFont typeface="Arial" panose="020B0604020202020204" pitchFamily="34" charset="0"/>
              <a:buChar char="•"/>
            </a:pPr>
            <a:r>
              <a:rPr lang="es-ES" sz="1600" b="1" dirty="0">
                <a:solidFill>
                  <a:srgbClr val="000000"/>
                </a:solidFill>
                <a:effectLst/>
                <a:highlight>
                  <a:srgbClr val="FFFFFF"/>
                </a:highlight>
                <a:latin typeface="Arial" panose="020B0604020202020204" pitchFamily="34" charset="0"/>
                <a:ea typeface="Arial" panose="020B0604020202020204" pitchFamily="34" charset="0"/>
              </a:rPr>
              <a:t>Etiqueta</a:t>
            </a:r>
            <a:r>
              <a:rPr lang="es-ES" sz="1600" dirty="0">
                <a:solidFill>
                  <a:srgbClr val="000000"/>
                </a:solidFill>
                <a:effectLst/>
                <a:highlight>
                  <a:srgbClr val="FFFFFF"/>
                </a:highlight>
                <a:latin typeface="Arial" panose="020B0604020202020204" pitchFamily="34" charset="0"/>
                <a:ea typeface="Arial" panose="020B0604020202020204" pitchFamily="34" charset="0"/>
              </a:rPr>
              <a:t> (Tag): Darle a cada uno de los ficheros del módulo en desarrollo en un momento preciso un nombre común para asegurarse de reencontrar ese estado de desarrollo posteriormente bajo ese nombre.</a:t>
            </a:r>
          </a:p>
          <a:p>
            <a:pPr marL="285750" indent="-285750" algn="just">
              <a:buFont typeface="Arial" panose="020B0604020202020204" pitchFamily="34" charset="0"/>
              <a:buChar char="•"/>
            </a:pPr>
            <a:r>
              <a:rPr lang="es-ES" sz="1600" b="1" dirty="0">
                <a:solidFill>
                  <a:srgbClr val="000000"/>
                </a:solidFill>
                <a:effectLst/>
                <a:highlight>
                  <a:srgbClr val="FFFFFF"/>
                </a:highlight>
                <a:latin typeface="Arial" panose="020B0604020202020204" pitchFamily="34" charset="0"/>
                <a:ea typeface="Arial" panose="020B0604020202020204" pitchFamily="34" charset="0"/>
              </a:rPr>
              <a:t>Rama</a:t>
            </a:r>
            <a:r>
              <a:rPr lang="es-ES" sz="1600" dirty="0">
                <a:solidFill>
                  <a:srgbClr val="000000"/>
                </a:solidFill>
                <a:effectLst/>
                <a:highlight>
                  <a:srgbClr val="FFFFFF"/>
                </a:highlight>
                <a:latin typeface="Arial" panose="020B0604020202020204" pitchFamily="34" charset="0"/>
                <a:ea typeface="Arial" panose="020B0604020202020204" pitchFamily="34" charset="0"/>
              </a:rPr>
              <a:t> (</a:t>
            </a:r>
            <a:r>
              <a:rPr lang="es-ES" sz="1600" dirty="0" err="1">
                <a:solidFill>
                  <a:srgbClr val="000000"/>
                </a:solidFill>
                <a:effectLst/>
                <a:highlight>
                  <a:srgbClr val="FFFFFF"/>
                </a:highlight>
                <a:latin typeface="Arial" panose="020B0604020202020204" pitchFamily="34" charset="0"/>
                <a:ea typeface="Arial" panose="020B0604020202020204" pitchFamily="34" charset="0"/>
              </a:rPr>
              <a:t>branch</a:t>
            </a:r>
            <a:r>
              <a:rPr lang="es-ES" sz="1600" dirty="0">
                <a:solidFill>
                  <a:srgbClr val="000000"/>
                </a:solidFill>
                <a:effectLst/>
                <a:highlight>
                  <a:srgbClr val="FFFFFF"/>
                </a:highlight>
                <a:latin typeface="Arial" panose="020B0604020202020204" pitchFamily="34" charset="0"/>
                <a:ea typeface="Arial" panose="020B0604020202020204" pitchFamily="34" charset="0"/>
              </a:rPr>
              <a:t>): cuando se genera un duplicado del código fuente sobre el que se va a trabajar dentro de los directorios y/o archivos dentro del repositorio.</a:t>
            </a:r>
          </a:p>
          <a:p>
            <a:pPr marL="285750" indent="-285750" algn="just">
              <a:buFont typeface="Arial" panose="020B0604020202020204" pitchFamily="34" charset="0"/>
              <a:buChar char="•"/>
            </a:pPr>
            <a:r>
              <a:rPr lang="es-ES" sz="1600" b="1" dirty="0" err="1">
                <a:solidFill>
                  <a:srgbClr val="000000"/>
                </a:solidFill>
                <a:effectLst/>
                <a:highlight>
                  <a:srgbClr val="FFFFFF"/>
                </a:highlight>
                <a:latin typeface="Arial" panose="020B0604020202020204" pitchFamily="34" charset="0"/>
                <a:ea typeface="Arial" panose="020B0604020202020204" pitchFamily="34" charset="0"/>
              </a:rPr>
              <a:t>Trunk</a:t>
            </a:r>
            <a:r>
              <a:rPr lang="es-ES" sz="1600" dirty="0">
                <a:solidFill>
                  <a:srgbClr val="000000"/>
                </a:solidFill>
                <a:effectLst/>
                <a:highlight>
                  <a:srgbClr val="FFFFFF"/>
                </a:highlight>
                <a:latin typeface="Arial" panose="020B0604020202020204" pitchFamily="34" charset="0"/>
                <a:ea typeface="Arial" panose="020B0604020202020204" pitchFamily="34" charset="0"/>
              </a:rPr>
              <a:t>: Rama principal de código fuente.</a:t>
            </a:r>
          </a:p>
          <a:p>
            <a:pPr marL="285750" indent="-285750" algn="just">
              <a:buFont typeface="Arial" panose="020B0604020202020204" pitchFamily="34" charset="0"/>
              <a:buChar char="•"/>
            </a:pPr>
            <a:r>
              <a:rPr lang="es-ES" sz="1600" b="1" dirty="0" err="1">
                <a:solidFill>
                  <a:srgbClr val="000000"/>
                </a:solidFill>
                <a:effectLst/>
                <a:highlight>
                  <a:srgbClr val="FFFFFF"/>
                </a:highlight>
                <a:latin typeface="Arial" panose="020B0604020202020204" pitchFamily="34" charset="0"/>
                <a:ea typeface="Arial" panose="020B0604020202020204" pitchFamily="34" charset="0"/>
              </a:rPr>
              <a:t>Merge</a:t>
            </a:r>
            <a:r>
              <a:rPr lang="es-ES" sz="1600" dirty="0">
                <a:solidFill>
                  <a:srgbClr val="000000"/>
                </a:solidFill>
                <a:effectLst/>
                <a:highlight>
                  <a:srgbClr val="FFFFFF"/>
                </a:highlight>
                <a:latin typeface="Arial" panose="020B0604020202020204" pitchFamily="34" charset="0"/>
                <a:ea typeface="Arial" panose="020B0604020202020204" pitchFamily="34" charset="0"/>
              </a:rPr>
              <a:t>: Operación de fusión de diferentes ramas.</a:t>
            </a:r>
          </a:p>
          <a:p>
            <a:pPr marL="285750" indent="-285750" algn="just">
              <a:buFont typeface="Arial" panose="020B0604020202020204" pitchFamily="34" charset="0"/>
              <a:buChar char="•"/>
            </a:pPr>
            <a:r>
              <a:rPr lang="es-ES" sz="1600" b="1" dirty="0" err="1">
                <a:solidFill>
                  <a:srgbClr val="000000"/>
                </a:solidFill>
                <a:effectLst/>
                <a:highlight>
                  <a:srgbClr val="FFFFFF"/>
                </a:highlight>
                <a:latin typeface="Arial" panose="020B0604020202020204" pitchFamily="34" charset="0"/>
                <a:ea typeface="Arial" panose="020B0604020202020204" pitchFamily="34" charset="0"/>
              </a:rPr>
              <a:t>Commit</a:t>
            </a:r>
            <a:r>
              <a:rPr lang="es-ES" sz="1600" dirty="0">
                <a:solidFill>
                  <a:srgbClr val="000000"/>
                </a:solidFill>
                <a:effectLst/>
                <a:highlight>
                  <a:srgbClr val="FFFFFF"/>
                </a:highlight>
                <a:latin typeface="Arial" panose="020B0604020202020204" pitchFamily="34" charset="0"/>
                <a:ea typeface="Arial" panose="020B0604020202020204" pitchFamily="34" charset="0"/>
              </a:rPr>
              <a:t>: Operación de confirmación de cambios en el sistema de control de versiones.</a:t>
            </a:r>
          </a:p>
          <a:p>
            <a:pPr marL="285750" indent="-285750" algn="just">
              <a:buFont typeface="Arial" panose="020B0604020202020204" pitchFamily="34" charset="0"/>
              <a:buChar char="•"/>
            </a:pPr>
            <a:r>
              <a:rPr lang="es-ES" sz="1600" b="1" dirty="0" err="1">
                <a:solidFill>
                  <a:srgbClr val="000000"/>
                </a:solidFill>
                <a:effectLst/>
                <a:highlight>
                  <a:srgbClr val="FFFFFF"/>
                </a:highlight>
                <a:latin typeface="Arial" panose="020B0604020202020204" pitchFamily="34" charset="0"/>
                <a:ea typeface="Arial" panose="020B0604020202020204" pitchFamily="34" charset="0"/>
              </a:rPr>
              <a:t>Changeset</a:t>
            </a:r>
            <a:r>
              <a:rPr lang="es-ES" sz="1600" dirty="0">
                <a:solidFill>
                  <a:srgbClr val="000000"/>
                </a:solidFill>
                <a:effectLst/>
                <a:highlight>
                  <a:srgbClr val="FFFFFF"/>
                </a:highlight>
                <a:latin typeface="Arial" panose="020B0604020202020204" pitchFamily="34" charset="0"/>
                <a:ea typeface="Arial" panose="020B0604020202020204" pitchFamily="34" charset="0"/>
              </a:rPr>
              <a:t>: Conjunto de cambios que hace un usuario y sobre los que se realiza una operación “</a:t>
            </a:r>
            <a:r>
              <a:rPr lang="es-ES" sz="1600" dirty="0" err="1">
                <a:solidFill>
                  <a:srgbClr val="000000"/>
                </a:solidFill>
                <a:effectLst/>
                <a:highlight>
                  <a:srgbClr val="FFFFFF"/>
                </a:highlight>
                <a:latin typeface="Arial" panose="020B0604020202020204" pitchFamily="34" charset="0"/>
                <a:ea typeface="Arial" panose="020B0604020202020204" pitchFamily="34" charset="0"/>
              </a:rPr>
              <a:t>Commit</a:t>
            </a:r>
            <a:r>
              <a:rPr lang="es-ES" sz="1600" dirty="0">
                <a:solidFill>
                  <a:srgbClr val="000000"/>
                </a:solidFill>
                <a:effectLst/>
                <a:highlight>
                  <a:srgbClr val="FFFFFF"/>
                </a:highlight>
                <a:latin typeface="Arial" panose="020B0604020202020204" pitchFamily="34" charset="0"/>
                <a:ea typeface="Arial" panose="020B0604020202020204" pitchFamily="34" charset="0"/>
              </a:rPr>
              <a:t>” de manera simultánea y que son identificados mediante un número único en el sistema de control de versiones.</a:t>
            </a:r>
          </a:p>
        </p:txBody>
      </p:sp>
    </p:spTree>
    <p:extLst>
      <p:ext uri="{BB962C8B-B14F-4D97-AF65-F5344CB8AC3E}">
        <p14:creationId xmlns:p14="http://schemas.microsoft.com/office/powerpoint/2010/main" val="2844333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82AD2A0-9F39-42C6-99DF-37AA7DEC4615}"/>
              </a:ext>
            </a:extLst>
          </p:cNvPr>
          <p:cNvSpPr txBox="1"/>
          <p:nvPr/>
        </p:nvSpPr>
        <p:spPr>
          <a:xfrm>
            <a:off x="755576" y="944317"/>
            <a:ext cx="6682928" cy="553998"/>
          </a:xfrm>
          <a:prstGeom prst="rect">
            <a:avLst/>
          </a:prstGeom>
          <a:noFill/>
        </p:spPr>
        <p:txBody>
          <a:bodyPr wrap="square">
            <a:spAutoFit/>
          </a:bodyPr>
          <a:lstStyle/>
          <a:p>
            <a:pPr marL="457200" indent="-457200" eaLnBrk="1" hangingPunct="1"/>
            <a:r>
              <a:rPr lang="es-ES" altLang="es-ES" sz="3000" dirty="0">
                <a:solidFill>
                  <a:schemeClr val="tx2">
                    <a:lumMod val="60000"/>
                    <a:lumOff val="40000"/>
                  </a:schemeClr>
                </a:solidFill>
                <a:latin typeface="+mj-lt"/>
                <a:ea typeface="+mj-ea"/>
                <a:cs typeface="+mj-cs"/>
              </a:rPr>
              <a:t>Tipos de sistemas de control de versiones</a:t>
            </a:r>
          </a:p>
        </p:txBody>
      </p:sp>
      <p:sp>
        <p:nvSpPr>
          <p:cNvPr id="4" name="Marcador de texto 6">
            <a:extLst>
              <a:ext uri="{FF2B5EF4-FFF2-40B4-BE49-F238E27FC236}">
                <a16:creationId xmlns:a16="http://schemas.microsoft.com/office/drawing/2014/main" id="{ECBE0634-2E35-40C0-A045-AC7A53C6940E}"/>
              </a:ext>
            </a:extLst>
          </p:cNvPr>
          <p:cNvSpPr txBox="1">
            <a:spLocks/>
          </p:cNvSpPr>
          <p:nvPr/>
        </p:nvSpPr>
        <p:spPr>
          <a:xfrm>
            <a:off x="636454" y="6137046"/>
            <a:ext cx="5688632"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4</a:t>
            </a:r>
          </a:p>
        </p:txBody>
      </p:sp>
      <p:graphicFrame>
        <p:nvGraphicFramePr>
          <p:cNvPr id="5" name="Diagrama 4">
            <a:extLst>
              <a:ext uri="{FF2B5EF4-FFF2-40B4-BE49-F238E27FC236}">
                <a16:creationId xmlns:a16="http://schemas.microsoft.com/office/drawing/2014/main" id="{43335DF2-20F8-4109-9617-DDDB30144529}"/>
              </a:ext>
            </a:extLst>
          </p:cNvPr>
          <p:cNvGraphicFramePr/>
          <p:nvPr>
            <p:extLst>
              <p:ext uri="{D42A27DB-BD31-4B8C-83A1-F6EECF244321}">
                <p14:modId xmlns:p14="http://schemas.microsoft.com/office/powerpoint/2010/main" val="669357261"/>
              </p:ext>
            </p:extLst>
          </p:nvPr>
        </p:nvGraphicFramePr>
        <p:xfrm>
          <a:off x="1691680" y="157268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2826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9558FDA-94CA-4FCE-B8FD-A8ED85E8DCDB}"/>
              </a:ext>
            </a:extLst>
          </p:cNvPr>
          <p:cNvSpPr>
            <a:spLocks noGrp="1"/>
          </p:cNvSpPr>
          <p:nvPr>
            <p:ph type="title"/>
          </p:nvPr>
        </p:nvSpPr>
        <p:spPr>
          <a:xfrm>
            <a:off x="628650" y="1062038"/>
            <a:ext cx="8264525" cy="782637"/>
          </a:xfrm>
        </p:spPr>
        <p:txBody>
          <a:bodyPr/>
          <a:lstStyle/>
          <a:p>
            <a:pPr eaLnBrk="1" hangingPunct="1">
              <a:defRPr/>
            </a:pPr>
            <a:r>
              <a:rPr lang="es-ES" dirty="0"/>
              <a:t>Optimizar y documentar el código</a:t>
            </a:r>
          </a:p>
        </p:txBody>
      </p:sp>
      <p:sp>
        <p:nvSpPr>
          <p:cNvPr id="15363" name="Marcador de texto 5">
            <a:extLst>
              <a:ext uri="{FF2B5EF4-FFF2-40B4-BE49-F238E27FC236}">
                <a16:creationId xmlns:a16="http://schemas.microsoft.com/office/drawing/2014/main" id="{D4670CFA-9725-471E-B58B-C389D8FFD3BE}"/>
              </a:ext>
            </a:extLst>
          </p:cNvPr>
          <p:cNvSpPr>
            <a:spLocks noGrp="1"/>
          </p:cNvSpPr>
          <p:nvPr>
            <p:ph type="body" sz="quarter" idx="10"/>
          </p:nvPr>
        </p:nvSpPr>
        <p:spPr bwMode="auto">
          <a:xfrm>
            <a:off x="628650" y="1844675"/>
            <a:ext cx="8264525" cy="2232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85750" indent="-285750" eaLnBrk="1" hangingPunct="1">
              <a:buFont typeface="Arial" panose="020B0604020202020204" pitchFamily="34" charset="0"/>
              <a:buChar char="•"/>
            </a:pPr>
            <a:r>
              <a:rPr lang="es-ES" sz="1800" dirty="0">
                <a:solidFill>
                  <a:srgbClr val="000000"/>
                </a:solidFill>
                <a:effectLst/>
                <a:latin typeface="Calibri" panose="020F0502020204030204" pitchFamily="34" charset="0"/>
                <a:ea typeface="Arial" panose="020B0604020202020204" pitchFamily="34" charset="0"/>
                <a:cs typeface="Arial" panose="020B0604020202020204" pitchFamily="34" charset="0"/>
              </a:rPr>
              <a:t>El </a:t>
            </a:r>
            <a:r>
              <a:rPr lang="es-ES" sz="1800" dirty="0" err="1">
                <a:solidFill>
                  <a:srgbClr val="000000"/>
                </a:solidFill>
                <a:effectLst/>
                <a:latin typeface="Calibri" panose="020F0502020204030204" pitchFamily="34" charset="0"/>
                <a:ea typeface="Arial" panose="020B0604020202020204" pitchFamily="34" charset="0"/>
                <a:cs typeface="Arial" panose="020B0604020202020204" pitchFamily="34" charset="0"/>
              </a:rPr>
              <a:t>refactoring</a:t>
            </a:r>
            <a:r>
              <a:rPr lang="es-ES" sz="1800" dirty="0">
                <a:solidFill>
                  <a:srgbClr val="000000"/>
                </a:solidFill>
                <a:effectLst/>
                <a:latin typeface="Calibri" panose="020F0502020204030204" pitchFamily="34" charset="0"/>
                <a:ea typeface="Arial" panose="020B0604020202020204" pitchFamily="34" charset="0"/>
                <a:cs typeface="Arial" panose="020B0604020202020204" pitchFamily="34" charset="0"/>
              </a:rPr>
              <a:t>, una técnica de la ingeniería de software</a:t>
            </a:r>
          </a:p>
          <a:p>
            <a:pPr marL="285750" indent="-285750" eaLnBrk="1" hangingPunct="1">
              <a:buFont typeface="Arial" panose="020B0604020202020204" pitchFamily="34" charset="0"/>
              <a:buChar char="•"/>
            </a:pPr>
            <a:endParaRPr lang="es-ES" altLang="es-ES" sz="1800" dirty="0">
              <a:solidFill>
                <a:srgbClr val="000000"/>
              </a:solidFill>
              <a:latin typeface="Calibri" panose="020F0502020204030204" pitchFamily="34" charset="0"/>
              <a:cs typeface="Arial" panose="020B0604020202020204" pitchFamily="34" charset="0"/>
            </a:endParaRPr>
          </a:p>
          <a:p>
            <a:pPr marL="285750" indent="-285750" eaLnBrk="1" hangingPunct="1">
              <a:buFont typeface="Arial" panose="020B0604020202020204" pitchFamily="34" charset="0"/>
              <a:buChar char="•"/>
            </a:pPr>
            <a:r>
              <a:rPr lang="es-ES" altLang="es-ES" sz="1800" dirty="0">
                <a:solidFill>
                  <a:srgbClr val="000000"/>
                </a:solidFill>
                <a:latin typeface="Calibri" panose="020F0502020204030204" pitchFamily="34" charset="0"/>
                <a:cs typeface="Arial" panose="020B0604020202020204" pitchFamily="34" charset="0"/>
              </a:rPr>
              <a:t>Trabajar en equipo con el control de versiones</a:t>
            </a:r>
          </a:p>
          <a:p>
            <a:pPr marL="285750" indent="-285750" eaLnBrk="1" hangingPunct="1">
              <a:buFont typeface="Arial" panose="020B0604020202020204" pitchFamily="34" charset="0"/>
              <a:buChar char="•"/>
            </a:pPr>
            <a:endParaRPr lang="es-ES" altLang="es-ES" sz="1800" dirty="0">
              <a:solidFill>
                <a:srgbClr val="000000"/>
              </a:solidFill>
              <a:latin typeface="Calibri" panose="020F0502020204030204" pitchFamily="34" charset="0"/>
              <a:cs typeface="Arial" panose="020B0604020202020204" pitchFamily="34" charset="0"/>
            </a:endParaRPr>
          </a:p>
          <a:p>
            <a:pPr marL="285750" indent="-285750" eaLnBrk="1" hangingPunct="1">
              <a:buFont typeface="Arial" panose="020B0604020202020204" pitchFamily="34" charset="0"/>
              <a:buChar char="•"/>
            </a:pPr>
            <a:r>
              <a:rPr lang="es-ES" altLang="es-ES" sz="1800" dirty="0">
                <a:solidFill>
                  <a:srgbClr val="000000"/>
                </a:solidFill>
                <a:latin typeface="Calibri" panose="020F0502020204030204" pitchFamily="34" charset="0"/>
                <a:cs typeface="Arial" panose="020B0604020202020204" pitchFamily="34" charset="0"/>
              </a:rPr>
              <a:t>Documentar, documentar, documentar…porque hay que hacerlo ?</a:t>
            </a:r>
            <a:endParaRPr lang="es-ES" altLang="es-ES" dirty="0"/>
          </a:p>
        </p:txBody>
      </p:sp>
      <p:sp>
        <p:nvSpPr>
          <p:cNvPr id="7" name="Marcador de texto 6">
            <a:extLst>
              <a:ext uri="{FF2B5EF4-FFF2-40B4-BE49-F238E27FC236}">
                <a16:creationId xmlns:a16="http://schemas.microsoft.com/office/drawing/2014/main" id="{2A7986DD-62DA-45B8-839B-AC4257DD59AE}"/>
              </a:ext>
            </a:extLst>
          </p:cNvPr>
          <p:cNvSpPr>
            <a:spLocks noGrp="1"/>
          </p:cNvSpPr>
          <p:nvPr>
            <p:ph type="body" sz="quarter" idx="12"/>
          </p:nvPr>
        </p:nvSpPr>
        <p:spPr>
          <a:xfrm>
            <a:off x="628650" y="6164263"/>
            <a:ext cx="5022850" cy="527050"/>
          </a:xfrm>
        </p:spPr>
        <p:txBody>
          <a:bodyPr/>
          <a:lstStyle/>
          <a:p>
            <a:pPr eaLnBrk="1" hangingPunct="1">
              <a:defRPr/>
            </a:pPr>
            <a:r>
              <a:rPr lang="es-ES" dirty="0"/>
              <a:t>DAM / DAW – M05 – Clase 4</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82AD2A0-9F39-42C6-99DF-37AA7DEC4615}"/>
              </a:ext>
            </a:extLst>
          </p:cNvPr>
          <p:cNvSpPr txBox="1"/>
          <p:nvPr/>
        </p:nvSpPr>
        <p:spPr>
          <a:xfrm>
            <a:off x="636454" y="608705"/>
            <a:ext cx="6682928" cy="553998"/>
          </a:xfrm>
          <a:prstGeom prst="rect">
            <a:avLst/>
          </a:prstGeom>
          <a:noFill/>
        </p:spPr>
        <p:txBody>
          <a:bodyPr wrap="square">
            <a:spAutoFit/>
          </a:bodyPr>
          <a:lstStyle/>
          <a:p>
            <a:pPr marL="457200" indent="-457200" eaLnBrk="1" hangingPunct="1"/>
            <a:r>
              <a:rPr lang="es-ES" altLang="es-ES" sz="3000" dirty="0">
                <a:solidFill>
                  <a:schemeClr val="tx2">
                    <a:lumMod val="60000"/>
                    <a:lumOff val="40000"/>
                  </a:schemeClr>
                </a:solidFill>
                <a:latin typeface="+mj-lt"/>
                <a:ea typeface="+mj-ea"/>
                <a:cs typeface="+mj-cs"/>
              </a:rPr>
              <a:t>Algunos sistemas de control de versiones</a:t>
            </a:r>
          </a:p>
        </p:txBody>
      </p:sp>
      <p:sp>
        <p:nvSpPr>
          <p:cNvPr id="4" name="Marcador de texto 6">
            <a:extLst>
              <a:ext uri="{FF2B5EF4-FFF2-40B4-BE49-F238E27FC236}">
                <a16:creationId xmlns:a16="http://schemas.microsoft.com/office/drawing/2014/main" id="{ECBE0634-2E35-40C0-A045-AC7A53C6940E}"/>
              </a:ext>
            </a:extLst>
          </p:cNvPr>
          <p:cNvSpPr txBox="1">
            <a:spLocks/>
          </p:cNvSpPr>
          <p:nvPr/>
        </p:nvSpPr>
        <p:spPr>
          <a:xfrm>
            <a:off x="636454" y="6137046"/>
            <a:ext cx="5688632"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4</a:t>
            </a:r>
          </a:p>
        </p:txBody>
      </p:sp>
      <p:sp>
        <p:nvSpPr>
          <p:cNvPr id="6" name="CuadroTexto 5">
            <a:extLst>
              <a:ext uri="{FF2B5EF4-FFF2-40B4-BE49-F238E27FC236}">
                <a16:creationId xmlns:a16="http://schemas.microsoft.com/office/drawing/2014/main" id="{3004EE66-4E67-4A61-95AC-0138EDE951EF}"/>
              </a:ext>
            </a:extLst>
          </p:cNvPr>
          <p:cNvSpPr txBox="1"/>
          <p:nvPr/>
        </p:nvSpPr>
        <p:spPr>
          <a:xfrm>
            <a:off x="636454" y="1387717"/>
            <a:ext cx="8112010" cy="4524315"/>
          </a:xfrm>
          <a:prstGeom prst="rect">
            <a:avLst/>
          </a:prstGeom>
          <a:noFill/>
        </p:spPr>
        <p:txBody>
          <a:bodyPr wrap="square">
            <a:spAutoFit/>
          </a:bodyPr>
          <a:lstStyle/>
          <a:p>
            <a:pPr algn="just"/>
            <a:r>
              <a:rPr lang="es-ES" sz="1200" b="1" dirty="0" err="1"/>
              <a:t>Team</a:t>
            </a:r>
            <a:r>
              <a:rPr lang="es-ES" sz="1200" b="1" dirty="0"/>
              <a:t> </a:t>
            </a:r>
            <a:r>
              <a:rPr lang="es-ES" sz="1200" b="1" dirty="0" err="1"/>
              <a:t>Foundation</a:t>
            </a:r>
            <a:r>
              <a:rPr lang="es-ES" sz="1200" b="1" dirty="0"/>
              <a:t> Server</a:t>
            </a:r>
            <a:r>
              <a:rPr lang="es-ES" sz="1200" dirty="0"/>
              <a:t> (TFS): es un sistema que puede utilizar las arquitecturas centralizadas y distribuidas. Es gratuito para equipos pequeños y proyectos de código libre; en el resto de supuestos, hay que pagar una suscripción. Esta herramienta ha sido desarrollada por Microsoft, lo que implica que sea una herramienta privativa. Es una herramienta preparada para trabajar en colaboración con Visual Studio. Permite acciones de control de código, administración del proyecto, seguimiento de los elementos de trabajo y gestión de los archivos a partir de un portal web del proyecto. Se trata de una evolución de la herramienta Visual </a:t>
            </a:r>
            <a:r>
              <a:rPr lang="es-ES" sz="1200" dirty="0" err="1"/>
              <a:t>Source</a:t>
            </a:r>
            <a:r>
              <a:rPr lang="es-ES" sz="1200" dirty="0"/>
              <a:t> </a:t>
            </a:r>
            <a:r>
              <a:rPr lang="es-ES" sz="1200" dirty="0" err="1"/>
              <a:t>Safe</a:t>
            </a:r>
            <a:r>
              <a:rPr lang="es-ES" sz="1200" dirty="0"/>
              <a:t>.</a:t>
            </a:r>
          </a:p>
          <a:p>
            <a:pPr algn="just"/>
            <a:endParaRPr lang="es-ES" sz="1200" dirty="0"/>
          </a:p>
          <a:p>
            <a:pPr algn="just"/>
            <a:r>
              <a:rPr lang="es-ES" sz="1200" b="1" dirty="0" err="1"/>
              <a:t>Concurrent</a:t>
            </a:r>
            <a:r>
              <a:rPr lang="es-ES" sz="1200" b="1" dirty="0"/>
              <a:t> </a:t>
            </a:r>
            <a:r>
              <a:rPr lang="es-ES" sz="1200" b="1" dirty="0" err="1"/>
              <a:t>Versions</a:t>
            </a:r>
            <a:r>
              <a:rPr lang="es-ES" sz="1200" b="1" dirty="0"/>
              <a:t> </a:t>
            </a:r>
            <a:r>
              <a:rPr lang="es-ES" sz="1200" b="1" dirty="0" err="1"/>
              <a:t>System</a:t>
            </a:r>
            <a:r>
              <a:rPr lang="es-ES" sz="1200" dirty="0"/>
              <a:t> (CVS). Esta herramienta ofrece un sistema de control de versiones centralizado con una serie de funcionalidades que ayudan al programador:</a:t>
            </a:r>
          </a:p>
          <a:p>
            <a:pPr marL="171450" indent="-171450" algn="just">
              <a:buFont typeface="Arial" panose="020B0604020202020204" pitchFamily="34" charset="0"/>
              <a:buChar char="•"/>
            </a:pPr>
            <a:r>
              <a:rPr lang="es-ES" sz="1200" dirty="0"/>
              <a:t>Mantenimiento del registro de todo el trabajo por parte de los miembros del equipo del proyecto.</a:t>
            </a:r>
          </a:p>
          <a:p>
            <a:pPr marL="171450" indent="-171450" algn="just">
              <a:buFont typeface="Arial" panose="020B0604020202020204" pitchFamily="34" charset="0"/>
              <a:buChar char="•"/>
            </a:pPr>
            <a:r>
              <a:rPr lang="es-ES" sz="1200" dirty="0"/>
              <a:t>Grabación de todos los cambios en los ficheros.</a:t>
            </a:r>
          </a:p>
          <a:p>
            <a:pPr marL="171450" indent="-171450" algn="just">
              <a:buFont typeface="Arial" panose="020B0604020202020204" pitchFamily="34" charset="0"/>
              <a:buChar char="•"/>
            </a:pPr>
            <a:r>
              <a:rPr lang="es-ES" sz="1200" dirty="0"/>
              <a:t>Permite el trabajo en equipo en colaboración por parte de desarrolladores a gran distancia.</a:t>
            </a:r>
          </a:p>
          <a:p>
            <a:pPr algn="just"/>
            <a:endParaRPr lang="es-ES" sz="1200" dirty="0"/>
          </a:p>
          <a:p>
            <a:pPr algn="just"/>
            <a:r>
              <a:rPr lang="es-ES" sz="1200" b="1" dirty="0" err="1"/>
              <a:t>Subversion</a:t>
            </a:r>
            <a:r>
              <a:rPr lang="es-ES" sz="1200" dirty="0"/>
              <a:t> (SVN): herramienta de código abierto, gratuito, independiente del sistema operativo de la máquina en que se utilice. Es un sistema centralizado. Se desarrolló en el año 2000 con el objetivo de sustituir CVS. Añade nuevas funcionalidades y mejora algunas otras que no acababan de funcionar adecuadamente con la herramienta CVS.</a:t>
            </a:r>
          </a:p>
          <a:p>
            <a:pPr algn="just"/>
            <a:endParaRPr lang="es-ES" sz="1200" dirty="0"/>
          </a:p>
          <a:p>
            <a:pPr algn="just"/>
            <a:r>
              <a:rPr lang="es-ES" sz="1200" b="1" dirty="0"/>
              <a:t>Mercurial</a:t>
            </a:r>
            <a:r>
              <a:rPr lang="es-ES" sz="1200" dirty="0"/>
              <a:t>: es un sistema distribuido gratuito.</a:t>
            </a:r>
          </a:p>
          <a:p>
            <a:pPr algn="just"/>
            <a:endParaRPr lang="es-ES" sz="1200" dirty="0"/>
          </a:p>
          <a:p>
            <a:pPr algn="just"/>
            <a:r>
              <a:rPr lang="es-ES" sz="1200" b="1" dirty="0"/>
              <a:t>Git</a:t>
            </a:r>
            <a:r>
              <a:rPr lang="es-ES" sz="1200" dirty="0"/>
              <a:t>: Herramienta de Gestión de Versiones desarrollada para programadores del núcleo de Linux. Desarrollada a partir de evoluciones de la herramienta CVS, ya que </a:t>
            </a:r>
            <a:r>
              <a:rPr lang="es-ES" sz="1200" dirty="0" err="1"/>
              <a:t>Subversion</a:t>
            </a:r>
            <a:r>
              <a:rPr lang="es-ES" sz="1200" dirty="0"/>
              <a:t> no cubría las necesidades de los desarrolladores del núcleo de Linux. Es un sistema distribuido y gratuito. Actualmente es el software más popular de control de versión con diferencia.</a:t>
            </a:r>
          </a:p>
        </p:txBody>
      </p:sp>
    </p:spTree>
    <p:extLst>
      <p:ext uri="{BB962C8B-B14F-4D97-AF65-F5344CB8AC3E}">
        <p14:creationId xmlns:p14="http://schemas.microsoft.com/office/powerpoint/2010/main" val="8311768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82AD2A0-9F39-42C6-99DF-37AA7DEC4615}"/>
              </a:ext>
            </a:extLst>
          </p:cNvPr>
          <p:cNvSpPr txBox="1"/>
          <p:nvPr/>
        </p:nvSpPr>
        <p:spPr>
          <a:xfrm>
            <a:off x="755576" y="548680"/>
            <a:ext cx="4464496" cy="553998"/>
          </a:xfrm>
          <a:prstGeom prst="rect">
            <a:avLst/>
          </a:prstGeom>
          <a:noFill/>
        </p:spPr>
        <p:txBody>
          <a:bodyPr wrap="square">
            <a:spAutoFit/>
          </a:bodyPr>
          <a:lstStyle/>
          <a:p>
            <a:pPr marL="457200" indent="-457200" eaLnBrk="1" hangingPunct="1"/>
            <a:r>
              <a:rPr lang="es-ES" altLang="es-ES" sz="3000" dirty="0">
                <a:solidFill>
                  <a:schemeClr val="tx2">
                    <a:lumMod val="60000"/>
                    <a:lumOff val="40000"/>
                  </a:schemeClr>
                </a:solidFill>
                <a:latin typeface="+mj-lt"/>
                <a:ea typeface="+mj-ea"/>
                <a:cs typeface="+mj-cs"/>
              </a:rPr>
              <a:t>Git instalación local</a:t>
            </a:r>
          </a:p>
        </p:txBody>
      </p:sp>
      <p:sp>
        <p:nvSpPr>
          <p:cNvPr id="4" name="Marcador de texto 6">
            <a:extLst>
              <a:ext uri="{FF2B5EF4-FFF2-40B4-BE49-F238E27FC236}">
                <a16:creationId xmlns:a16="http://schemas.microsoft.com/office/drawing/2014/main" id="{ECBE0634-2E35-40C0-A045-AC7A53C6940E}"/>
              </a:ext>
            </a:extLst>
          </p:cNvPr>
          <p:cNvSpPr txBox="1">
            <a:spLocks/>
          </p:cNvSpPr>
          <p:nvPr/>
        </p:nvSpPr>
        <p:spPr>
          <a:xfrm>
            <a:off x="636454" y="6137046"/>
            <a:ext cx="5688632"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4</a:t>
            </a:r>
          </a:p>
        </p:txBody>
      </p:sp>
      <p:sp>
        <p:nvSpPr>
          <p:cNvPr id="8" name="CuadroTexto 7">
            <a:extLst>
              <a:ext uri="{FF2B5EF4-FFF2-40B4-BE49-F238E27FC236}">
                <a16:creationId xmlns:a16="http://schemas.microsoft.com/office/drawing/2014/main" id="{14447A47-EF55-4AB0-A700-8013091838C6}"/>
              </a:ext>
            </a:extLst>
          </p:cNvPr>
          <p:cNvSpPr txBox="1"/>
          <p:nvPr/>
        </p:nvSpPr>
        <p:spPr>
          <a:xfrm>
            <a:off x="652643" y="1196752"/>
            <a:ext cx="8022986" cy="4801314"/>
          </a:xfrm>
          <a:prstGeom prst="rect">
            <a:avLst/>
          </a:prstGeom>
          <a:noFill/>
        </p:spPr>
        <p:txBody>
          <a:bodyPr wrap="square">
            <a:spAutoFit/>
          </a:bodyPr>
          <a:lstStyle/>
          <a:p>
            <a:pPr marL="285750" indent="-285750" algn="just">
              <a:buFont typeface="Arial" panose="020B0604020202020204" pitchFamily="34" charset="0"/>
              <a:buChar char="•"/>
            </a:pPr>
            <a:r>
              <a:rPr lang="es-ES" sz="1800" dirty="0">
                <a:solidFill>
                  <a:srgbClr val="000000"/>
                </a:solidFill>
                <a:effectLst/>
                <a:highlight>
                  <a:srgbClr val="FFFFFF"/>
                </a:highlight>
                <a:latin typeface="Arial" panose="020B0604020202020204" pitchFamily="34" charset="0"/>
                <a:ea typeface="Arial" panose="020B0604020202020204" pitchFamily="34" charset="0"/>
              </a:rPr>
              <a:t>Descargar el instalador desde el siguiente enlace: goo.gl/</a:t>
            </a:r>
            <a:r>
              <a:rPr lang="es-ES" sz="1800" dirty="0" err="1">
                <a:solidFill>
                  <a:srgbClr val="000000"/>
                </a:solidFill>
                <a:effectLst/>
                <a:highlight>
                  <a:srgbClr val="FFFFFF"/>
                </a:highlight>
                <a:latin typeface="Arial" panose="020B0604020202020204" pitchFamily="34" charset="0"/>
                <a:ea typeface="Arial" panose="020B0604020202020204" pitchFamily="34" charset="0"/>
              </a:rPr>
              <a:t>pykTra</a:t>
            </a:r>
            <a:r>
              <a:rPr lang="es-ES" sz="1800" dirty="0">
                <a:solidFill>
                  <a:srgbClr val="000000"/>
                </a:solidFill>
                <a:effectLst/>
                <a:highlight>
                  <a:srgbClr val="FFFFFF"/>
                </a:highlight>
                <a:latin typeface="Arial" panose="020B0604020202020204" pitchFamily="34" charset="0"/>
                <a:ea typeface="Arial" panose="020B0604020202020204" pitchFamily="34" charset="0"/>
              </a:rPr>
              <a:t>.</a:t>
            </a:r>
          </a:p>
          <a:p>
            <a:pPr marL="285750" indent="-285750" algn="just">
              <a:buFont typeface="Arial" panose="020B0604020202020204" pitchFamily="34" charset="0"/>
              <a:buChar char="•"/>
            </a:pPr>
            <a:r>
              <a:rPr lang="es-ES" sz="1800" dirty="0">
                <a:solidFill>
                  <a:srgbClr val="000000"/>
                </a:solidFill>
                <a:effectLst/>
                <a:highlight>
                  <a:srgbClr val="FFFFFF"/>
                </a:highlight>
                <a:latin typeface="Arial" panose="020B0604020202020204" pitchFamily="34" charset="0"/>
                <a:ea typeface="Arial" panose="020B0604020202020204" pitchFamily="34" charset="0"/>
              </a:rPr>
              <a:t>Una vez finalizada la descarga, hacer  doble clic sobre el instalador.</a:t>
            </a:r>
          </a:p>
          <a:p>
            <a:pPr marL="285750" indent="-285750" algn="just">
              <a:buFont typeface="Arial" panose="020B0604020202020204" pitchFamily="34" charset="0"/>
              <a:buChar char="•"/>
            </a:pPr>
            <a:r>
              <a:rPr lang="es-ES" sz="1800" dirty="0">
                <a:solidFill>
                  <a:srgbClr val="000000"/>
                </a:solidFill>
                <a:effectLst/>
                <a:highlight>
                  <a:srgbClr val="FFFFFF"/>
                </a:highlight>
                <a:latin typeface="Arial" panose="020B0604020202020204" pitchFamily="34" charset="0"/>
                <a:ea typeface="Arial" panose="020B0604020202020204" pitchFamily="34" charset="0"/>
              </a:rPr>
              <a:t>Aceptar la licencia del software. </a:t>
            </a:r>
          </a:p>
          <a:p>
            <a:pPr marL="285750" indent="-285750" algn="just">
              <a:buFont typeface="Arial" panose="020B0604020202020204" pitchFamily="34" charset="0"/>
              <a:buChar char="•"/>
            </a:pPr>
            <a:r>
              <a:rPr lang="es-ES" dirty="0">
                <a:solidFill>
                  <a:srgbClr val="000000"/>
                </a:solidFill>
                <a:highlight>
                  <a:srgbClr val="FFFFFF"/>
                </a:highlight>
                <a:ea typeface="Arial" panose="020B0604020202020204" pitchFamily="34" charset="0"/>
              </a:rPr>
              <a:t>O</a:t>
            </a:r>
            <a:r>
              <a:rPr lang="es-ES" sz="1800" dirty="0">
                <a:solidFill>
                  <a:srgbClr val="000000"/>
                </a:solidFill>
                <a:effectLst/>
                <a:highlight>
                  <a:srgbClr val="FFFFFF"/>
                </a:highlight>
                <a:latin typeface="Arial" panose="020B0604020202020204" pitchFamily="34" charset="0"/>
                <a:ea typeface="Arial" panose="020B0604020202020204" pitchFamily="34" charset="0"/>
              </a:rPr>
              <a:t>pciones de instalación. No es necesario que cambie nada.</a:t>
            </a:r>
          </a:p>
          <a:p>
            <a:pPr marL="285750" indent="-285750" algn="just">
              <a:buFont typeface="Arial" panose="020B0604020202020204" pitchFamily="34" charset="0"/>
              <a:buChar char="•"/>
            </a:pPr>
            <a:r>
              <a:rPr lang="es-ES" sz="1800" dirty="0">
                <a:solidFill>
                  <a:srgbClr val="000000"/>
                </a:solidFill>
                <a:effectLst/>
                <a:highlight>
                  <a:srgbClr val="FFFFFF"/>
                </a:highlight>
                <a:latin typeface="Arial" panose="020B0604020202020204" pitchFamily="34" charset="0"/>
                <a:ea typeface="Arial" panose="020B0604020202020204" pitchFamily="34" charset="0"/>
              </a:rPr>
              <a:t>La siguiente pantalla ofrece tres opciones. Deje marcada la opción por defecto: utilizar Git desde la línea de comandos.</a:t>
            </a:r>
          </a:p>
          <a:p>
            <a:pPr marL="285750" indent="-285750" algn="just">
              <a:buFont typeface="Arial" panose="020B0604020202020204" pitchFamily="34" charset="0"/>
              <a:buChar char="•"/>
            </a:pPr>
            <a:r>
              <a:rPr lang="es-ES" sz="1800" dirty="0">
                <a:solidFill>
                  <a:srgbClr val="000000"/>
                </a:solidFill>
                <a:effectLst/>
                <a:highlight>
                  <a:srgbClr val="FFFFFF"/>
                </a:highlight>
                <a:latin typeface="Arial" panose="020B0604020202020204" pitchFamily="34" charset="0"/>
                <a:ea typeface="Arial" panose="020B0604020202020204" pitchFamily="34" charset="0"/>
              </a:rPr>
              <a:t>La siguiente pantalla ofrece dos opciones. Deje marcada la opción por defecto: utilizar la biblioteca OpenSSL.</a:t>
            </a:r>
          </a:p>
          <a:p>
            <a:pPr marL="285750" indent="-285750" algn="just">
              <a:buFont typeface="Arial" panose="020B0604020202020204" pitchFamily="34" charset="0"/>
              <a:buChar char="•"/>
            </a:pPr>
            <a:r>
              <a:rPr lang="es-ES" sz="1800" dirty="0">
                <a:solidFill>
                  <a:srgbClr val="000000"/>
                </a:solidFill>
                <a:effectLst/>
                <a:highlight>
                  <a:srgbClr val="FFFFFF"/>
                </a:highlight>
                <a:latin typeface="Arial" panose="020B0604020202020204" pitchFamily="34" charset="0"/>
                <a:ea typeface="Arial" panose="020B0604020202020204" pitchFamily="34" charset="0"/>
              </a:rPr>
              <a:t>La siguiente pantalla muestra tres opciones. Deje marcada la opción por defecto, ya que es la opción recomendada para Windows para proyectos multiplataforma.</a:t>
            </a:r>
          </a:p>
          <a:p>
            <a:pPr marL="285750" indent="-285750" algn="just">
              <a:buFont typeface="Arial" panose="020B0604020202020204" pitchFamily="34" charset="0"/>
              <a:buChar char="•"/>
            </a:pPr>
            <a:r>
              <a:rPr lang="es-ES" sz="1800" dirty="0">
                <a:solidFill>
                  <a:srgbClr val="000000"/>
                </a:solidFill>
                <a:effectLst/>
                <a:highlight>
                  <a:srgbClr val="FFFFFF"/>
                </a:highlight>
                <a:latin typeface="Arial" panose="020B0604020202020204" pitchFamily="34" charset="0"/>
                <a:ea typeface="Arial" panose="020B0604020202020204" pitchFamily="34" charset="0"/>
              </a:rPr>
              <a:t>La siguiente pantalla muestra dos opciones: utilizar un emulador de terminal o utilizar la consola de Windows. Puede marcar cualquiera de las dos opciones.</a:t>
            </a:r>
          </a:p>
          <a:p>
            <a:pPr marL="285750" indent="-285750" algn="just">
              <a:buFont typeface="Arial" panose="020B0604020202020204" pitchFamily="34" charset="0"/>
              <a:buChar char="•"/>
            </a:pPr>
            <a:r>
              <a:rPr lang="es-ES" sz="1800" dirty="0">
                <a:solidFill>
                  <a:srgbClr val="000000"/>
                </a:solidFill>
                <a:effectLst/>
                <a:highlight>
                  <a:srgbClr val="FFFFFF"/>
                </a:highlight>
                <a:latin typeface="Arial" panose="020B0604020202020204" pitchFamily="34" charset="0"/>
                <a:ea typeface="Arial" panose="020B0604020202020204" pitchFamily="34" charset="0"/>
              </a:rPr>
              <a:t>La última pantalla muestra opciones para configurar opciones extras. Deje las opciones por defecto marcadas (activar el sistema de caché y activar el gestor de credenciales de Git) y hacer clic en Instalar.</a:t>
            </a:r>
            <a:endParaRPr lang="ca-ES" dirty="0"/>
          </a:p>
        </p:txBody>
      </p:sp>
    </p:spTree>
    <p:extLst>
      <p:ext uri="{BB962C8B-B14F-4D97-AF65-F5344CB8AC3E}">
        <p14:creationId xmlns:p14="http://schemas.microsoft.com/office/powerpoint/2010/main" val="15675681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82AD2A0-9F39-42C6-99DF-37AA7DEC4615}"/>
              </a:ext>
            </a:extLst>
          </p:cNvPr>
          <p:cNvSpPr txBox="1"/>
          <p:nvPr/>
        </p:nvSpPr>
        <p:spPr>
          <a:xfrm>
            <a:off x="755576" y="944317"/>
            <a:ext cx="6682928" cy="553998"/>
          </a:xfrm>
          <a:prstGeom prst="rect">
            <a:avLst/>
          </a:prstGeom>
          <a:noFill/>
        </p:spPr>
        <p:txBody>
          <a:bodyPr wrap="square">
            <a:spAutoFit/>
          </a:bodyPr>
          <a:lstStyle/>
          <a:p>
            <a:pPr marL="457200" indent="-457200" eaLnBrk="1" hangingPunct="1"/>
            <a:r>
              <a:rPr lang="es-ES" altLang="es-ES" sz="3000" dirty="0">
                <a:solidFill>
                  <a:schemeClr val="tx2">
                    <a:lumMod val="60000"/>
                    <a:lumOff val="40000"/>
                  </a:schemeClr>
                </a:solidFill>
                <a:latin typeface="+mj-lt"/>
                <a:ea typeface="+mj-ea"/>
                <a:cs typeface="+mj-cs"/>
              </a:rPr>
              <a:t>Operaciones básicas Git</a:t>
            </a:r>
          </a:p>
        </p:txBody>
      </p:sp>
      <p:sp>
        <p:nvSpPr>
          <p:cNvPr id="4" name="Marcador de texto 6">
            <a:extLst>
              <a:ext uri="{FF2B5EF4-FFF2-40B4-BE49-F238E27FC236}">
                <a16:creationId xmlns:a16="http://schemas.microsoft.com/office/drawing/2014/main" id="{ECBE0634-2E35-40C0-A045-AC7A53C6940E}"/>
              </a:ext>
            </a:extLst>
          </p:cNvPr>
          <p:cNvSpPr txBox="1">
            <a:spLocks/>
          </p:cNvSpPr>
          <p:nvPr/>
        </p:nvSpPr>
        <p:spPr>
          <a:xfrm>
            <a:off x="636454" y="6137046"/>
            <a:ext cx="5688632"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4</a:t>
            </a:r>
          </a:p>
        </p:txBody>
      </p:sp>
      <p:sp>
        <p:nvSpPr>
          <p:cNvPr id="6" name="CuadroTexto 5">
            <a:extLst>
              <a:ext uri="{FF2B5EF4-FFF2-40B4-BE49-F238E27FC236}">
                <a16:creationId xmlns:a16="http://schemas.microsoft.com/office/drawing/2014/main" id="{D9F609B6-B146-4890-A9E7-3299B26BBBC1}"/>
              </a:ext>
            </a:extLst>
          </p:cNvPr>
          <p:cNvSpPr txBox="1"/>
          <p:nvPr/>
        </p:nvSpPr>
        <p:spPr>
          <a:xfrm>
            <a:off x="755576" y="1700808"/>
            <a:ext cx="7704856" cy="2585323"/>
          </a:xfrm>
          <a:prstGeom prst="rect">
            <a:avLst/>
          </a:prstGeom>
          <a:noFill/>
        </p:spPr>
        <p:txBody>
          <a:bodyPr wrap="square">
            <a:spAutoFit/>
          </a:bodyPr>
          <a:lstStyle/>
          <a:p>
            <a:pPr algn="just"/>
            <a:r>
              <a:rPr lang="es-ES" b="1" dirty="0" err="1"/>
              <a:t>git</a:t>
            </a:r>
            <a:r>
              <a:rPr lang="es-ES" b="1" dirty="0"/>
              <a:t> </a:t>
            </a:r>
            <a:r>
              <a:rPr lang="es-ES" b="1" dirty="0" err="1"/>
              <a:t>init</a:t>
            </a:r>
            <a:r>
              <a:rPr lang="es-ES" dirty="0"/>
              <a:t>: inicializa un repositorio.</a:t>
            </a:r>
          </a:p>
          <a:p>
            <a:pPr algn="just"/>
            <a:r>
              <a:rPr lang="es-ES" b="1" dirty="0" err="1"/>
              <a:t>git</a:t>
            </a:r>
            <a:r>
              <a:rPr lang="es-ES" b="1" dirty="0"/>
              <a:t> </a:t>
            </a:r>
            <a:r>
              <a:rPr lang="es-ES" b="1" dirty="0" err="1"/>
              <a:t>add</a:t>
            </a:r>
            <a:r>
              <a:rPr lang="es-ES" dirty="0"/>
              <a:t>: añade elementos de la copia de trabajo en el control de versiones.</a:t>
            </a:r>
          </a:p>
          <a:p>
            <a:pPr algn="just"/>
            <a:r>
              <a:rPr lang="es-ES" b="1" dirty="0" err="1"/>
              <a:t>git</a:t>
            </a:r>
            <a:r>
              <a:rPr lang="es-ES" b="1" dirty="0"/>
              <a:t> </a:t>
            </a:r>
            <a:r>
              <a:rPr lang="es-ES" b="1" dirty="0" err="1"/>
              <a:t>rm</a:t>
            </a:r>
            <a:r>
              <a:rPr lang="es-ES" b="1" dirty="0"/>
              <a:t> -cache</a:t>
            </a:r>
            <a:r>
              <a:rPr lang="es-ES" dirty="0"/>
              <a:t>: elimina elementos del control de versiones.</a:t>
            </a:r>
          </a:p>
          <a:p>
            <a:pPr algn="just"/>
            <a:r>
              <a:rPr lang="es-ES" b="1" dirty="0" err="1"/>
              <a:t>git</a:t>
            </a:r>
            <a:r>
              <a:rPr lang="es-ES" b="1" dirty="0"/>
              <a:t> status</a:t>
            </a:r>
            <a:r>
              <a:rPr lang="es-ES" dirty="0"/>
              <a:t>: muestra el estado de la copia de trabajo.</a:t>
            </a:r>
          </a:p>
          <a:p>
            <a:pPr algn="just"/>
            <a:r>
              <a:rPr lang="es-ES" b="1" dirty="0" err="1"/>
              <a:t>git</a:t>
            </a:r>
            <a:r>
              <a:rPr lang="es-ES" b="1" dirty="0"/>
              <a:t> </a:t>
            </a:r>
            <a:r>
              <a:rPr lang="es-ES" b="1" dirty="0" err="1"/>
              <a:t>commit</a:t>
            </a:r>
            <a:r>
              <a:rPr lang="es-ES" dirty="0"/>
              <a:t>: sube los cambios de la copia de trabajo bajo el control de versiones en el repositorio local.</a:t>
            </a:r>
          </a:p>
          <a:p>
            <a:pPr algn="just"/>
            <a:r>
              <a:rPr lang="es-ES" b="1" dirty="0" err="1"/>
              <a:t>git</a:t>
            </a:r>
            <a:r>
              <a:rPr lang="es-ES" b="1" dirty="0"/>
              <a:t> log</a:t>
            </a:r>
            <a:r>
              <a:rPr lang="es-ES" dirty="0"/>
              <a:t>: muestra la lista de versiones subidas en el repositorio local.</a:t>
            </a:r>
          </a:p>
          <a:p>
            <a:pPr algn="just"/>
            <a:r>
              <a:rPr lang="es-ES" b="1" dirty="0" err="1"/>
              <a:t>git</a:t>
            </a:r>
            <a:r>
              <a:rPr lang="es-ES" b="1" dirty="0"/>
              <a:t> clone</a:t>
            </a:r>
            <a:r>
              <a:rPr lang="es-ES" dirty="0"/>
              <a:t>: copia un repositorio remoto, no es necesario inicializarlo</a:t>
            </a:r>
          </a:p>
        </p:txBody>
      </p:sp>
    </p:spTree>
    <p:extLst>
      <p:ext uri="{BB962C8B-B14F-4D97-AF65-F5344CB8AC3E}">
        <p14:creationId xmlns:p14="http://schemas.microsoft.com/office/powerpoint/2010/main" val="4180907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82AD2A0-9F39-42C6-99DF-37AA7DEC4615}"/>
              </a:ext>
            </a:extLst>
          </p:cNvPr>
          <p:cNvSpPr txBox="1"/>
          <p:nvPr/>
        </p:nvSpPr>
        <p:spPr>
          <a:xfrm>
            <a:off x="755576" y="944317"/>
            <a:ext cx="6682928" cy="553998"/>
          </a:xfrm>
          <a:prstGeom prst="rect">
            <a:avLst/>
          </a:prstGeom>
          <a:noFill/>
        </p:spPr>
        <p:txBody>
          <a:bodyPr wrap="square">
            <a:spAutoFit/>
          </a:bodyPr>
          <a:lstStyle/>
          <a:p>
            <a:pPr marL="457200" indent="-457200" eaLnBrk="1" hangingPunct="1"/>
            <a:r>
              <a:rPr lang="es-ES" altLang="es-ES" sz="3000" dirty="0">
                <a:solidFill>
                  <a:schemeClr val="tx2">
                    <a:lumMod val="60000"/>
                    <a:lumOff val="40000"/>
                  </a:schemeClr>
                </a:solidFill>
                <a:latin typeface="+mj-lt"/>
                <a:ea typeface="+mj-ea"/>
                <a:cs typeface="+mj-cs"/>
              </a:rPr>
              <a:t>Operaciones avanzadas Git</a:t>
            </a:r>
          </a:p>
        </p:txBody>
      </p:sp>
      <p:sp>
        <p:nvSpPr>
          <p:cNvPr id="4" name="Marcador de texto 6">
            <a:extLst>
              <a:ext uri="{FF2B5EF4-FFF2-40B4-BE49-F238E27FC236}">
                <a16:creationId xmlns:a16="http://schemas.microsoft.com/office/drawing/2014/main" id="{ECBE0634-2E35-40C0-A045-AC7A53C6940E}"/>
              </a:ext>
            </a:extLst>
          </p:cNvPr>
          <p:cNvSpPr txBox="1">
            <a:spLocks/>
          </p:cNvSpPr>
          <p:nvPr/>
        </p:nvSpPr>
        <p:spPr>
          <a:xfrm>
            <a:off x="636454" y="6137046"/>
            <a:ext cx="5688632"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4</a:t>
            </a:r>
          </a:p>
        </p:txBody>
      </p:sp>
      <p:sp>
        <p:nvSpPr>
          <p:cNvPr id="7" name="CuadroTexto 6">
            <a:extLst>
              <a:ext uri="{FF2B5EF4-FFF2-40B4-BE49-F238E27FC236}">
                <a16:creationId xmlns:a16="http://schemas.microsoft.com/office/drawing/2014/main" id="{B793543A-C913-4F63-A8D1-AF11D76C9046}"/>
              </a:ext>
            </a:extLst>
          </p:cNvPr>
          <p:cNvSpPr txBox="1"/>
          <p:nvPr/>
        </p:nvSpPr>
        <p:spPr>
          <a:xfrm>
            <a:off x="722850" y="1628800"/>
            <a:ext cx="7698299" cy="3970318"/>
          </a:xfrm>
          <a:prstGeom prst="rect">
            <a:avLst/>
          </a:prstGeom>
          <a:noFill/>
        </p:spPr>
        <p:txBody>
          <a:bodyPr wrap="square">
            <a:spAutoFit/>
          </a:bodyPr>
          <a:lstStyle/>
          <a:p>
            <a:r>
              <a:rPr lang="es-ES" b="1" dirty="0" err="1"/>
              <a:t>git</a:t>
            </a:r>
            <a:r>
              <a:rPr lang="es-ES" b="1" dirty="0"/>
              <a:t> </a:t>
            </a:r>
            <a:r>
              <a:rPr lang="es-ES" b="1" dirty="0" err="1"/>
              <a:t>branch</a:t>
            </a:r>
            <a:r>
              <a:rPr lang="es-ES" dirty="0"/>
              <a:t>: crea nuevas ramas o lista las ramas del repositorio.</a:t>
            </a:r>
          </a:p>
          <a:p>
            <a:r>
              <a:rPr lang="es-ES" b="1" dirty="0" err="1"/>
              <a:t>git</a:t>
            </a:r>
            <a:r>
              <a:rPr lang="es-ES" b="1" dirty="0"/>
              <a:t> </a:t>
            </a:r>
            <a:r>
              <a:rPr lang="es-ES" b="1" dirty="0" err="1"/>
              <a:t>checkout</a:t>
            </a:r>
            <a:r>
              <a:rPr lang="es-ES" dirty="0"/>
              <a:t>: cambia la copia de trabajo en la rama o versión indicada.</a:t>
            </a:r>
          </a:p>
          <a:p>
            <a:r>
              <a:rPr lang="es-ES" b="1" dirty="0" err="1"/>
              <a:t>git</a:t>
            </a:r>
            <a:r>
              <a:rPr lang="es-ES" b="1" dirty="0"/>
              <a:t> </a:t>
            </a:r>
            <a:r>
              <a:rPr lang="es-ES" b="1" dirty="0" err="1"/>
              <a:t>diff</a:t>
            </a:r>
            <a:r>
              <a:rPr lang="es-ES" dirty="0"/>
              <a:t>: muestra los cambios que se han añadido en una versión.</a:t>
            </a:r>
          </a:p>
          <a:p>
            <a:r>
              <a:rPr lang="es-ES" b="1" dirty="0" err="1"/>
              <a:t>git</a:t>
            </a:r>
            <a:r>
              <a:rPr lang="es-ES" b="1" dirty="0"/>
              <a:t> log</a:t>
            </a:r>
            <a:r>
              <a:rPr lang="es-ES" dirty="0"/>
              <a:t>: muestra la lista de versiones para la rama activa.</a:t>
            </a:r>
          </a:p>
          <a:p>
            <a:r>
              <a:rPr lang="es-ES" b="1" dirty="0" err="1"/>
              <a:t>git</a:t>
            </a:r>
            <a:r>
              <a:rPr lang="es-ES" b="1" dirty="0"/>
              <a:t> </a:t>
            </a:r>
            <a:r>
              <a:rPr lang="es-ES" b="1" dirty="0" err="1"/>
              <a:t>merge</a:t>
            </a:r>
            <a:r>
              <a:rPr lang="es-ES" dirty="0"/>
              <a:t>: fusiona los cambios entre dos ramas.</a:t>
            </a:r>
          </a:p>
          <a:p>
            <a:r>
              <a:rPr lang="es-ES" b="1" dirty="0" err="1"/>
              <a:t>git</a:t>
            </a:r>
            <a:r>
              <a:rPr lang="es-ES" b="1" dirty="0"/>
              <a:t> tag</a:t>
            </a:r>
            <a:r>
              <a:rPr lang="es-ES" dirty="0"/>
              <a:t>: añade una etiqueta a una versión.</a:t>
            </a:r>
          </a:p>
          <a:p>
            <a:r>
              <a:rPr lang="es-ES" b="1" dirty="0" err="1"/>
              <a:t>git</a:t>
            </a:r>
            <a:r>
              <a:rPr lang="es-ES" b="1" dirty="0"/>
              <a:t> show</a:t>
            </a:r>
            <a:r>
              <a:rPr lang="es-ES" dirty="0"/>
              <a:t>: muestra información sobre la versión indicada.</a:t>
            </a:r>
          </a:p>
          <a:p>
            <a:r>
              <a:rPr lang="es-ES" b="1" dirty="0" err="1"/>
              <a:t>git</a:t>
            </a:r>
            <a:r>
              <a:rPr lang="es-ES" b="1" dirty="0"/>
              <a:t> </a:t>
            </a:r>
            <a:r>
              <a:rPr lang="es-ES" b="1" dirty="0" err="1"/>
              <a:t>reset</a:t>
            </a:r>
            <a:r>
              <a:rPr lang="es-ES" b="1" dirty="0"/>
              <a:t> -</a:t>
            </a:r>
            <a:r>
              <a:rPr lang="es-ES" b="1" dirty="0" err="1"/>
              <a:t>hard</a:t>
            </a:r>
            <a:r>
              <a:rPr lang="es-ES" dirty="0"/>
              <a:t>: revierte los cambios en la copia de trabajo.</a:t>
            </a:r>
          </a:p>
          <a:p>
            <a:r>
              <a:rPr lang="es-ES" b="1" dirty="0" err="1"/>
              <a:t>git</a:t>
            </a:r>
            <a:r>
              <a:rPr lang="es-ES" b="1" dirty="0"/>
              <a:t> </a:t>
            </a:r>
            <a:r>
              <a:rPr lang="es-ES" b="1" dirty="0" err="1"/>
              <a:t>pull</a:t>
            </a:r>
            <a:r>
              <a:rPr lang="es-ES" dirty="0"/>
              <a:t>: sube los cambios del repositorio local a un repositorio remoto.</a:t>
            </a:r>
          </a:p>
          <a:p>
            <a:r>
              <a:rPr lang="es-ES" b="1" dirty="0" err="1"/>
              <a:t>git</a:t>
            </a:r>
            <a:r>
              <a:rPr lang="es-ES" b="1" dirty="0"/>
              <a:t> </a:t>
            </a:r>
            <a:r>
              <a:rPr lang="es-ES" b="1" dirty="0" err="1"/>
              <a:t>push</a:t>
            </a:r>
            <a:r>
              <a:rPr lang="es-ES" dirty="0"/>
              <a:t>: baja los cambios de un repositorio remoto al repositorio local.</a:t>
            </a:r>
          </a:p>
          <a:p>
            <a:r>
              <a:rPr lang="es-ES" b="1" dirty="0" err="1"/>
              <a:t>git</a:t>
            </a:r>
            <a:r>
              <a:rPr lang="es-ES" b="1" dirty="0"/>
              <a:t> remote</a:t>
            </a:r>
            <a:r>
              <a:rPr lang="es-ES" dirty="0"/>
              <a:t>: añade un repositorio remoto o lista los repositorios remotos enlazados con el repositorio local.</a:t>
            </a:r>
          </a:p>
          <a:p>
            <a:r>
              <a:rPr lang="es-ES" b="1" dirty="0"/>
              <a:t>archivo .</a:t>
            </a:r>
            <a:r>
              <a:rPr lang="es-ES" b="1" dirty="0" err="1"/>
              <a:t>gitignore</a:t>
            </a:r>
            <a:r>
              <a:rPr lang="es-ES" dirty="0"/>
              <a:t>: permite añadir una lista de archivos y directorios para excluir del sistema de control de versiones.</a:t>
            </a:r>
          </a:p>
        </p:txBody>
      </p:sp>
    </p:spTree>
    <p:extLst>
      <p:ext uri="{BB962C8B-B14F-4D97-AF65-F5344CB8AC3E}">
        <p14:creationId xmlns:p14="http://schemas.microsoft.com/office/powerpoint/2010/main" val="11187045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82AD2A0-9F39-42C6-99DF-37AA7DEC4615}"/>
              </a:ext>
            </a:extLst>
          </p:cNvPr>
          <p:cNvSpPr txBox="1"/>
          <p:nvPr/>
        </p:nvSpPr>
        <p:spPr>
          <a:xfrm>
            <a:off x="755576" y="548680"/>
            <a:ext cx="4464496" cy="553998"/>
          </a:xfrm>
          <a:prstGeom prst="rect">
            <a:avLst/>
          </a:prstGeom>
          <a:noFill/>
        </p:spPr>
        <p:txBody>
          <a:bodyPr wrap="square">
            <a:spAutoFit/>
          </a:bodyPr>
          <a:lstStyle/>
          <a:p>
            <a:pPr marL="457200" indent="-457200" eaLnBrk="1" hangingPunct="1"/>
            <a:r>
              <a:rPr lang="es-ES" altLang="es-ES" sz="3000" dirty="0">
                <a:solidFill>
                  <a:schemeClr val="tx2">
                    <a:lumMod val="60000"/>
                    <a:lumOff val="40000"/>
                  </a:schemeClr>
                </a:solidFill>
                <a:latin typeface="+mj-lt"/>
                <a:ea typeface="+mj-ea"/>
                <a:cs typeface="+mj-cs"/>
              </a:rPr>
              <a:t>Git en Eclipse</a:t>
            </a:r>
          </a:p>
        </p:txBody>
      </p:sp>
      <p:sp>
        <p:nvSpPr>
          <p:cNvPr id="4" name="Marcador de texto 6">
            <a:extLst>
              <a:ext uri="{FF2B5EF4-FFF2-40B4-BE49-F238E27FC236}">
                <a16:creationId xmlns:a16="http://schemas.microsoft.com/office/drawing/2014/main" id="{ECBE0634-2E35-40C0-A045-AC7A53C6940E}"/>
              </a:ext>
            </a:extLst>
          </p:cNvPr>
          <p:cNvSpPr txBox="1">
            <a:spLocks/>
          </p:cNvSpPr>
          <p:nvPr/>
        </p:nvSpPr>
        <p:spPr>
          <a:xfrm>
            <a:off x="636454" y="6137046"/>
            <a:ext cx="5688632"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4</a:t>
            </a:r>
          </a:p>
        </p:txBody>
      </p:sp>
      <p:pic>
        <p:nvPicPr>
          <p:cNvPr id="5" name="Imagen 4">
            <a:extLst>
              <a:ext uri="{FF2B5EF4-FFF2-40B4-BE49-F238E27FC236}">
                <a16:creationId xmlns:a16="http://schemas.microsoft.com/office/drawing/2014/main" id="{985462DF-3BF9-4141-920D-18534FD82512}"/>
              </a:ext>
            </a:extLst>
          </p:cNvPr>
          <p:cNvPicPr>
            <a:picLocks noChangeAspect="1"/>
          </p:cNvPicPr>
          <p:nvPr/>
        </p:nvPicPr>
        <p:blipFill>
          <a:blip r:embed="rId2"/>
          <a:stretch>
            <a:fillRect/>
          </a:stretch>
        </p:blipFill>
        <p:spPr>
          <a:xfrm>
            <a:off x="838932" y="1594703"/>
            <a:ext cx="6516216" cy="4348407"/>
          </a:xfrm>
          <a:prstGeom prst="rect">
            <a:avLst/>
          </a:prstGeom>
          <a:ln>
            <a:solidFill>
              <a:schemeClr val="accent1"/>
            </a:solidFill>
          </a:ln>
        </p:spPr>
      </p:pic>
      <p:sp>
        <p:nvSpPr>
          <p:cNvPr id="8" name="CuadroTexto 7">
            <a:extLst>
              <a:ext uri="{FF2B5EF4-FFF2-40B4-BE49-F238E27FC236}">
                <a16:creationId xmlns:a16="http://schemas.microsoft.com/office/drawing/2014/main" id="{14447A47-EF55-4AB0-A700-8013091838C6}"/>
              </a:ext>
            </a:extLst>
          </p:cNvPr>
          <p:cNvSpPr txBox="1"/>
          <p:nvPr/>
        </p:nvSpPr>
        <p:spPr>
          <a:xfrm>
            <a:off x="653470" y="1102678"/>
            <a:ext cx="8022986" cy="369332"/>
          </a:xfrm>
          <a:prstGeom prst="rect">
            <a:avLst/>
          </a:prstGeom>
          <a:noFill/>
        </p:spPr>
        <p:txBody>
          <a:bodyPr wrap="square">
            <a:spAutoFit/>
          </a:bodyPr>
          <a:lstStyle/>
          <a:p>
            <a:pPr algn="just"/>
            <a:r>
              <a:rPr lang="es-ES" sz="1800" dirty="0">
                <a:solidFill>
                  <a:srgbClr val="000000"/>
                </a:solidFill>
                <a:effectLst/>
                <a:highlight>
                  <a:srgbClr val="FFFFFF"/>
                </a:highlight>
                <a:latin typeface="Arial" panose="020B0604020202020204" pitchFamily="34" charset="0"/>
                <a:ea typeface="Arial" panose="020B0604020202020204" pitchFamily="34" charset="0"/>
              </a:rPr>
              <a:t>Disponible en: menú </a:t>
            </a:r>
            <a:r>
              <a:rPr lang="es-ES" sz="1800" dirty="0" err="1">
                <a:solidFill>
                  <a:srgbClr val="000000"/>
                </a:solidFill>
                <a:effectLst/>
                <a:highlight>
                  <a:srgbClr val="FFFFFF"/>
                </a:highlight>
                <a:latin typeface="Arial" panose="020B0604020202020204" pitchFamily="34" charset="0"/>
                <a:ea typeface="Arial" panose="020B0604020202020204" pitchFamily="34" charset="0"/>
              </a:rPr>
              <a:t>Window</a:t>
            </a:r>
            <a:r>
              <a:rPr lang="es-ES" sz="1800" dirty="0">
                <a:solidFill>
                  <a:srgbClr val="000000"/>
                </a:solidFill>
                <a:effectLst/>
                <a:highlight>
                  <a:srgbClr val="FFFFFF"/>
                </a:highlight>
                <a:latin typeface="Arial" panose="020B0604020202020204" pitchFamily="34" charset="0"/>
                <a:ea typeface="Arial" panose="020B0604020202020204" pitchFamily="34" charset="0"/>
              </a:rPr>
              <a:t> – </a:t>
            </a:r>
            <a:r>
              <a:rPr lang="es-ES" sz="1800" dirty="0" err="1">
                <a:solidFill>
                  <a:srgbClr val="000000"/>
                </a:solidFill>
                <a:effectLst/>
                <a:highlight>
                  <a:srgbClr val="FFFFFF"/>
                </a:highlight>
                <a:latin typeface="Arial" panose="020B0604020202020204" pitchFamily="34" charset="0"/>
                <a:ea typeface="Arial" panose="020B0604020202020204" pitchFamily="34" charset="0"/>
              </a:rPr>
              <a:t>Perspective</a:t>
            </a:r>
            <a:r>
              <a:rPr lang="es-ES" sz="1800" dirty="0">
                <a:solidFill>
                  <a:srgbClr val="000000"/>
                </a:solidFill>
                <a:effectLst/>
                <a:highlight>
                  <a:srgbClr val="FFFFFF"/>
                </a:highlight>
                <a:latin typeface="Arial" panose="020B0604020202020204" pitchFamily="34" charset="0"/>
                <a:ea typeface="Arial" panose="020B0604020202020204" pitchFamily="34" charset="0"/>
              </a:rPr>
              <a:t> – Open </a:t>
            </a:r>
            <a:r>
              <a:rPr lang="es-ES" sz="1800" dirty="0" err="1">
                <a:solidFill>
                  <a:srgbClr val="000000"/>
                </a:solidFill>
                <a:effectLst/>
                <a:highlight>
                  <a:srgbClr val="FFFFFF"/>
                </a:highlight>
                <a:latin typeface="Arial" panose="020B0604020202020204" pitchFamily="34" charset="0"/>
                <a:ea typeface="Arial" panose="020B0604020202020204" pitchFamily="34" charset="0"/>
              </a:rPr>
              <a:t>perspective</a:t>
            </a:r>
            <a:r>
              <a:rPr lang="es-ES" sz="1800" dirty="0">
                <a:solidFill>
                  <a:srgbClr val="000000"/>
                </a:solidFill>
                <a:effectLst/>
                <a:highlight>
                  <a:srgbClr val="FFFFFF"/>
                </a:highlight>
                <a:latin typeface="Arial" panose="020B0604020202020204" pitchFamily="34" charset="0"/>
                <a:ea typeface="Arial" panose="020B0604020202020204" pitchFamily="34" charset="0"/>
              </a:rPr>
              <a:t> – </a:t>
            </a:r>
            <a:r>
              <a:rPr lang="es-ES" sz="1800" dirty="0" err="1">
                <a:solidFill>
                  <a:srgbClr val="000000"/>
                </a:solidFill>
                <a:effectLst/>
                <a:highlight>
                  <a:srgbClr val="FFFFFF"/>
                </a:highlight>
                <a:latin typeface="Arial" panose="020B0604020202020204" pitchFamily="34" charset="0"/>
                <a:ea typeface="Arial" panose="020B0604020202020204" pitchFamily="34" charset="0"/>
              </a:rPr>
              <a:t>Other</a:t>
            </a:r>
            <a:r>
              <a:rPr lang="es-ES" sz="1800" dirty="0">
                <a:solidFill>
                  <a:srgbClr val="000000"/>
                </a:solidFill>
                <a:effectLst/>
                <a:highlight>
                  <a:srgbClr val="FFFFFF"/>
                </a:highlight>
                <a:latin typeface="Arial" panose="020B0604020202020204" pitchFamily="34" charset="0"/>
                <a:ea typeface="Arial" panose="020B0604020202020204" pitchFamily="34" charset="0"/>
              </a:rPr>
              <a:t> - Git</a:t>
            </a:r>
            <a:endParaRPr lang="ca-ES" dirty="0"/>
          </a:p>
        </p:txBody>
      </p:sp>
    </p:spTree>
    <p:extLst>
      <p:ext uri="{BB962C8B-B14F-4D97-AF65-F5344CB8AC3E}">
        <p14:creationId xmlns:p14="http://schemas.microsoft.com/office/powerpoint/2010/main" val="30121310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9558FDA-94CA-4FCE-B8FD-A8ED85E8DCDB}"/>
              </a:ext>
            </a:extLst>
          </p:cNvPr>
          <p:cNvSpPr>
            <a:spLocks noGrp="1"/>
          </p:cNvSpPr>
          <p:nvPr>
            <p:ph type="title"/>
          </p:nvPr>
        </p:nvSpPr>
        <p:spPr>
          <a:xfrm>
            <a:off x="628650" y="1062038"/>
            <a:ext cx="8264525" cy="782637"/>
          </a:xfrm>
        </p:spPr>
        <p:txBody>
          <a:bodyPr/>
          <a:lstStyle/>
          <a:p>
            <a:pPr eaLnBrk="1" hangingPunct="1">
              <a:defRPr/>
            </a:pPr>
            <a:r>
              <a:rPr lang="es-ES" dirty="0"/>
              <a:t>Que es </a:t>
            </a:r>
            <a:r>
              <a:rPr lang="es-ES" dirty="0" err="1"/>
              <a:t>refactoring</a:t>
            </a:r>
            <a:r>
              <a:rPr lang="es-ES" dirty="0"/>
              <a:t> ?</a:t>
            </a:r>
          </a:p>
        </p:txBody>
      </p:sp>
      <p:sp>
        <p:nvSpPr>
          <p:cNvPr id="15363" name="Marcador de texto 5">
            <a:extLst>
              <a:ext uri="{FF2B5EF4-FFF2-40B4-BE49-F238E27FC236}">
                <a16:creationId xmlns:a16="http://schemas.microsoft.com/office/drawing/2014/main" id="{D4670CFA-9725-471E-B58B-C389D8FFD3BE}"/>
              </a:ext>
            </a:extLst>
          </p:cNvPr>
          <p:cNvSpPr>
            <a:spLocks noGrp="1"/>
          </p:cNvSpPr>
          <p:nvPr>
            <p:ph type="body" sz="quarter" idx="10"/>
          </p:nvPr>
        </p:nvSpPr>
        <p:spPr bwMode="auto">
          <a:xfrm>
            <a:off x="628650" y="2060848"/>
            <a:ext cx="8264525" cy="316835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85750" indent="-285750" eaLnBrk="1" hangingPunct="1">
              <a:buFont typeface="Arial" panose="020B0604020202020204" pitchFamily="34" charset="0"/>
              <a:buChar char="•"/>
            </a:pPr>
            <a:r>
              <a:rPr lang="es-ES" sz="1800" dirty="0">
                <a:solidFill>
                  <a:srgbClr val="000000"/>
                </a:solidFill>
                <a:effectLst/>
                <a:latin typeface="Calibri" panose="020F0502020204030204" pitchFamily="34" charset="0"/>
                <a:ea typeface="Arial" panose="020B0604020202020204" pitchFamily="34" charset="0"/>
                <a:cs typeface="Arial" panose="020B0604020202020204" pitchFamily="34" charset="0"/>
              </a:rPr>
              <a:t>Partimos de un código fuente funcional (hace lo que debe), pero que no está optimizado (que se puede mejorar para que sea </a:t>
            </a:r>
            <a:r>
              <a:rPr lang="es-ES" sz="1800">
                <a:solidFill>
                  <a:srgbClr val="000000"/>
                </a:solidFill>
                <a:effectLst/>
                <a:latin typeface="Calibri" panose="020F0502020204030204" pitchFamily="34" charset="0"/>
                <a:ea typeface="Arial" panose="020B0604020202020204" pitchFamily="34" charset="0"/>
                <a:cs typeface="Arial" panose="020B0604020202020204" pitchFamily="34" charset="0"/>
              </a:rPr>
              <a:t>mas eficiente?).</a:t>
            </a:r>
            <a:endParaRPr lang="es-ES" sz="1800" dirty="0">
              <a:solidFill>
                <a:srgbClr val="000000"/>
              </a:solidFill>
              <a:effectLst/>
              <a:latin typeface="Calibri" panose="020F0502020204030204" pitchFamily="34" charset="0"/>
              <a:ea typeface="Arial" panose="020B0604020202020204" pitchFamily="34" charset="0"/>
              <a:cs typeface="Arial" panose="020B0604020202020204" pitchFamily="34" charset="0"/>
            </a:endParaRPr>
          </a:p>
          <a:p>
            <a:pPr marL="285750" indent="-285750" eaLnBrk="1" hangingPunct="1">
              <a:buFont typeface="Arial" panose="020B0604020202020204" pitchFamily="34" charset="0"/>
              <a:buChar char="•"/>
            </a:pPr>
            <a:endParaRPr lang="es-ES" sz="1800" dirty="0">
              <a:solidFill>
                <a:srgbClr val="000000"/>
              </a:solidFill>
              <a:effectLst/>
              <a:latin typeface="Calibri" panose="020F0502020204030204" pitchFamily="34" charset="0"/>
              <a:ea typeface="Arial" panose="020B0604020202020204" pitchFamily="34" charset="0"/>
              <a:cs typeface="Arial" panose="020B0604020202020204" pitchFamily="34" charset="0"/>
            </a:endParaRPr>
          </a:p>
          <a:p>
            <a:pPr marL="285750" indent="-285750" eaLnBrk="1" hangingPunct="1">
              <a:buFont typeface="Arial" panose="020B0604020202020204" pitchFamily="34" charset="0"/>
              <a:buChar char="•"/>
            </a:pPr>
            <a:r>
              <a:rPr lang="es-ES" altLang="es-ES" sz="1800" dirty="0">
                <a:solidFill>
                  <a:srgbClr val="000000"/>
                </a:solidFill>
                <a:latin typeface="Calibri" panose="020F0502020204030204" pitchFamily="34" charset="0"/>
                <a:cs typeface="Arial" panose="020B0604020202020204" pitchFamily="34" charset="0"/>
              </a:rPr>
              <a:t>Código fuente &gt; validado OK &gt; </a:t>
            </a:r>
            <a:r>
              <a:rPr lang="es-ES" altLang="es-ES" sz="1800" dirty="0" err="1">
                <a:solidFill>
                  <a:srgbClr val="000000"/>
                </a:solidFill>
                <a:latin typeface="Calibri" panose="020F0502020204030204" pitchFamily="34" charset="0"/>
                <a:cs typeface="Arial" panose="020B0604020202020204" pitchFamily="34" charset="0"/>
              </a:rPr>
              <a:t>refactoring</a:t>
            </a:r>
            <a:r>
              <a:rPr lang="es-ES" altLang="es-ES" sz="1800" dirty="0">
                <a:solidFill>
                  <a:srgbClr val="000000"/>
                </a:solidFill>
                <a:latin typeface="Calibri" panose="020F0502020204030204" pitchFamily="34" charset="0"/>
                <a:cs typeface="Arial" panose="020B0604020202020204" pitchFamily="34" charset="0"/>
              </a:rPr>
              <a:t> &gt; probamos &gt; validado OK.</a:t>
            </a:r>
          </a:p>
          <a:p>
            <a:pPr marL="285750" indent="-285750" eaLnBrk="1" hangingPunct="1">
              <a:buFont typeface="Arial" panose="020B0604020202020204" pitchFamily="34" charset="0"/>
              <a:buChar char="•"/>
            </a:pPr>
            <a:endParaRPr lang="es-ES" altLang="es-ES" sz="1800" dirty="0">
              <a:solidFill>
                <a:srgbClr val="000000"/>
              </a:solidFill>
              <a:latin typeface="Calibri" panose="020F0502020204030204" pitchFamily="34" charset="0"/>
              <a:cs typeface="Arial" panose="020B0604020202020204" pitchFamily="34" charset="0"/>
            </a:endParaRPr>
          </a:p>
          <a:p>
            <a:pPr marL="285750" indent="-285750" eaLnBrk="1" hangingPunct="1">
              <a:buFont typeface="Arial" panose="020B0604020202020204" pitchFamily="34" charset="0"/>
              <a:buChar char="•"/>
            </a:pPr>
            <a:r>
              <a:rPr lang="es-ES" altLang="es-ES" sz="1800" dirty="0">
                <a:solidFill>
                  <a:srgbClr val="000000"/>
                </a:solidFill>
                <a:latin typeface="Calibri" panose="020F0502020204030204" pitchFamily="34" charset="0"/>
                <a:cs typeface="Arial" panose="020B0604020202020204" pitchFamily="34" charset="0"/>
              </a:rPr>
              <a:t>Porque refactorizar: Para obtener un </a:t>
            </a:r>
            <a:r>
              <a:rPr lang="es-ES" sz="1800" dirty="0">
                <a:solidFill>
                  <a:srgbClr val="000000"/>
                </a:solidFill>
                <a:latin typeface="Calibri" panose="020F0502020204030204" pitchFamily="34" charset="0"/>
                <a:cs typeface="Arial" panose="020B0604020202020204" pitchFamily="34" charset="0"/>
              </a:rPr>
              <a:t>código funcional pero mucho más fácil de mantener reutilizar y de entender</a:t>
            </a:r>
          </a:p>
          <a:p>
            <a:pPr marL="285750" indent="-285750" eaLnBrk="1" hangingPunct="1">
              <a:buFont typeface="Arial" panose="020B0604020202020204" pitchFamily="34" charset="0"/>
              <a:buChar char="•"/>
            </a:pPr>
            <a:endParaRPr lang="es-ES" sz="1800" dirty="0">
              <a:solidFill>
                <a:srgbClr val="000000"/>
              </a:solidFill>
              <a:latin typeface="Calibri" panose="020F0502020204030204" pitchFamily="34" charset="0"/>
              <a:cs typeface="Arial" panose="020B0604020202020204" pitchFamily="34" charset="0"/>
            </a:endParaRPr>
          </a:p>
          <a:p>
            <a:pPr marL="285750" indent="-285750" eaLnBrk="1" hangingPunct="1">
              <a:buFont typeface="Arial" panose="020B0604020202020204" pitchFamily="34" charset="0"/>
              <a:buChar char="•"/>
            </a:pPr>
            <a:r>
              <a:rPr lang="es-ES" sz="1800" dirty="0">
                <a:solidFill>
                  <a:srgbClr val="000000"/>
                </a:solidFill>
                <a:latin typeface="Calibri" panose="020F0502020204030204" pitchFamily="34" charset="0"/>
                <a:cs typeface="Arial" panose="020B0604020202020204" pitchFamily="34" charset="0"/>
              </a:rPr>
              <a:t>URL consulta: </a:t>
            </a:r>
            <a:r>
              <a:rPr lang="es-ES" sz="1800" dirty="0">
                <a:solidFill>
                  <a:srgbClr val="000000"/>
                </a:solidFill>
                <a:latin typeface="Calibri" panose="020F0502020204030204" pitchFamily="34" charset="0"/>
                <a:cs typeface="Arial" panose="020B0604020202020204" pitchFamily="34" charset="0"/>
                <a:hlinkClick r:id="rId2"/>
              </a:rPr>
              <a:t>https://refactoring.guru/es/refactoring/techniques</a:t>
            </a:r>
            <a:r>
              <a:rPr lang="es-ES" sz="1800" dirty="0">
                <a:solidFill>
                  <a:srgbClr val="000000"/>
                </a:solidFill>
                <a:latin typeface="Calibri" panose="020F0502020204030204" pitchFamily="34" charset="0"/>
                <a:cs typeface="Arial" panose="020B0604020202020204" pitchFamily="34" charset="0"/>
              </a:rPr>
              <a:t> </a:t>
            </a:r>
            <a:endParaRPr lang="es-ES" altLang="es-ES" sz="1800" dirty="0">
              <a:solidFill>
                <a:srgbClr val="000000"/>
              </a:solidFill>
              <a:latin typeface="Calibri" panose="020F0502020204030204" pitchFamily="34" charset="0"/>
              <a:cs typeface="Arial" panose="020B0604020202020204" pitchFamily="34" charset="0"/>
            </a:endParaRPr>
          </a:p>
        </p:txBody>
      </p:sp>
      <p:sp>
        <p:nvSpPr>
          <p:cNvPr id="7" name="Marcador de texto 6">
            <a:extLst>
              <a:ext uri="{FF2B5EF4-FFF2-40B4-BE49-F238E27FC236}">
                <a16:creationId xmlns:a16="http://schemas.microsoft.com/office/drawing/2014/main" id="{2A7986DD-62DA-45B8-839B-AC4257DD59AE}"/>
              </a:ext>
            </a:extLst>
          </p:cNvPr>
          <p:cNvSpPr>
            <a:spLocks noGrp="1"/>
          </p:cNvSpPr>
          <p:nvPr>
            <p:ph type="body" sz="quarter" idx="12"/>
          </p:nvPr>
        </p:nvSpPr>
        <p:spPr>
          <a:xfrm>
            <a:off x="628650" y="6164263"/>
            <a:ext cx="5022850" cy="527050"/>
          </a:xfrm>
        </p:spPr>
        <p:txBody>
          <a:bodyPr/>
          <a:lstStyle/>
          <a:p>
            <a:pPr eaLnBrk="1" hangingPunct="1">
              <a:defRPr/>
            </a:pPr>
            <a:r>
              <a:rPr lang="es-ES" dirty="0"/>
              <a:t>DAM / DAW – M05 – Clase 4</a:t>
            </a:r>
          </a:p>
        </p:txBody>
      </p:sp>
    </p:spTree>
    <p:extLst>
      <p:ext uri="{BB962C8B-B14F-4D97-AF65-F5344CB8AC3E}">
        <p14:creationId xmlns:p14="http://schemas.microsoft.com/office/powerpoint/2010/main" val="292090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a 6">
            <a:extLst>
              <a:ext uri="{FF2B5EF4-FFF2-40B4-BE49-F238E27FC236}">
                <a16:creationId xmlns:a16="http://schemas.microsoft.com/office/drawing/2014/main" id="{45293C2C-1202-47A2-9C77-C9D1863FF1D5}"/>
              </a:ext>
            </a:extLst>
          </p:cNvPr>
          <p:cNvGraphicFramePr/>
          <p:nvPr>
            <p:extLst>
              <p:ext uri="{D42A27DB-BD31-4B8C-83A1-F6EECF244321}">
                <p14:modId xmlns:p14="http://schemas.microsoft.com/office/powerpoint/2010/main" val="3761127858"/>
              </p:ext>
            </p:extLst>
          </p:nvPr>
        </p:nvGraphicFramePr>
        <p:xfrm>
          <a:off x="1524000" y="126876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Marcador de texto 6">
            <a:extLst>
              <a:ext uri="{FF2B5EF4-FFF2-40B4-BE49-F238E27FC236}">
                <a16:creationId xmlns:a16="http://schemas.microsoft.com/office/drawing/2014/main" id="{674E9C77-B5C3-4490-9D8C-2C10BFED7B4B}"/>
              </a:ext>
            </a:extLst>
          </p:cNvPr>
          <p:cNvSpPr txBox="1">
            <a:spLocks/>
          </p:cNvSpPr>
          <p:nvPr/>
        </p:nvSpPr>
        <p:spPr>
          <a:xfrm>
            <a:off x="755576" y="5949280"/>
            <a:ext cx="5688632"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9B6007-BBAC-4FFB-88BE-2569054C5D19}"/>
              </a:ext>
            </a:extLst>
          </p:cNvPr>
          <p:cNvSpPr>
            <a:spLocks noGrp="1"/>
          </p:cNvSpPr>
          <p:nvPr>
            <p:ph type="title"/>
          </p:nvPr>
        </p:nvSpPr>
        <p:spPr>
          <a:xfrm>
            <a:off x="628649" y="404664"/>
            <a:ext cx="2791223" cy="782637"/>
          </a:xfrm>
        </p:spPr>
        <p:txBody>
          <a:bodyPr/>
          <a:lstStyle/>
          <a:p>
            <a:pPr eaLnBrk="1" hangingPunct="1">
              <a:defRPr/>
            </a:pPr>
            <a:r>
              <a:rPr lang="es-ES" dirty="0"/>
              <a:t>Ejemplo </a:t>
            </a:r>
            <a:r>
              <a:rPr lang="es-ES" altLang="es-ES" sz="3200" dirty="0"/>
              <a:t>π</a:t>
            </a:r>
            <a:endParaRPr lang="es-ES" dirty="0"/>
          </a:p>
        </p:txBody>
      </p:sp>
      <p:sp>
        <p:nvSpPr>
          <p:cNvPr id="20483" name="Marcador de texto 2">
            <a:extLst>
              <a:ext uri="{FF2B5EF4-FFF2-40B4-BE49-F238E27FC236}">
                <a16:creationId xmlns:a16="http://schemas.microsoft.com/office/drawing/2014/main" id="{9BD12519-D503-4F85-86FA-527B260737E2}"/>
              </a:ext>
            </a:extLst>
          </p:cNvPr>
          <p:cNvSpPr>
            <a:spLocks noGrp="1"/>
          </p:cNvSpPr>
          <p:nvPr>
            <p:ph type="body" sz="quarter" idx="10"/>
          </p:nvPr>
        </p:nvSpPr>
        <p:spPr bwMode="auto">
          <a:xfrm>
            <a:off x="628649" y="1187301"/>
            <a:ext cx="6319615" cy="8735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eaLnBrk="1" hangingPunct="1">
              <a:buFont typeface="Arial" panose="020B0604020202020204" pitchFamily="34" charset="0"/>
              <a:buChar char="•"/>
            </a:pPr>
            <a:r>
              <a:rPr lang="es-ES" altLang="es-ES" sz="2000" dirty="0"/>
              <a:t>Valor constante declarado como variable.</a:t>
            </a:r>
          </a:p>
          <a:p>
            <a:pPr marL="457200" indent="-457200" eaLnBrk="1" hangingPunct="1">
              <a:buFont typeface="Arial" panose="020B0604020202020204" pitchFamily="34" charset="0"/>
              <a:buChar char="•"/>
            </a:pPr>
            <a:r>
              <a:rPr lang="es-ES" altLang="es-ES" sz="2000" dirty="0"/>
              <a:t>Definir π como: </a:t>
            </a:r>
          </a:p>
          <a:p>
            <a:pPr lvl="1" indent="0" eaLnBrk="1" hangingPunct="1">
              <a:buNone/>
            </a:pPr>
            <a:endParaRPr lang="es-ES" altLang="es-ES" sz="1200" dirty="0">
              <a:latin typeface="Courier New" panose="02070309020205020404" pitchFamily="49" charset="0"/>
              <a:cs typeface="Courier New" panose="02070309020205020404" pitchFamily="49" charset="0"/>
            </a:endParaRPr>
          </a:p>
        </p:txBody>
      </p:sp>
      <p:sp>
        <p:nvSpPr>
          <p:cNvPr id="5" name="CuadroTexto 4">
            <a:extLst>
              <a:ext uri="{FF2B5EF4-FFF2-40B4-BE49-F238E27FC236}">
                <a16:creationId xmlns:a16="http://schemas.microsoft.com/office/drawing/2014/main" id="{AA99FEC1-9FF9-462D-9178-5D415C9067A3}"/>
              </a:ext>
            </a:extLst>
          </p:cNvPr>
          <p:cNvSpPr txBox="1"/>
          <p:nvPr/>
        </p:nvSpPr>
        <p:spPr>
          <a:xfrm>
            <a:off x="628649" y="3227492"/>
            <a:ext cx="7615759" cy="3139321"/>
          </a:xfrm>
          <a:prstGeom prst="rect">
            <a:avLst/>
          </a:prstGeom>
          <a:noFill/>
        </p:spPr>
        <p:txBody>
          <a:bodyPr wrap="square">
            <a:spAutoFit/>
          </a:bodyPr>
          <a:lstStyle/>
          <a:p>
            <a:pPr marL="285750" indent="-285750">
              <a:buFont typeface="Arial" panose="020B0604020202020204" pitchFamily="34" charset="0"/>
              <a:buChar char="•"/>
            </a:pPr>
            <a:r>
              <a:rPr lang="es-ES" dirty="0">
                <a:latin typeface="+mn-lt"/>
              </a:rPr>
              <a:t>PI no funciona como constante, sino como variable con valor inicial</a:t>
            </a:r>
          </a:p>
          <a:p>
            <a:r>
              <a:rPr lang="es-ES" dirty="0">
                <a:latin typeface="+mn-lt"/>
              </a:rPr>
              <a:t>	(this.pi = 22 sería aceptado dentro del método)</a:t>
            </a:r>
          </a:p>
          <a:p>
            <a:pPr marL="285750" indent="-285750">
              <a:buFont typeface="Arial" panose="020B0604020202020204" pitchFamily="34" charset="0"/>
              <a:buChar char="•"/>
            </a:pPr>
            <a:endParaRPr lang="es-ES" dirty="0">
              <a:latin typeface="+mn-lt"/>
            </a:endParaRPr>
          </a:p>
          <a:p>
            <a:pPr marL="285750" indent="-285750">
              <a:buFont typeface="Arial" panose="020B0604020202020204" pitchFamily="34" charset="0"/>
              <a:buChar char="•"/>
            </a:pPr>
            <a:r>
              <a:rPr lang="es-ES" dirty="0">
                <a:latin typeface="+mn-lt"/>
              </a:rPr>
              <a:t>Cada nueva instancia de calculadora, tendrá un espacio de memoria para Pi</a:t>
            </a:r>
          </a:p>
          <a:p>
            <a:pPr marL="285750" indent="-285750">
              <a:buFont typeface="Arial" panose="020B0604020202020204" pitchFamily="34" charset="0"/>
              <a:buChar char="•"/>
            </a:pPr>
            <a:endParaRPr lang="es-ES" dirty="0">
              <a:latin typeface="+mn-lt"/>
            </a:endParaRPr>
          </a:p>
          <a:p>
            <a:pPr marL="285750" indent="-285750">
              <a:buFont typeface="Arial" panose="020B0604020202020204" pitchFamily="34" charset="0"/>
              <a:buChar char="•"/>
            </a:pPr>
            <a:r>
              <a:rPr lang="es-ES" dirty="0">
                <a:latin typeface="+mn-lt"/>
              </a:rPr>
              <a:t>En la cabecera de clase: </a:t>
            </a:r>
            <a:r>
              <a:rPr lang="es-ES" dirty="0">
                <a:latin typeface="Courier New" panose="02070309020205020404" pitchFamily="49" charset="0"/>
                <a:cs typeface="Courier New" panose="02070309020205020404" pitchFamily="49" charset="0"/>
              </a:rPr>
              <a:t>static final</a:t>
            </a:r>
            <a:r>
              <a:rPr lang="es-ES" dirty="0">
                <a:latin typeface="+mn-lt"/>
              </a:rPr>
              <a:t> para definir aquellas variables comunes a todos los objetos de una clase.</a:t>
            </a:r>
          </a:p>
          <a:p>
            <a:pPr marL="285750" indent="-285750">
              <a:buFont typeface="Arial" panose="020B0604020202020204" pitchFamily="34" charset="0"/>
              <a:buChar char="•"/>
            </a:pPr>
            <a:endParaRPr lang="es-ES" dirty="0">
              <a:latin typeface="+mn-lt"/>
            </a:endParaRPr>
          </a:p>
          <a:p>
            <a:pPr marL="285750" indent="-285750">
              <a:buFont typeface="Arial" panose="020B0604020202020204" pitchFamily="34" charset="0"/>
              <a:buChar char="•"/>
            </a:pPr>
            <a:r>
              <a:rPr lang="es-ES" dirty="0">
                <a:latin typeface="+mn-lt"/>
              </a:rPr>
              <a:t>Además, porque no precisar mejor usando </a:t>
            </a:r>
            <a:r>
              <a:rPr lang="es-ES" dirty="0" err="1">
                <a:latin typeface="+mn-lt"/>
              </a:rPr>
              <a:t>Math.PI</a:t>
            </a:r>
            <a:r>
              <a:rPr lang="es-ES" dirty="0">
                <a:latin typeface="+mn-lt"/>
              </a:rPr>
              <a:t> de </a:t>
            </a:r>
            <a:r>
              <a:rPr lang="ca-ES" b="0" i="0" dirty="0" err="1">
                <a:solidFill>
                  <a:srgbClr val="000000"/>
                </a:solidFill>
                <a:effectLst/>
                <a:latin typeface="Menlo"/>
              </a:rPr>
              <a:t>java.lang.Math</a:t>
            </a:r>
            <a:r>
              <a:rPr lang="ca-ES" b="0" i="0" dirty="0">
                <a:solidFill>
                  <a:srgbClr val="000000"/>
                </a:solidFill>
                <a:effectLst/>
                <a:latin typeface="Menlo"/>
              </a:rPr>
              <a:t> ?</a:t>
            </a:r>
          </a:p>
          <a:p>
            <a:r>
              <a:rPr lang="en-US" sz="1800" b="1" dirty="0">
                <a:solidFill>
                  <a:srgbClr val="7F0055"/>
                </a:solidFill>
                <a:latin typeface="Consolas" panose="020B0609020204030204" pitchFamily="49" charset="0"/>
              </a:rPr>
              <a:t>	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final</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double</a:t>
            </a:r>
            <a:r>
              <a:rPr lang="en-US" sz="1800" b="1" dirty="0">
                <a:solidFill>
                  <a:srgbClr val="000000"/>
                </a:solidFill>
                <a:latin typeface="Consolas" panose="020B0609020204030204" pitchFamily="49" charset="0"/>
              </a:rPr>
              <a:t> </a:t>
            </a:r>
            <a:r>
              <a:rPr lang="en-US" sz="1800" b="1" i="1" dirty="0">
                <a:solidFill>
                  <a:srgbClr val="0000C0"/>
                </a:solidFill>
                <a:latin typeface="Consolas" panose="020B0609020204030204" pitchFamily="49" charset="0"/>
              </a:rPr>
              <a:t>PI</a:t>
            </a:r>
            <a:r>
              <a:rPr lang="en-US" sz="1800" b="1" i="1" dirty="0">
                <a:solidFill>
                  <a:srgbClr val="000000"/>
                </a:solidFill>
                <a:latin typeface="Consolas" panose="020B0609020204030204" pitchFamily="49" charset="0"/>
              </a:rPr>
              <a:t> = </a:t>
            </a:r>
            <a:r>
              <a:rPr lang="en-US" sz="1800" b="1" i="1" dirty="0" err="1">
                <a:solidFill>
                  <a:srgbClr val="000000"/>
                </a:solidFill>
                <a:latin typeface="Consolas" panose="020B0609020204030204" pitchFamily="49" charset="0"/>
              </a:rPr>
              <a:t>Math.</a:t>
            </a:r>
            <a:r>
              <a:rPr lang="en-US" sz="1800" b="1" i="1" dirty="0" err="1">
                <a:solidFill>
                  <a:srgbClr val="0000C0"/>
                </a:solidFill>
                <a:latin typeface="Consolas" panose="020B0609020204030204" pitchFamily="49" charset="0"/>
              </a:rPr>
              <a:t>PI</a:t>
            </a:r>
            <a:r>
              <a:rPr lang="en-US" sz="1800" b="1" i="1" dirty="0">
                <a:solidFill>
                  <a:srgbClr val="000000"/>
                </a:solidFill>
                <a:latin typeface="Consolas" panose="020B0609020204030204" pitchFamily="49" charset="0"/>
              </a:rPr>
              <a:t>;</a:t>
            </a:r>
            <a:endParaRPr lang="es-ES" dirty="0">
              <a:latin typeface="+mn-lt"/>
            </a:endParaRPr>
          </a:p>
          <a:p>
            <a:pPr marL="285750" indent="-285750">
              <a:buFont typeface="Arial" panose="020B0604020202020204" pitchFamily="34" charset="0"/>
              <a:buChar char="•"/>
            </a:pPr>
            <a:endParaRPr lang="ca-ES" dirty="0">
              <a:latin typeface="+mn-lt"/>
            </a:endParaRPr>
          </a:p>
        </p:txBody>
      </p:sp>
      <p:sp>
        <p:nvSpPr>
          <p:cNvPr id="8" name="CuadroTexto 7">
            <a:extLst>
              <a:ext uri="{FF2B5EF4-FFF2-40B4-BE49-F238E27FC236}">
                <a16:creationId xmlns:a16="http://schemas.microsoft.com/office/drawing/2014/main" id="{F878924F-B11F-4D69-BCD8-760190BA7E98}"/>
              </a:ext>
            </a:extLst>
          </p:cNvPr>
          <p:cNvSpPr txBox="1"/>
          <p:nvPr/>
        </p:nvSpPr>
        <p:spPr>
          <a:xfrm>
            <a:off x="2987824" y="1569115"/>
            <a:ext cx="4876171" cy="1569660"/>
          </a:xfrm>
          <a:prstGeom prst="rect">
            <a:avLst/>
          </a:prstGeom>
          <a:noFill/>
        </p:spPr>
        <p:txBody>
          <a:bodyPr wrap="square">
            <a:spAutoFit/>
          </a:bodyPr>
          <a:lstStyle/>
          <a:p>
            <a:pPr lvl="1" indent="0" eaLnBrk="1" hangingPunct="1">
              <a:buNone/>
            </a:pPr>
            <a:r>
              <a:rPr lang="es-ES" altLang="es-ES" sz="1200" dirty="0" err="1">
                <a:latin typeface="Courier New" panose="02070309020205020404" pitchFamily="49" charset="0"/>
                <a:cs typeface="Courier New" panose="02070309020205020404" pitchFamily="49" charset="0"/>
              </a:rPr>
              <a:t>public</a:t>
            </a:r>
            <a:r>
              <a:rPr lang="es-ES" altLang="es-ES" sz="1200" dirty="0">
                <a:latin typeface="Courier New" panose="02070309020205020404" pitchFamily="49" charset="0"/>
                <a:cs typeface="Courier New" panose="02070309020205020404" pitchFamily="49" charset="0"/>
              </a:rPr>
              <a:t> </a:t>
            </a:r>
            <a:r>
              <a:rPr lang="es-ES" altLang="es-ES" sz="1200" dirty="0" err="1">
                <a:latin typeface="Courier New" panose="02070309020205020404" pitchFamily="49" charset="0"/>
                <a:cs typeface="Courier New" panose="02070309020205020404" pitchFamily="49" charset="0"/>
              </a:rPr>
              <a:t>class</a:t>
            </a:r>
            <a:r>
              <a:rPr lang="es-ES" altLang="es-ES" sz="1200" dirty="0">
                <a:latin typeface="Courier New" panose="02070309020205020404" pitchFamily="49" charset="0"/>
                <a:cs typeface="Courier New" panose="02070309020205020404" pitchFamily="49" charset="0"/>
              </a:rPr>
              <a:t> Calculadora {</a:t>
            </a:r>
          </a:p>
          <a:p>
            <a:pPr lvl="1" indent="0" eaLnBrk="1" hangingPunct="1">
              <a:buNone/>
            </a:pPr>
            <a:r>
              <a:rPr lang="es-ES" altLang="es-ES" sz="1200" dirty="0">
                <a:latin typeface="Courier New" panose="02070309020205020404" pitchFamily="49" charset="0"/>
                <a:cs typeface="Courier New" panose="02070309020205020404" pitchFamily="49" charset="0"/>
              </a:rPr>
              <a:t>        </a:t>
            </a:r>
            <a:r>
              <a:rPr lang="es-ES" altLang="es-ES" sz="1200" dirty="0" err="1">
                <a:latin typeface="Courier New" panose="02070309020205020404" pitchFamily="49" charset="0"/>
                <a:cs typeface="Courier New" panose="02070309020205020404" pitchFamily="49" charset="0"/>
              </a:rPr>
              <a:t>private</a:t>
            </a:r>
            <a:r>
              <a:rPr lang="es-ES" altLang="es-ES" sz="1200" dirty="0">
                <a:latin typeface="Courier New" panose="02070309020205020404" pitchFamily="49" charset="0"/>
                <a:cs typeface="Courier New" panose="02070309020205020404" pitchFamily="49" charset="0"/>
              </a:rPr>
              <a:t> </a:t>
            </a:r>
            <a:r>
              <a:rPr lang="es-ES" altLang="es-ES" sz="1200" dirty="0" err="1">
                <a:latin typeface="Courier New" panose="02070309020205020404" pitchFamily="49" charset="0"/>
                <a:cs typeface="Courier New" panose="02070309020205020404" pitchFamily="49" charset="0"/>
              </a:rPr>
              <a:t>double</a:t>
            </a:r>
            <a:r>
              <a:rPr lang="es-ES" altLang="es-ES" sz="1200" dirty="0">
                <a:latin typeface="Courier New" panose="02070309020205020404" pitchFamily="49" charset="0"/>
                <a:cs typeface="Courier New" panose="02070309020205020404" pitchFamily="49" charset="0"/>
              </a:rPr>
              <a:t> PI = 3.1416;</a:t>
            </a:r>
          </a:p>
          <a:p>
            <a:pPr lvl="1" indent="0" eaLnBrk="1" hangingPunct="1">
              <a:buNone/>
            </a:pPr>
            <a:r>
              <a:rPr lang="es-ES" altLang="es-ES" sz="1200" dirty="0">
                <a:latin typeface="Courier New" panose="02070309020205020404" pitchFamily="49" charset="0"/>
                <a:cs typeface="Courier New" panose="02070309020205020404" pitchFamily="49" charset="0"/>
              </a:rPr>
              <a:t>        </a:t>
            </a:r>
            <a:r>
              <a:rPr lang="es-ES" altLang="es-ES" sz="1200" dirty="0" err="1">
                <a:latin typeface="Courier New" panose="02070309020205020404" pitchFamily="49" charset="0"/>
                <a:cs typeface="Courier New" panose="02070309020205020404" pitchFamily="49" charset="0"/>
              </a:rPr>
              <a:t>public</a:t>
            </a:r>
            <a:r>
              <a:rPr lang="es-ES" altLang="es-ES" sz="1200" dirty="0">
                <a:latin typeface="Courier New" panose="02070309020205020404" pitchFamily="49" charset="0"/>
                <a:cs typeface="Courier New" panose="02070309020205020404" pitchFamily="49" charset="0"/>
              </a:rPr>
              <a:t> </a:t>
            </a:r>
            <a:r>
              <a:rPr lang="es-ES" altLang="es-ES" sz="1200" dirty="0" err="1">
                <a:latin typeface="Courier New" panose="02070309020205020404" pitchFamily="49" charset="0"/>
                <a:cs typeface="Courier New" panose="02070309020205020404" pitchFamily="49" charset="0"/>
              </a:rPr>
              <a:t>void</a:t>
            </a:r>
            <a:r>
              <a:rPr lang="es-ES" altLang="es-ES" sz="1200" dirty="0">
                <a:latin typeface="Courier New" panose="02070309020205020404" pitchFamily="49" charset="0"/>
                <a:cs typeface="Courier New" panose="02070309020205020404" pitchFamily="49" charset="0"/>
              </a:rPr>
              <a:t> </a:t>
            </a:r>
            <a:r>
              <a:rPr lang="es-ES" altLang="es-ES" sz="1200" dirty="0" err="1">
                <a:latin typeface="Courier New" panose="02070309020205020404" pitchFamily="49" charset="0"/>
                <a:cs typeface="Courier New" panose="02070309020205020404" pitchFamily="49" charset="0"/>
              </a:rPr>
              <a:t>mostrarConstantePi</a:t>
            </a:r>
            <a:r>
              <a:rPr lang="es-ES" altLang="es-ES" sz="1200" dirty="0">
                <a:latin typeface="Courier New" panose="02070309020205020404" pitchFamily="49" charset="0"/>
                <a:cs typeface="Courier New" panose="02070309020205020404" pitchFamily="49" charset="0"/>
              </a:rPr>
              <a:t> () { </a:t>
            </a:r>
          </a:p>
          <a:p>
            <a:pPr lvl="1" indent="0" eaLnBrk="1" hangingPunct="1">
              <a:buNone/>
            </a:pPr>
            <a:r>
              <a:rPr lang="es-ES" altLang="es-ES" sz="1200" dirty="0">
                <a:latin typeface="Courier New" panose="02070309020205020404" pitchFamily="49" charset="0"/>
                <a:cs typeface="Courier New" panose="02070309020205020404" pitchFamily="49" charset="0"/>
              </a:rPr>
              <a:t>		</a:t>
            </a:r>
            <a:r>
              <a:rPr lang="es-ES" altLang="es-ES" sz="1200" dirty="0" err="1">
                <a:latin typeface="Courier New" panose="02070309020205020404" pitchFamily="49" charset="0"/>
                <a:cs typeface="Courier New" panose="02070309020205020404" pitchFamily="49" charset="0"/>
              </a:rPr>
              <a:t>System.out.println</a:t>
            </a:r>
            <a:r>
              <a:rPr lang="es-ES" altLang="es-ES" sz="1200" dirty="0">
                <a:latin typeface="Courier New" panose="02070309020205020404" pitchFamily="49" charset="0"/>
                <a:cs typeface="Courier New" panose="02070309020205020404" pitchFamily="49" charset="0"/>
              </a:rPr>
              <a:t> (PI); </a:t>
            </a:r>
          </a:p>
          <a:p>
            <a:pPr lvl="1" indent="0" eaLnBrk="1" hangingPunct="1">
              <a:buNone/>
            </a:pPr>
            <a:r>
              <a:rPr lang="es-ES" altLang="es-ES" sz="1200" dirty="0">
                <a:latin typeface="Courier New" panose="02070309020205020404" pitchFamily="49" charset="0"/>
                <a:cs typeface="Courier New" panose="02070309020205020404" pitchFamily="49" charset="0"/>
              </a:rPr>
              <a:t>}</a:t>
            </a:r>
          </a:p>
          <a:p>
            <a:pPr lvl="1" indent="0" eaLnBrk="1" hangingPunct="1">
              <a:buNone/>
            </a:pPr>
            <a:r>
              <a:rPr lang="es-ES" altLang="es-ES" sz="1200" dirty="0">
                <a:latin typeface="Courier New" panose="02070309020205020404" pitchFamily="49" charset="0"/>
                <a:cs typeface="Courier New" panose="02070309020205020404" pitchFamily="49" charset="0"/>
              </a:rPr>
              <a:t>…</a:t>
            </a:r>
          </a:p>
          <a:p>
            <a:pPr lvl="1" indent="0" eaLnBrk="1" hangingPunct="1">
              <a:buNone/>
            </a:pPr>
            <a:r>
              <a:rPr lang="es-ES" altLang="es-ES" sz="1200" dirty="0">
                <a:latin typeface="Courier New" panose="02070309020205020404" pitchFamily="49" charset="0"/>
                <a:cs typeface="Courier New" panose="02070309020205020404" pitchFamily="49" charset="0"/>
              </a:rPr>
              <a:t>constructor, métodos, … código de la clase …</a:t>
            </a:r>
          </a:p>
          <a:p>
            <a:pPr lvl="1" indent="0" eaLnBrk="1" hangingPunct="1">
              <a:buNone/>
            </a:pPr>
            <a:r>
              <a:rPr lang="es-ES" altLang="es-ES" sz="1200" dirty="0">
                <a:latin typeface="Courier New" panose="02070309020205020404" pitchFamily="49" charset="0"/>
                <a:cs typeface="Courier New" panose="02070309020205020404" pitchFamily="49" charset="0"/>
              </a:rPr>
              <a:t>}</a:t>
            </a:r>
            <a:endParaRPr lang="es-ES" altLang="es-ES" sz="1800" dirty="0">
              <a:latin typeface="Courier New" panose="02070309020205020404" pitchFamily="49" charset="0"/>
              <a:cs typeface="Courier New" panose="02070309020205020404" pitchFamily="49" charset="0"/>
            </a:endParaRPr>
          </a:p>
        </p:txBody>
      </p:sp>
      <p:sp>
        <p:nvSpPr>
          <p:cNvPr id="9" name="Marcador de texto 6">
            <a:extLst>
              <a:ext uri="{FF2B5EF4-FFF2-40B4-BE49-F238E27FC236}">
                <a16:creationId xmlns:a16="http://schemas.microsoft.com/office/drawing/2014/main" id="{D37B8435-F05A-4945-8D43-6F03D4DB7B61}"/>
              </a:ext>
            </a:extLst>
          </p:cNvPr>
          <p:cNvSpPr txBox="1">
            <a:spLocks/>
          </p:cNvSpPr>
          <p:nvPr/>
        </p:nvSpPr>
        <p:spPr>
          <a:xfrm>
            <a:off x="636454" y="6137046"/>
            <a:ext cx="5688632"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669A69C-73BB-4B12-96FB-D4195FEB3AA0}"/>
              </a:ext>
            </a:extLst>
          </p:cNvPr>
          <p:cNvSpPr txBox="1"/>
          <p:nvPr/>
        </p:nvSpPr>
        <p:spPr>
          <a:xfrm>
            <a:off x="899592" y="692696"/>
            <a:ext cx="5688632" cy="553998"/>
          </a:xfrm>
          <a:prstGeom prst="rect">
            <a:avLst/>
          </a:prstGeom>
          <a:noFill/>
        </p:spPr>
        <p:txBody>
          <a:bodyPr wrap="square">
            <a:spAutoFit/>
          </a:bodyPr>
          <a:lstStyle/>
          <a:p>
            <a:r>
              <a:rPr lang="es-ES" sz="3000" dirty="0">
                <a:solidFill>
                  <a:schemeClr val="tx2">
                    <a:lumMod val="60000"/>
                    <a:lumOff val="40000"/>
                  </a:schemeClr>
                </a:solidFill>
                <a:latin typeface="+mj-lt"/>
                <a:ea typeface="+mj-ea"/>
                <a:cs typeface="+mj-cs"/>
              </a:rPr>
              <a:t>Patrones de </a:t>
            </a:r>
            <a:r>
              <a:rPr lang="es-ES" sz="3000" dirty="0" err="1">
                <a:solidFill>
                  <a:schemeClr val="tx2">
                    <a:lumMod val="60000"/>
                    <a:lumOff val="40000"/>
                  </a:schemeClr>
                </a:solidFill>
                <a:latin typeface="+mj-lt"/>
                <a:ea typeface="+mj-ea"/>
                <a:cs typeface="+mj-cs"/>
              </a:rPr>
              <a:t>refactoring</a:t>
            </a:r>
            <a:r>
              <a:rPr lang="es-ES" sz="3000" dirty="0">
                <a:solidFill>
                  <a:schemeClr val="tx2">
                    <a:lumMod val="60000"/>
                    <a:lumOff val="40000"/>
                  </a:schemeClr>
                </a:solidFill>
                <a:latin typeface="+mj-lt"/>
                <a:ea typeface="+mj-ea"/>
                <a:cs typeface="+mj-cs"/>
              </a:rPr>
              <a:t> habituales</a:t>
            </a:r>
            <a:endParaRPr lang="ca-ES" sz="3000" dirty="0">
              <a:solidFill>
                <a:schemeClr val="tx2">
                  <a:lumMod val="60000"/>
                  <a:lumOff val="40000"/>
                </a:schemeClr>
              </a:solidFill>
              <a:latin typeface="+mj-lt"/>
              <a:ea typeface="+mj-ea"/>
              <a:cs typeface="+mj-cs"/>
            </a:endParaRPr>
          </a:p>
        </p:txBody>
      </p:sp>
      <p:sp>
        <p:nvSpPr>
          <p:cNvPr id="5" name="Marcador de texto 2">
            <a:extLst>
              <a:ext uri="{FF2B5EF4-FFF2-40B4-BE49-F238E27FC236}">
                <a16:creationId xmlns:a16="http://schemas.microsoft.com/office/drawing/2014/main" id="{2DE5CC0A-D2A2-495F-8F99-65BCFC6775E5}"/>
              </a:ext>
            </a:extLst>
          </p:cNvPr>
          <p:cNvSpPr txBox="1">
            <a:spLocks/>
          </p:cNvSpPr>
          <p:nvPr/>
        </p:nvSpPr>
        <p:spPr bwMode="auto">
          <a:xfrm>
            <a:off x="869173" y="1484784"/>
            <a:ext cx="7128792" cy="46085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eaLnBrk="1" hangingPunct="1"/>
            <a:r>
              <a:rPr lang="es-ES" altLang="es-ES" sz="2000" dirty="0"/>
              <a:t>Extraer Método</a:t>
            </a:r>
          </a:p>
          <a:p>
            <a:pPr marL="457200" indent="-457200" eaLnBrk="1" hangingPunct="1"/>
            <a:r>
              <a:rPr lang="es-ES" altLang="es-ES" sz="2000" dirty="0"/>
              <a:t>Separar variables temporales</a:t>
            </a:r>
          </a:p>
          <a:p>
            <a:pPr marL="457200" indent="-457200" eaLnBrk="1" hangingPunct="1"/>
            <a:r>
              <a:rPr lang="es-ES" altLang="es-ES" sz="2000" dirty="0"/>
              <a:t>Eliminar asignaciones a parámetros</a:t>
            </a:r>
          </a:p>
          <a:p>
            <a:pPr marL="457200" indent="-457200" eaLnBrk="1" hangingPunct="1"/>
            <a:r>
              <a:rPr lang="es-ES" altLang="es-ES" sz="2000" dirty="0"/>
              <a:t>Mover método</a:t>
            </a:r>
          </a:p>
          <a:p>
            <a:pPr marL="457200" indent="-457200" eaLnBrk="1" hangingPunct="1"/>
            <a:r>
              <a:rPr lang="es-ES" altLang="es-ES" sz="2000" dirty="0"/>
              <a:t>Consolidar fragmentos duplicados en condiciones</a:t>
            </a:r>
          </a:p>
          <a:p>
            <a:pPr marL="457200" indent="-457200" eaLnBrk="1" hangingPunct="1"/>
            <a:r>
              <a:rPr lang="es-ES" altLang="es-ES" sz="2000" dirty="0"/>
              <a:t>Descomponer un condicional</a:t>
            </a:r>
          </a:p>
          <a:p>
            <a:pPr marL="457200" indent="-457200" eaLnBrk="1" hangingPunct="1"/>
            <a:r>
              <a:rPr lang="es-ES" altLang="es-ES" sz="2000" dirty="0"/>
              <a:t>Consolidar expresiones condicionales</a:t>
            </a:r>
          </a:p>
          <a:p>
            <a:pPr marL="457200" indent="-457200" eaLnBrk="1" hangingPunct="1"/>
            <a:r>
              <a:rPr lang="es-ES" altLang="es-ES" sz="2000" dirty="0"/>
              <a:t>Reemplazar número mágico con método constante simbólica</a:t>
            </a:r>
          </a:p>
          <a:p>
            <a:pPr marL="457200" indent="-457200" eaLnBrk="1" hangingPunct="1"/>
            <a:r>
              <a:rPr lang="es-ES" altLang="es-ES" sz="2000" dirty="0"/>
              <a:t>Reemplazar número mágico con método constante</a:t>
            </a:r>
          </a:p>
          <a:p>
            <a:pPr marL="457200" indent="-457200" eaLnBrk="1" hangingPunct="1"/>
            <a:r>
              <a:rPr lang="es-ES" altLang="es-ES" sz="2000" dirty="0"/>
              <a:t>Encapsular atributo</a:t>
            </a:r>
          </a:p>
          <a:p>
            <a:pPr marL="457200" indent="-457200" eaLnBrk="1" hangingPunct="1"/>
            <a:r>
              <a:rPr lang="es-ES" altLang="es-ES" sz="2000" dirty="0"/>
              <a:t>Reemplazar subclases por atributos</a:t>
            </a:r>
          </a:p>
          <a:p>
            <a:pPr marL="457200" indent="-457200" eaLnBrk="1" hangingPunct="1"/>
            <a:r>
              <a:rPr lang="es-ES" altLang="es-ES" sz="2000" dirty="0"/>
              <a:t>Extraer clase</a:t>
            </a:r>
          </a:p>
          <a:p>
            <a:pPr marL="457200" indent="-457200" eaLnBrk="1" hangingPunct="1"/>
            <a:endParaRPr lang="es-ES" altLang="es-ES" sz="2000" dirty="0"/>
          </a:p>
          <a:p>
            <a:pPr marL="457200" indent="-457200" eaLnBrk="1" hangingPunct="1"/>
            <a:endParaRPr lang="es-ES" altLang="es-ES" sz="2000" dirty="0"/>
          </a:p>
          <a:p>
            <a:pPr marL="457200" indent="-457200" eaLnBrk="1" hangingPunct="1"/>
            <a:endParaRPr lang="es-ES" altLang="es-ES" sz="2000" dirty="0"/>
          </a:p>
          <a:p>
            <a:pPr marL="457200" indent="-457200" eaLnBrk="1" hangingPunct="1"/>
            <a:endParaRPr lang="es-ES" altLang="es-ES" sz="1200" dirty="0">
              <a:latin typeface="Courier New" panose="02070309020205020404" pitchFamily="49" charset="0"/>
              <a:cs typeface="Courier New" panose="02070309020205020404" pitchFamily="49" charset="0"/>
            </a:endParaRPr>
          </a:p>
        </p:txBody>
      </p:sp>
      <p:sp>
        <p:nvSpPr>
          <p:cNvPr id="6" name="Marcador de texto 6">
            <a:extLst>
              <a:ext uri="{FF2B5EF4-FFF2-40B4-BE49-F238E27FC236}">
                <a16:creationId xmlns:a16="http://schemas.microsoft.com/office/drawing/2014/main" id="{C928D3C0-B66D-4FB9-8B94-516CB0EE73E7}"/>
              </a:ext>
            </a:extLst>
          </p:cNvPr>
          <p:cNvSpPr txBox="1">
            <a:spLocks/>
          </p:cNvSpPr>
          <p:nvPr/>
        </p:nvSpPr>
        <p:spPr>
          <a:xfrm>
            <a:off x="636454" y="6137046"/>
            <a:ext cx="5688632"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82AD2A0-9F39-42C6-99DF-37AA7DEC4615}"/>
              </a:ext>
            </a:extLst>
          </p:cNvPr>
          <p:cNvSpPr txBox="1"/>
          <p:nvPr/>
        </p:nvSpPr>
        <p:spPr>
          <a:xfrm>
            <a:off x="899592" y="499637"/>
            <a:ext cx="4576232" cy="553998"/>
          </a:xfrm>
          <a:prstGeom prst="rect">
            <a:avLst/>
          </a:prstGeom>
          <a:noFill/>
        </p:spPr>
        <p:txBody>
          <a:bodyPr wrap="square">
            <a:spAutoFit/>
          </a:bodyPr>
          <a:lstStyle/>
          <a:p>
            <a:pPr marL="457200" indent="-457200" eaLnBrk="1" hangingPunct="1"/>
            <a:r>
              <a:rPr lang="es-ES" altLang="es-ES" sz="3000" dirty="0">
                <a:solidFill>
                  <a:schemeClr val="tx2">
                    <a:lumMod val="60000"/>
                    <a:lumOff val="40000"/>
                  </a:schemeClr>
                </a:solidFill>
                <a:latin typeface="+mj-lt"/>
                <a:ea typeface="+mj-ea"/>
                <a:cs typeface="+mj-cs"/>
              </a:rPr>
              <a:t>Extraer Método</a:t>
            </a:r>
          </a:p>
        </p:txBody>
      </p:sp>
      <p:sp>
        <p:nvSpPr>
          <p:cNvPr id="4" name="Marcador de texto 6">
            <a:extLst>
              <a:ext uri="{FF2B5EF4-FFF2-40B4-BE49-F238E27FC236}">
                <a16:creationId xmlns:a16="http://schemas.microsoft.com/office/drawing/2014/main" id="{ECBE0634-2E35-40C0-A045-AC7A53C6940E}"/>
              </a:ext>
            </a:extLst>
          </p:cNvPr>
          <p:cNvSpPr txBox="1">
            <a:spLocks/>
          </p:cNvSpPr>
          <p:nvPr/>
        </p:nvSpPr>
        <p:spPr>
          <a:xfrm>
            <a:off x="636454" y="6137046"/>
            <a:ext cx="5688632"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4</a:t>
            </a:r>
          </a:p>
        </p:txBody>
      </p:sp>
      <p:pic>
        <p:nvPicPr>
          <p:cNvPr id="6" name="Imagen 5">
            <a:extLst>
              <a:ext uri="{FF2B5EF4-FFF2-40B4-BE49-F238E27FC236}">
                <a16:creationId xmlns:a16="http://schemas.microsoft.com/office/drawing/2014/main" id="{D10EAB26-21EB-4339-8C10-9C353BC0B3D9}"/>
              </a:ext>
            </a:extLst>
          </p:cNvPr>
          <p:cNvPicPr>
            <a:picLocks noChangeAspect="1"/>
          </p:cNvPicPr>
          <p:nvPr/>
        </p:nvPicPr>
        <p:blipFill>
          <a:blip r:embed="rId2"/>
          <a:stretch>
            <a:fillRect/>
          </a:stretch>
        </p:blipFill>
        <p:spPr>
          <a:xfrm>
            <a:off x="922388" y="2463672"/>
            <a:ext cx="4100429" cy="3342042"/>
          </a:xfrm>
          <a:prstGeom prst="rect">
            <a:avLst/>
          </a:prstGeom>
          <a:ln>
            <a:solidFill>
              <a:schemeClr val="accent1"/>
            </a:solidFill>
          </a:ln>
        </p:spPr>
      </p:pic>
      <p:sp>
        <p:nvSpPr>
          <p:cNvPr id="8" name="CuadroTexto 7">
            <a:extLst>
              <a:ext uri="{FF2B5EF4-FFF2-40B4-BE49-F238E27FC236}">
                <a16:creationId xmlns:a16="http://schemas.microsoft.com/office/drawing/2014/main" id="{F9BC9921-AE3F-4992-94A6-B50526F223DD}"/>
              </a:ext>
            </a:extLst>
          </p:cNvPr>
          <p:cNvSpPr txBox="1"/>
          <p:nvPr/>
        </p:nvSpPr>
        <p:spPr>
          <a:xfrm>
            <a:off x="899592" y="1253599"/>
            <a:ext cx="5112568" cy="369332"/>
          </a:xfrm>
          <a:prstGeom prst="rect">
            <a:avLst/>
          </a:prstGeom>
          <a:noFill/>
        </p:spPr>
        <p:txBody>
          <a:bodyPr wrap="square">
            <a:spAutoFit/>
          </a:bodyPr>
          <a:lstStyle/>
          <a:p>
            <a:r>
              <a:rPr lang="es-ES" sz="1800" dirty="0">
                <a:solidFill>
                  <a:srgbClr val="000000"/>
                </a:solidFill>
                <a:effectLst/>
                <a:highlight>
                  <a:srgbClr val="FFFFFF"/>
                </a:highlight>
                <a:latin typeface="Arial" panose="020B0604020202020204" pitchFamily="34" charset="0"/>
                <a:ea typeface="Arial" panose="020B0604020202020204" pitchFamily="34" charset="0"/>
              </a:rPr>
              <a:t>P: Fragmento de código que puede agruparse</a:t>
            </a:r>
            <a:endParaRPr lang="ca-ES" dirty="0"/>
          </a:p>
        </p:txBody>
      </p:sp>
      <p:sp>
        <p:nvSpPr>
          <p:cNvPr id="10" name="CuadroTexto 9">
            <a:extLst>
              <a:ext uri="{FF2B5EF4-FFF2-40B4-BE49-F238E27FC236}">
                <a16:creationId xmlns:a16="http://schemas.microsoft.com/office/drawing/2014/main" id="{35D72DCE-D340-4035-B2C4-B06D029742AB}"/>
              </a:ext>
            </a:extLst>
          </p:cNvPr>
          <p:cNvSpPr txBox="1"/>
          <p:nvPr/>
        </p:nvSpPr>
        <p:spPr>
          <a:xfrm>
            <a:off x="893457" y="1763009"/>
            <a:ext cx="7476669" cy="369332"/>
          </a:xfrm>
          <a:prstGeom prst="rect">
            <a:avLst/>
          </a:prstGeom>
          <a:noFill/>
        </p:spPr>
        <p:txBody>
          <a:bodyPr wrap="square">
            <a:spAutoFit/>
          </a:bodyPr>
          <a:lstStyle/>
          <a:p>
            <a:r>
              <a:rPr lang="es-ES" sz="1800" dirty="0">
                <a:solidFill>
                  <a:srgbClr val="000000"/>
                </a:solidFill>
                <a:effectLst/>
                <a:highlight>
                  <a:srgbClr val="FFFFFF"/>
                </a:highlight>
                <a:latin typeface="Arial" panose="020B0604020202020204" pitchFamily="34" charset="0"/>
                <a:ea typeface="Arial" panose="020B0604020202020204" pitchFamily="34" charset="0"/>
              </a:rPr>
              <a:t>S: Convertir-lo en método cuyo nombre explique el propósito del mismo</a:t>
            </a:r>
            <a:endParaRPr lang="ca-ES" dirty="0"/>
          </a:p>
        </p:txBody>
      </p:sp>
    </p:spTree>
    <p:extLst>
      <p:ext uri="{BB962C8B-B14F-4D97-AF65-F5344CB8AC3E}">
        <p14:creationId xmlns:p14="http://schemas.microsoft.com/office/powerpoint/2010/main" val="2887924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82AD2A0-9F39-42C6-99DF-37AA7DEC4615}"/>
              </a:ext>
            </a:extLst>
          </p:cNvPr>
          <p:cNvSpPr txBox="1"/>
          <p:nvPr/>
        </p:nvSpPr>
        <p:spPr>
          <a:xfrm>
            <a:off x="1043608" y="692696"/>
            <a:ext cx="4680520" cy="553998"/>
          </a:xfrm>
          <a:prstGeom prst="rect">
            <a:avLst/>
          </a:prstGeom>
          <a:noFill/>
        </p:spPr>
        <p:txBody>
          <a:bodyPr wrap="square">
            <a:spAutoFit/>
          </a:bodyPr>
          <a:lstStyle/>
          <a:p>
            <a:pPr marL="457200" indent="-457200" eaLnBrk="1" hangingPunct="1"/>
            <a:r>
              <a:rPr lang="es-ES" altLang="es-ES" sz="3000" dirty="0">
                <a:solidFill>
                  <a:schemeClr val="tx2">
                    <a:lumMod val="60000"/>
                    <a:lumOff val="40000"/>
                  </a:schemeClr>
                </a:solidFill>
                <a:latin typeface="+mj-lt"/>
                <a:ea typeface="+mj-ea"/>
                <a:cs typeface="+mj-cs"/>
              </a:rPr>
              <a:t>Separar variables temporales</a:t>
            </a:r>
          </a:p>
        </p:txBody>
      </p:sp>
      <p:sp>
        <p:nvSpPr>
          <p:cNvPr id="4" name="Marcador de texto 6">
            <a:extLst>
              <a:ext uri="{FF2B5EF4-FFF2-40B4-BE49-F238E27FC236}">
                <a16:creationId xmlns:a16="http://schemas.microsoft.com/office/drawing/2014/main" id="{ECBE0634-2E35-40C0-A045-AC7A53C6940E}"/>
              </a:ext>
            </a:extLst>
          </p:cNvPr>
          <p:cNvSpPr txBox="1">
            <a:spLocks/>
          </p:cNvSpPr>
          <p:nvPr/>
        </p:nvSpPr>
        <p:spPr>
          <a:xfrm>
            <a:off x="636454" y="6137046"/>
            <a:ext cx="5688632"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4</a:t>
            </a:r>
          </a:p>
        </p:txBody>
      </p:sp>
      <p:sp>
        <p:nvSpPr>
          <p:cNvPr id="5" name="CuadroTexto 4">
            <a:extLst>
              <a:ext uri="{FF2B5EF4-FFF2-40B4-BE49-F238E27FC236}">
                <a16:creationId xmlns:a16="http://schemas.microsoft.com/office/drawing/2014/main" id="{42F1A72A-A06D-4E86-A0DD-64D14D92B3FF}"/>
              </a:ext>
            </a:extLst>
          </p:cNvPr>
          <p:cNvSpPr txBox="1"/>
          <p:nvPr/>
        </p:nvSpPr>
        <p:spPr>
          <a:xfrm>
            <a:off x="1054779" y="1399108"/>
            <a:ext cx="7488832" cy="646331"/>
          </a:xfrm>
          <a:prstGeom prst="rect">
            <a:avLst/>
          </a:prstGeom>
          <a:noFill/>
        </p:spPr>
        <p:txBody>
          <a:bodyPr wrap="square">
            <a:spAutoFit/>
          </a:bodyPr>
          <a:lstStyle/>
          <a:p>
            <a:r>
              <a:rPr lang="es-ES" sz="1800" dirty="0">
                <a:solidFill>
                  <a:srgbClr val="000000"/>
                </a:solidFill>
                <a:effectLst/>
                <a:highlight>
                  <a:srgbClr val="FFFFFF"/>
                </a:highlight>
                <a:latin typeface="Arial" panose="020B0604020202020204" pitchFamily="34" charset="0"/>
                <a:ea typeface="Arial" panose="020B0604020202020204" pitchFamily="34" charset="0"/>
              </a:rPr>
              <a:t>P: Variable temporal, no de bucle ni temporal de colección (array), usada varias veces.</a:t>
            </a:r>
            <a:endParaRPr lang="ca-ES" dirty="0"/>
          </a:p>
        </p:txBody>
      </p:sp>
      <p:sp>
        <p:nvSpPr>
          <p:cNvPr id="6" name="CuadroTexto 5">
            <a:extLst>
              <a:ext uri="{FF2B5EF4-FFF2-40B4-BE49-F238E27FC236}">
                <a16:creationId xmlns:a16="http://schemas.microsoft.com/office/drawing/2014/main" id="{8E4F7812-89F7-45F6-A72B-F07A125E5077}"/>
              </a:ext>
            </a:extLst>
          </p:cNvPr>
          <p:cNvSpPr txBox="1"/>
          <p:nvPr/>
        </p:nvSpPr>
        <p:spPr>
          <a:xfrm>
            <a:off x="1040550" y="2167879"/>
            <a:ext cx="7488832" cy="369332"/>
          </a:xfrm>
          <a:prstGeom prst="rect">
            <a:avLst/>
          </a:prstGeom>
          <a:noFill/>
        </p:spPr>
        <p:txBody>
          <a:bodyPr wrap="square">
            <a:spAutoFit/>
          </a:bodyPr>
          <a:lstStyle/>
          <a:p>
            <a:r>
              <a:rPr lang="es-ES" dirty="0">
                <a:solidFill>
                  <a:srgbClr val="000000"/>
                </a:solidFill>
                <a:highlight>
                  <a:srgbClr val="FFFFFF"/>
                </a:highlight>
                <a:ea typeface="Arial" panose="020B0604020202020204" pitchFamily="34" charset="0"/>
              </a:rPr>
              <a:t>S</a:t>
            </a:r>
            <a:r>
              <a:rPr lang="es-ES" sz="1800" dirty="0">
                <a:solidFill>
                  <a:srgbClr val="000000"/>
                </a:solidFill>
                <a:effectLst/>
                <a:highlight>
                  <a:srgbClr val="FFFFFF"/>
                </a:highlight>
                <a:latin typeface="Arial" panose="020B0604020202020204" pitchFamily="34" charset="0"/>
                <a:ea typeface="Arial" panose="020B0604020202020204" pitchFamily="34" charset="0"/>
              </a:rPr>
              <a:t>: Usar una variable temporal diferente para cada asignación</a:t>
            </a:r>
            <a:endParaRPr lang="ca-ES" dirty="0"/>
          </a:p>
        </p:txBody>
      </p:sp>
      <p:pic>
        <p:nvPicPr>
          <p:cNvPr id="9" name="Imagen 8">
            <a:extLst>
              <a:ext uri="{FF2B5EF4-FFF2-40B4-BE49-F238E27FC236}">
                <a16:creationId xmlns:a16="http://schemas.microsoft.com/office/drawing/2014/main" id="{C5C3BD8F-9D51-4806-BC8D-BF014C27FEDF}"/>
              </a:ext>
            </a:extLst>
          </p:cNvPr>
          <p:cNvPicPr>
            <a:picLocks noChangeAspect="1"/>
          </p:cNvPicPr>
          <p:nvPr/>
        </p:nvPicPr>
        <p:blipFill>
          <a:blip r:embed="rId2"/>
          <a:stretch>
            <a:fillRect/>
          </a:stretch>
        </p:blipFill>
        <p:spPr>
          <a:xfrm>
            <a:off x="1043608" y="2796560"/>
            <a:ext cx="4680520" cy="3239654"/>
          </a:xfrm>
          <a:prstGeom prst="rect">
            <a:avLst/>
          </a:prstGeom>
          <a:ln>
            <a:solidFill>
              <a:schemeClr val="accent1"/>
            </a:solidFill>
          </a:ln>
        </p:spPr>
      </p:pic>
    </p:spTree>
    <p:extLst>
      <p:ext uri="{BB962C8B-B14F-4D97-AF65-F5344CB8AC3E}">
        <p14:creationId xmlns:p14="http://schemas.microsoft.com/office/powerpoint/2010/main" val="3708138498"/>
      </p:ext>
    </p:extLst>
  </p:cSld>
  <p:clrMapOvr>
    <a:masterClrMapping/>
  </p:clrMapOvr>
</p:sld>
</file>

<file path=ppt/theme/theme1.xml><?xml version="1.0" encoding="utf-8"?>
<a:theme xmlns:a="http://schemas.openxmlformats.org/drawingml/2006/main" name="Linki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inkia" id="{8CAEBEAD-49AC-4E94-B6E3-0CB52A1A941F}" vid="{16B1A4A3-FF21-4A6B-814A-9F79F655B94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Linkia</Template>
  <TotalTime>5393</TotalTime>
  <Words>2473</Words>
  <Application>Microsoft Office PowerPoint</Application>
  <PresentationFormat>Presentación en pantalla (4:3)</PresentationFormat>
  <Paragraphs>256</Paragraphs>
  <Slides>35</Slides>
  <Notes>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35</vt:i4>
      </vt:variant>
    </vt:vector>
  </HeadingPairs>
  <TitlesOfParts>
    <vt:vector size="42" baseType="lpstr">
      <vt:lpstr>Arial</vt:lpstr>
      <vt:lpstr>Calibri</vt:lpstr>
      <vt:lpstr>Consolas</vt:lpstr>
      <vt:lpstr>Courier New</vt:lpstr>
      <vt:lpstr>Menlo</vt:lpstr>
      <vt:lpstr>Symbol</vt:lpstr>
      <vt:lpstr>Linkia</vt:lpstr>
      <vt:lpstr>Presentación de PowerPoint</vt:lpstr>
      <vt:lpstr>Tema 5</vt:lpstr>
      <vt:lpstr>Optimizar y documentar el código</vt:lpstr>
      <vt:lpstr>Que es refactoring ?</vt:lpstr>
      <vt:lpstr>Presentación de PowerPoint</vt:lpstr>
      <vt:lpstr>Ejemplo π</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Jorge</dc:creator>
  <cp:lastModifiedBy>malalt76@gmail.com</cp:lastModifiedBy>
  <cp:revision>47</cp:revision>
  <dcterms:created xsi:type="dcterms:W3CDTF">2012-09-14T09:01:05Z</dcterms:created>
  <dcterms:modified xsi:type="dcterms:W3CDTF">2021-11-06T08:11:48Z</dcterms:modified>
</cp:coreProperties>
</file>