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notesMasterIdLst>
    <p:notesMasterId r:id="rId37"/>
  </p:notesMasterIdLst>
  <p:handoutMasterIdLst>
    <p:handoutMasterId r:id="rId38"/>
  </p:handoutMasterIdLst>
  <p:sldIdLst>
    <p:sldId id="260" r:id="rId2"/>
    <p:sldId id="265" r:id="rId3"/>
    <p:sldId id="266" r:id="rId4"/>
    <p:sldId id="268" r:id="rId5"/>
    <p:sldId id="269" r:id="rId6"/>
    <p:sldId id="267" r:id="rId7"/>
    <p:sldId id="270" r:id="rId8"/>
    <p:sldId id="273" r:id="rId9"/>
    <p:sldId id="271" r:id="rId10"/>
    <p:sldId id="272" r:id="rId11"/>
    <p:sldId id="274" r:id="rId12"/>
    <p:sldId id="275" r:id="rId13"/>
    <p:sldId id="280" r:id="rId14"/>
    <p:sldId id="278" r:id="rId15"/>
    <p:sldId id="279" r:id="rId16"/>
    <p:sldId id="281" r:id="rId17"/>
    <p:sldId id="276" r:id="rId18"/>
    <p:sldId id="282" r:id="rId19"/>
    <p:sldId id="277" r:id="rId20"/>
    <p:sldId id="290" r:id="rId21"/>
    <p:sldId id="283" r:id="rId22"/>
    <p:sldId id="291" r:id="rId23"/>
    <p:sldId id="292" r:id="rId24"/>
    <p:sldId id="284" r:id="rId25"/>
    <p:sldId id="286" r:id="rId26"/>
    <p:sldId id="288" r:id="rId27"/>
    <p:sldId id="289" r:id="rId28"/>
    <p:sldId id="293" r:id="rId29"/>
    <p:sldId id="294" r:id="rId30"/>
    <p:sldId id="295" r:id="rId31"/>
    <p:sldId id="296" r:id="rId32"/>
    <p:sldId id="297" r:id="rId33"/>
    <p:sldId id="285" r:id="rId34"/>
    <p:sldId id="298" r:id="rId35"/>
    <p:sldId id="264" r:id="rId36"/>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9FABCC-B3FF-4A27-B71C-04AA31463B5A}" v="323" dt="2021-11-07T07:36:34.4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20" autoAdjust="0"/>
  </p:normalViewPr>
  <p:slideViewPr>
    <p:cSldViewPr>
      <p:cViewPr varScale="1">
        <p:scale>
          <a:sx n="98" d="100"/>
          <a:sy n="98" d="100"/>
        </p:scale>
        <p:origin x="1974" y="7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0" d="100"/>
          <a:sy n="90" d="100"/>
        </p:scale>
        <p:origin x="369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alt76@gmail.com" userId="ebc18e4275ed73a1" providerId="LiveId" clId="{C99FABCC-B3FF-4A27-B71C-04AA31463B5A}"/>
    <pc:docChg chg="undo custSel addSld delSld modSld sldOrd">
      <pc:chgData name="malalt76@gmail.com" userId="ebc18e4275ed73a1" providerId="LiveId" clId="{C99FABCC-B3FF-4A27-B71C-04AA31463B5A}" dt="2021-11-29T13:08:52.936" v="2073" actId="20577"/>
      <pc:docMkLst>
        <pc:docMk/>
      </pc:docMkLst>
      <pc:sldChg chg="del">
        <pc:chgData name="malalt76@gmail.com" userId="ebc18e4275ed73a1" providerId="LiveId" clId="{C99FABCC-B3FF-4A27-B71C-04AA31463B5A}" dt="2021-11-06T10:53:46.285" v="1087" actId="47"/>
        <pc:sldMkLst>
          <pc:docMk/>
          <pc:sldMk cId="0" sldId="261"/>
        </pc:sldMkLst>
      </pc:sldChg>
      <pc:sldChg chg="del">
        <pc:chgData name="malalt76@gmail.com" userId="ebc18e4275ed73a1" providerId="LiveId" clId="{C99FABCC-B3FF-4A27-B71C-04AA31463B5A}" dt="2021-11-06T10:53:48.036" v="1088" actId="47"/>
        <pc:sldMkLst>
          <pc:docMk/>
          <pc:sldMk cId="0" sldId="262"/>
        </pc:sldMkLst>
      </pc:sldChg>
      <pc:sldChg chg="del">
        <pc:chgData name="malalt76@gmail.com" userId="ebc18e4275ed73a1" providerId="LiveId" clId="{C99FABCC-B3FF-4A27-B71C-04AA31463B5A}" dt="2021-11-06T10:53:49.615" v="1089" actId="47"/>
        <pc:sldMkLst>
          <pc:docMk/>
          <pc:sldMk cId="0" sldId="263"/>
        </pc:sldMkLst>
      </pc:sldChg>
      <pc:sldChg chg="modSp mod">
        <pc:chgData name="malalt76@gmail.com" userId="ebc18e4275ed73a1" providerId="LiveId" clId="{C99FABCC-B3FF-4A27-B71C-04AA31463B5A}" dt="2021-11-07T07:36:37.324" v="2029"/>
        <pc:sldMkLst>
          <pc:docMk/>
          <pc:sldMk cId="0" sldId="265"/>
        </pc:sldMkLst>
        <pc:spChg chg="mod">
          <ac:chgData name="malalt76@gmail.com" userId="ebc18e4275ed73a1" providerId="LiveId" clId="{C99FABCC-B3FF-4A27-B71C-04AA31463B5A}" dt="2021-11-07T07:36:37.324" v="2029"/>
          <ac:spMkLst>
            <pc:docMk/>
            <pc:sldMk cId="0" sldId="265"/>
            <ac:spMk id="3" creationId="{F7F75F4B-7C8A-4BE3-9BC2-C0CDEF62F603}"/>
          </ac:spMkLst>
        </pc:spChg>
        <pc:spChg chg="mod">
          <ac:chgData name="malalt76@gmail.com" userId="ebc18e4275ed73a1" providerId="LiveId" clId="{C99FABCC-B3FF-4A27-B71C-04AA31463B5A}" dt="2021-11-07T07:36:34.128" v="2025" actId="6549"/>
          <ac:spMkLst>
            <pc:docMk/>
            <pc:sldMk cId="0" sldId="265"/>
            <ac:spMk id="4" creationId="{54707AD9-0020-41A7-B8E5-D23913ECC742}"/>
          </ac:spMkLst>
        </pc:spChg>
        <pc:spChg chg="mod">
          <ac:chgData name="malalt76@gmail.com" userId="ebc18e4275ed73a1" providerId="LiveId" clId="{C99FABCC-B3FF-4A27-B71C-04AA31463B5A}" dt="2021-11-07T07:36:34.465" v="2026" actId="1076"/>
          <ac:spMkLst>
            <pc:docMk/>
            <pc:sldMk cId="0" sldId="265"/>
            <ac:spMk id="14338" creationId="{E2099989-EC2A-451F-8FFB-E50136A62781}"/>
          </ac:spMkLst>
        </pc:spChg>
      </pc:sldChg>
      <pc:sldChg chg="modSp mod">
        <pc:chgData name="malalt76@gmail.com" userId="ebc18e4275ed73a1" providerId="LiveId" clId="{C99FABCC-B3FF-4A27-B71C-04AA31463B5A}" dt="2021-11-29T12:54:12.693" v="2030" actId="313"/>
        <pc:sldMkLst>
          <pc:docMk/>
          <pc:sldMk cId="0" sldId="266"/>
        </pc:sldMkLst>
        <pc:spChg chg="mod">
          <ac:chgData name="malalt76@gmail.com" userId="ebc18e4275ed73a1" providerId="LiveId" clId="{C99FABCC-B3FF-4A27-B71C-04AA31463B5A}" dt="2021-11-06T08:20:13.939" v="76" actId="1076"/>
          <ac:spMkLst>
            <pc:docMk/>
            <pc:sldMk cId="0" sldId="266"/>
            <ac:spMk id="5" creationId="{83AC3BEA-35CB-4C73-B00B-C053105ADE60}"/>
          </ac:spMkLst>
        </pc:spChg>
        <pc:spChg chg="mod">
          <ac:chgData name="malalt76@gmail.com" userId="ebc18e4275ed73a1" providerId="LiveId" clId="{C99FABCC-B3FF-4A27-B71C-04AA31463B5A}" dt="2021-11-06T08:18:19.975" v="40" actId="20577"/>
          <ac:spMkLst>
            <pc:docMk/>
            <pc:sldMk cId="0" sldId="266"/>
            <ac:spMk id="7" creationId="{B5CAC0DA-EADB-4BB0-A314-ACB01D699BDC}"/>
          </ac:spMkLst>
        </pc:spChg>
        <pc:spChg chg="mod">
          <ac:chgData name="malalt76@gmail.com" userId="ebc18e4275ed73a1" providerId="LiveId" clId="{C99FABCC-B3FF-4A27-B71C-04AA31463B5A}" dt="2021-11-29T12:54:12.693" v="2030" actId="313"/>
          <ac:spMkLst>
            <pc:docMk/>
            <pc:sldMk cId="0" sldId="266"/>
            <ac:spMk id="15363" creationId="{B09ACEC6-31CD-4EAF-9B7E-68E627959267}"/>
          </ac:spMkLst>
        </pc:spChg>
      </pc:sldChg>
      <pc:sldChg chg="addSp delSp modSp mod">
        <pc:chgData name="malalt76@gmail.com" userId="ebc18e4275ed73a1" providerId="LiveId" clId="{C99FABCC-B3FF-4A27-B71C-04AA31463B5A}" dt="2021-11-06T11:56:49.205" v="1697" actId="1076"/>
        <pc:sldMkLst>
          <pc:docMk/>
          <pc:sldMk cId="0" sldId="267"/>
        </pc:sldMkLst>
        <pc:spChg chg="add del">
          <ac:chgData name="malalt76@gmail.com" userId="ebc18e4275ed73a1" providerId="LiveId" clId="{C99FABCC-B3FF-4A27-B71C-04AA31463B5A}" dt="2021-11-06T08:26:34.352" v="158" actId="22"/>
          <ac:spMkLst>
            <pc:docMk/>
            <pc:sldMk cId="0" sldId="267"/>
            <ac:spMk id="7" creationId="{52E5D3E4-1A66-4B08-BE23-C1D0410D670E}"/>
          </ac:spMkLst>
        </pc:spChg>
        <pc:spChg chg="add del mod">
          <ac:chgData name="malalt76@gmail.com" userId="ebc18e4275ed73a1" providerId="LiveId" clId="{C99FABCC-B3FF-4A27-B71C-04AA31463B5A}" dt="2021-11-06T08:27:19.943" v="190" actId="478"/>
          <ac:spMkLst>
            <pc:docMk/>
            <pc:sldMk cId="0" sldId="267"/>
            <ac:spMk id="8" creationId="{A374D24B-8C38-4E57-AEFA-E0666D2889FB}"/>
          </ac:spMkLst>
        </pc:spChg>
        <pc:spChg chg="del">
          <ac:chgData name="malalt76@gmail.com" userId="ebc18e4275ed73a1" providerId="LiveId" clId="{C99FABCC-B3FF-4A27-B71C-04AA31463B5A}" dt="2021-11-06T08:27:15.162" v="187" actId="478"/>
          <ac:spMkLst>
            <pc:docMk/>
            <pc:sldMk cId="0" sldId="267"/>
            <ac:spMk id="9" creationId="{410CA60D-17EC-41BF-A406-1C594A1CED70}"/>
          </ac:spMkLst>
        </pc:spChg>
        <pc:spChg chg="add del">
          <ac:chgData name="malalt76@gmail.com" userId="ebc18e4275ed73a1" providerId="LiveId" clId="{C99FABCC-B3FF-4A27-B71C-04AA31463B5A}" dt="2021-11-06T08:26:36.242" v="160" actId="22"/>
          <ac:spMkLst>
            <pc:docMk/>
            <pc:sldMk cId="0" sldId="267"/>
            <ac:spMk id="10" creationId="{E589C80E-25BD-4D2F-BE63-E7BA4790B36E}"/>
          </ac:spMkLst>
        </pc:spChg>
        <pc:spChg chg="add mod">
          <ac:chgData name="malalt76@gmail.com" userId="ebc18e4275ed73a1" providerId="LiveId" clId="{C99FABCC-B3FF-4A27-B71C-04AA31463B5A}" dt="2021-11-06T08:26:55.751" v="182" actId="108"/>
          <ac:spMkLst>
            <pc:docMk/>
            <pc:sldMk cId="0" sldId="267"/>
            <ac:spMk id="11" creationId="{054EA586-3DAF-4C5F-8C53-F64A0F727D01}"/>
          </ac:spMkLst>
        </pc:spChg>
        <pc:spChg chg="add del mod">
          <ac:chgData name="malalt76@gmail.com" userId="ebc18e4275ed73a1" providerId="LiveId" clId="{C99FABCC-B3FF-4A27-B71C-04AA31463B5A}" dt="2021-11-06T08:27:16.719" v="189"/>
          <ac:spMkLst>
            <pc:docMk/>
            <pc:sldMk cId="0" sldId="267"/>
            <ac:spMk id="13" creationId="{FAEA758E-88FD-4F8D-B0CB-351D37C26AF7}"/>
          </ac:spMkLst>
        </pc:spChg>
        <pc:spChg chg="add mod">
          <ac:chgData name="malalt76@gmail.com" userId="ebc18e4275ed73a1" providerId="LiveId" clId="{C99FABCC-B3FF-4A27-B71C-04AA31463B5A}" dt="2021-11-06T11:56:49.205" v="1697" actId="1076"/>
          <ac:spMkLst>
            <pc:docMk/>
            <pc:sldMk cId="0" sldId="267"/>
            <ac:spMk id="14" creationId="{119547D7-01A0-4418-AE21-0B3E0C4CCDA2}"/>
          </ac:spMkLst>
        </pc:spChg>
        <pc:spChg chg="add mod">
          <ac:chgData name="malalt76@gmail.com" userId="ebc18e4275ed73a1" providerId="LiveId" clId="{C99FABCC-B3FF-4A27-B71C-04AA31463B5A}" dt="2021-11-06T08:56:01.858" v="445" actId="123"/>
          <ac:spMkLst>
            <pc:docMk/>
            <pc:sldMk cId="0" sldId="267"/>
            <ac:spMk id="17" creationId="{6A72A00E-477E-4CC6-B05A-81C860BE87F6}"/>
          </ac:spMkLst>
        </pc:spChg>
        <pc:spChg chg="del">
          <ac:chgData name="malalt76@gmail.com" userId="ebc18e4275ed73a1" providerId="LiveId" clId="{C99FABCC-B3FF-4A27-B71C-04AA31463B5A}" dt="2021-11-06T08:26:27.037" v="155" actId="478"/>
          <ac:spMkLst>
            <pc:docMk/>
            <pc:sldMk cId="0" sldId="267"/>
            <ac:spMk id="16386" creationId="{A212BAD7-9022-4B32-9354-DBAB13358210}"/>
          </ac:spMkLst>
        </pc:spChg>
        <pc:graphicFrameChg chg="add mod">
          <ac:chgData name="malalt76@gmail.com" userId="ebc18e4275ed73a1" providerId="LiveId" clId="{C99FABCC-B3FF-4A27-B71C-04AA31463B5A}" dt="2021-11-06T08:42:51.618" v="277"/>
          <ac:graphicFrameMkLst>
            <pc:docMk/>
            <pc:sldMk cId="0" sldId="267"/>
            <ac:graphicFrameMk id="15" creationId="{E88A53DA-BBB9-47A0-A902-6842C791001C}"/>
          </ac:graphicFrameMkLst>
        </pc:graphicFrameChg>
        <pc:picChg chg="add mod">
          <ac:chgData name="malalt76@gmail.com" userId="ebc18e4275ed73a1" providerId="LiveId" clId="{C99FABCC-B3FF-4A27-B71C-04AA31463B5A}" dt="2021-11-06T08:42:46.801" v="276" actId="1076"/>
          <ac:picMkLst>
            <pc:docMk/>
            <pc:sldMk cId="0" sldId="267"/>
            <ac:picMk id="3" creationId="{55459A08-54A9-4D1A-9443-CA40FD4A32C4}"/>
          </ac:picMkLst>
        </pc:picChg>
      </pc:sldChg>
      <pc:sldChg chg="modSp add mod">
        <pc:chgData name="malalt76@gmail.com" userId="ebc18e4275ed73a1" providerId="LiveId" clId="{C99FABCC-B3FF-4A27-B71C-04AA31463B5A}" dt="2021-11-06T08:25:48.522" v="153" actId="14100"/>
        <pc:sldMkLst>
          <pc:docMk/>
          <pc:sldMk cId="766866058" sldId="268"/>
        </pc:sldMkLst>
        <pc:spChg chg="mod">
          <ac:chgData name="malalt76@gmail.com" userId="ebc18e4275ed73a1" providerId="LiveId" clId="{C99FABCC-B3FF-4A27-B71C-04AA31463B5A}" dt="2021-11-06T08:23:28.532" v="111" actId="6549"/>
          <ac:spMkLst>
            <pc:docMk/>
            <pc:sldMk cId="766866058" sldId="268"/>
            <ac:spMk id="5" creationId="{83AC3BEA-35CB-4C73-B00B-C053105ADE60}"/>
          </ac:spMkLst>
        </pc:spChg>
        <pc:spChg chg="mod">
          <ac:chgData name="malalt76@gmail.com" userId="ebc18e4275ed73a1" providerId="LiveId" clId="{C99FABCC-B3FF-4A27-B71C-04AA31463B5A}" dt="2021-11-06T08:25:48.522" v="153" actId="14100"/>
          <ac:spMkLst>
            <pc:docMk/>
            <pc:sldMk cId="766866058" sldId="268"/>
            <ac:spMk id="15363" creationId="{B09ACEC6-31CD-4EAF-9B7E-68E627959267}"/>
          </ac:spMkLst>
        </pc:spChg>
      </pc:sldChg>
      <pc:sldChg chg="add">
        <pc:chgData name="malalt76@gmail.com" userId="ebc18e4275ed73a1" providerId="LiveId" clId="{C99FABCC-B3FF-4A27-B71C-04AA31463B5A}" dt="2021-11-06T08:25:52.858" v="154" actId="2890"/>
        <pc:sldMkLst>
          <pc:docMk/>
          <pc:sldMk cId="2463359985" sldId="269"/>
        </pc:sldMkLst>
      </pc:sldChg>
      <pc:sldChg chg="addSp delSp modSp add mod">
        <pc:chgData name="malalt76@gmail.com" userId="ebc18e4275ed73a1" providerId="LiveId" clId="{C99FABCC-B3FF-4A27-B71C-04AA31463B5A}" dt="2021-11-06T11:56:45.061" v="1696" actId="1076"/>
        <pc:sldMkLst>
          <pc:docMk/>
          <pc:sldMk cId="1842273188" sldId="270"/>
        </pc:sldMkLst>
        <pc:spChg chg="add mod">
          <ac:chgData name="malalt76@gmail.com" userId="ebc18e4275ed73a1" providerId="LiveId" clId="{C99FABCC-B3FF-4A27-B71C-04AA31463B5A}" dt="2021-11-06T08:44:40.229" v="323" actId="14100"/>
          <ac:spMkLst>
            <pc:docMk/>
            <pc:sldMk cId="1842273188" sldId="270"/>
            <ac:spMk id="7" creationId="{0E519643-FD67-438C-B60E-B9777C31A619}"/>
          </ac:spMkLst>
        </pc:spChg>
        <pc:spChg chg="mod">
          <ac:chgData name="malalt76@gmail.com" userId="ebc18e4275ed73a1" providerId="LiveId" clId="{C99FABCC-B3FF-4A27-B71C-04AA31463B5A}" dt="2021-11-06T08:44:28.373" v="319" actId="20577"/>
          <ac:spMkLst>
            <pc:docMk/>
            <pc:sldMk cId="1842273188" sldId="270"/>
            <ac:spMk id="11" creationId="{054EA586-3DAF-4C5F-8C53-F64A0F727D01}"/>
          </ac:spMkLst>
        </pc:spChg>
        <pc:spChg chg="mod">
          <ac:chgData name="malalt76@gmail.com" userId="ebc18e4275ed73a1" providerId="LiveId" clId="{C99FABCC-B3FF-4A27-B71C-04AA31463B5A}" dt="2021-11-06T11:56:45.061" v="1696" actId="1076"/>
          <ac:spMkLst>
            <pc:docMk/>
            <pc:sldMk cId="1842273188" sldId="270"/>
            <ac:spMk id="14" creationId="{119547D7-01A0-4418-AE21-0B3E0C4CCDA2}"/>
          </ac:spMkLst>
        </pc:spChg>
        <pc:graphicFrameChg chg="add del mod modGraphic">
          <ac:chgData name="malalt76@gmail.com" userId="ebc18e4275ed73a1" providerId="LiveId" clId="{C99FABCC-B3FF-4A27-B71C-04AA31463B5A}" dt="2021-11-06T08:42:23.108" v="271" actId="21"/>
          <ac:graphicFrameMkLst>
            <pc:docMk/>
            <pc:sldMk cId="1842273188" sldId="270"/>
            <ac:graphicFrameMk id="2" creationId="{F55238A5-78F9-4009-80D1-032D028F0602}"/>
          </ac:graphicFrameMkLst>
        </pc:graphicFrameChg>
        <pc:picChg chg="del">
          <ac:chgData name="malalt76@gmail.com" userId="ebc18e4275ed73a1" providerId="LiveId" clId="{C99FABCC-B3FF-4A27-B71C-04AA31463B5A}" dt="2021-11-06T08:39:40.580" v="196" actId="478"/>
          <ac:picMkLst>
            <pc:docMk/>
            <pc:sldMk cId="1842273188" sldId="270"/>
            <ac:picMk id="3" creationId="{55459A08-54A9-4D1A-9443-CA40FD4A32C4}"/>
          </ac:picMkLst>
        </pc:picChg>
      </pc:sldChg>
      <pc:sldChg chg="addSp delSp modSp add mod">
        <pc:chgData name="malalt76@gmail.com" userId="ebc18e4275ed73a1" providerId="LiveId" clId="{C99FABCC-B3FF-4A27-B71C-04AA31463B5A}" dt="2021-11-06T11:56:56.220" v="1698" actId="1076"/>
        <pc:sldMkLst>
          <pc:docMk/>
          <pc:sldMk cId="2951959843" sldId="271"/>
        </pc:sldMkLst>
        <pc:spChg chg="add mod">
          <ac:chgData name="malalt76@gmail.com" userId="ebc18e4275ed73a1" providerId="LiveId" clId="{C99FABCC-B3FF-4A27-B71C-04AA31463B5A}" dt="2021-11-06T08:51:09.593" v="354" actId="1076"/>
          <ac:spMkLst>
            <pc:docMk/>
            <pc:sldMk cId="2951959843" sldId="271"/>
            <ac:spMk id="6" creationId="{147A9A16-E96F-4027-8133-AF3CE1FFFB0C}"/>
          </ac:spMkLst>
        </pc:spChg>
        <pc:spChg chg="del">
          <ac:chgData name="malalt76@gmail.com" userId="ebc18e4275ed73a1" providerId="LiveId" clId="{C99FABCC-B3FF-4A27-B71C-04AA31463B5A}" dt="2021-11-06T08:46:05.781" v="325" actId="478"/>
          <ac:spMkLst>
            <pc:docMk/>
            <pc:sldMk cId="2951959843" sldId="271"/>
            <ac:spMk id="7" creationId="{0E519643-FD67-438C-B60E-B9777C31A619}"/>
          </ac:spMkLst>
        </pc:spChg>
        <pc:spChg chg="mod">
          <ac:chgData name="malalt76@gmail.com" userId="ebc18e4275ed73a1" providerId="LiveId" clId="{C99FABCC-B3FF-4A27-B71C-04AA31463B5A}" dt="2021-11-06T11:56:56.220" v="1698" actId="1076"/>
          <ac:spMkLst>
            <pc:docMk/>
            <pc:sldMk cId="2951959843" sldId="271"/>
            <ac:spMk id="14" creationId="{119547D7-01A0-4418-AE21-0B3E0C4CCDA2}"/>
          </ac:spMkLst>
        </pc:spChg>
        <pc:picChg chg="add del mod">
          <ac:chgData name="malalt76@gmail.com" userId="ebc18e4275ed73a1" providerId="LiveId" clId="{C99FABCC-B3FF-4A27-B71C-04AA31463B5A}" dt="2021-11-06T08:50:29.892" v="350" actId="478"/>
          <ac:picMkLst>
            <pc:docMk/>
            <pc:sldMk cId="2951959843" sldId="271"/>
            <ac:picMk id="4" creationId="{52D55F3F-3C54-4D54-AAC3-A6F46F8908A0}"/>
          </ac:picMkLst>
        </pc:picChg>
      </pc:sldChg>
      <pc:sldChg chg="addSp delSp modSp add mod">
        <pc:chgData name="malalt76@gmail.com" userId="ebc18e4275ed73a1" providerId="LiveId" clId="{C99FABCC-B3FF-4A27-B71C-04AA31463B5A}" dt="2021-11-06T11:57:00.004" v="1699" actId="1076"/>
        <pc:sldMkLst>
          <pc:docMk/>
          <pc:sldMk cId="902132411" sldId="272"/>
        </pc:sldMkLst>
        <pc:spChg chg="del">
          <ac:chgData name="malalt76@gmail.com" userId="ebc18e4275ed73a1" providerId="LiveId" clId="{C99FABCC-B3FF-4A27-B71C-04AA31463B5A}" dt="2021-11-06T08:46:44.261" v="332" actId="478"/>
          <ac:spMkLst>
            <pc:docMk/>
            <pc:sldMk cId="902132411" sldId="272"/>
            <ac:spMk id="6" creationId="{147A9A16-E96F-4027-8133-AF3CE1FFFB0C}"/>
          </ac:spMkLst>
        </pc:spChg>
        <pc:spChg chg="add mod">
          <ac:chgData name="malalt76@gmail.com" userId="ebc18e4275ed73a1" providerId="LiveId" clId="{C99FABCC-B3FF-4A27-B71C-04AA31463B5A}" dt="2021-11-06T08:46:51.795" v="336" actId="14100"/>
          <ac:spMkLst>
            <pc:docMk/>
            <pc:sldMk cId="902132411" sldId="272"/>
            <ac:spMk id="7" creationId="{0A0370E0-8ADA-4585-BBDE-09E03C42AE02}"/>
          </ac:spMkLst>
        </pc:spChg>
        <pc:spChg chg="mod">
          <ac:chgData name="malalt76@gmail.com" userId="ebc18e4275ed73a1" providerId="LiveId" clId="{C99FABCC-B3FF-4A27-B71C-04AA31463B5A}" dt="2021-11-06T11:57:00.004" v="1699" actId="1076"/>
          <ac:spMkLst>
            <pc:docMk/>
            <pc:sldMk cId="902132411" sldId="272"/>
            <ac:spMk id="14" creationId="{119547D7-01A0-4418-AE21-0B3E0C4CCDA2}"/>
          </ac:spMkLst>
        </pc:spChg>
      </pc:sldChg>
      <pc:sldChg chg="addSp delSp modSp add mod ord">
        <pc:chgData name="malalt76@gmail.com" userId="ebc18e4275ed73a1" providerId="LiveId" clId="{C99FABCC-B3FF-4A27-B71C-04AA31463B5A}" dt="2021-11-07T07:33:49.175" v="2015" actId="1076"/>
        <pc:sldMkLst>
          <pc:docMk/>
          <pc:sldMk cId="245825182" sldId="273"/>
        </pc:sldMkLst>
        <pc:spChg chg="del mod">
          <ac:chgData name="malalt76@gmail.com" userId="ebc18e4275ed73a1" providerId="LiveId" clId="{C99FABCC-B3FF-4A27-B71C-04AA31463B5A}" dt="2021-11-06T08:48:49.236" v="344" actId="478"/>
          <ac:spMkLst>
            <pc:docMk/>
            <pc:sldMk cId="245825182" sldId="273"/>
            <ac:spMk id="6" creationId="{147A9A16-E96F-4027-8133-AF3CE1FFFB0C}"/>
          </ac:spMkLst>
        </pc:spChg>
        <pc:spChg chg="mod">
          <ac:chgData name="malalt76@gmail.com" userId="ebc18e4275ed73a1" providerId="LiveId" clId="{C99FABCC-B3FF-4A27-B71C-04AA31463B5A}" dt="2021-11-07T07:33:49.175" v="2015" actId="1076"/>
          <ac:spMkLst>
            <pc:docMk/>
            <pc:sldMk cId="245825182" sldId="273"/>
            <ac:spMk id="14" creationId="{119547D7-01A0-4418-AE21-0B3E0C4CCDA2}"/>
          </ac:spMkLst>
        </pc:spChg>
        <pc:graphicFrameChg chg="add del mod">
          <ac:chgData name="malalt76@gmail.com" userId="ebc18e4275ed73a1" providerId="LiveId" clId="{C99FABCC-B3FF-4A27-B71C-04AA31463B5A}" dt="2021-11-06T08:48:55.404" v="347"/>
          <ac:graphicFrameMkLst>
            <pc:docMk/>
            <pc:sldMk cId="245825182" sldId="273"/>
            <ac:graphicFrameMk id="2" creationId="{D96FAA71-1328-446D-A4C5-9BC85C800663}"/>
          </ac:graphicFrameMkLst>
        </pc:graphicFrameChg>
        <pc:picChg chg="mod">
          <ac:chgData name="malalt76@gmail.com" userId="ebc18e4275ed73a1" providerId="LiveId" clId="{C99FABCC-B3FF-4A27-B71C-04AA31463B5A}" dt="2021-11-06T08:51:38.544" v="357" actId="692"/>
          <ac:picMkLst>
            <pc:docMk/>
            <pc:sldMk cId="245825182" sldId="273"/>
            <ac:picMk id="4" creationId="{52D55F3F-3C54-4D54-AAC3-A6F46F8908A0}"/>
          </ac:picMkLst>
        </pc:picChg>
        <pc:picChg chg="add mod">
          <ac:chgData name="malalt76@gmail.com" userId="ebc18e4275ed73a1" providerId="LiveId" clId="{C99FABCC-B3FF-4A27-B71C-04AA31463B5A}" dt="2021-11-06T08:51:40.815" v="358" actId="692"/>
          <ac:picMkLst>
            <pc:docMk/>
            <pc:sldMk cId="245825182" sldId="273"/>
            <ac:picMk id="5" creationId="{42DB54E0-ECFE-4690-9D76-4A5AB5D82F13}"/>
          </ac:picMkLst>
        </pc:picChg>
      </pc:sldChg>
      <pc:sldChg chg="addSp delSp modSp add mod">
        <pc:chgData name="malalt76@gmail.com" userId="ebc18e4275ed73a1" providerId="LiveId" clId="{C99FABCC-B3FF-4A27-B71C-04AA31463B5A}" dt="2021-11-07T07:33:41.070" v="2014" actId="1076"/>
        <pc:sldMkLst>
          <pc:docMk/>
          <pc:sldMk cId="2796668896" sldId="274"/>
        </pc:sldMkLst>
        <pc:spChg chg="add del mod">
          <ac:chgData name="malalt76@gmail.com" userId="ebc18e4275ed73a1" providerId="LiveId" clId="{C99FABCC-B3FF-4A27-B71C-04AA31463B5A}" dt="2021-11-06T08:54:05.547" v="364"/>
          <ac:spMkLst>
            <pc:docMk/>
            <pc:sldMk cId="2796668896" sldId="274"/>
            <ac:spMk id="2" creationId="{EA90CD2A-B54A-48BA-BC02-FEFB7C8979C1}"/>
          </ac:spMkLst>
        </pc:spChg>
        <pc:spChg chg="add del mod">
          <ac:chgData name="malalt76@gmail.com" userId="ebc18e4275ed73a1" providerId="LiveId" clId="{C99FABCC-B3FF-4A27-B71C-04AA31463B5A}" dt="2021-11-06T08:54:05.547" v="364"/>
          <ac:spMkLst>
            <pc:docMk/>
            <pc:sldMk cId="2796668896" sldId="274"/>
            <ac:spMk id="3" creationId="{6F237D5C-ADB2-4863-89B7-8135BD37EEFF}"/>
          </ac:spMkLst>
        </pc:spChg>
        <pc:spChg chg="add del mod">
          <ac:chgData name="malalt76@gmail.com" userId="ebc18e4275ed73a1" providerId="LiveId" clId="{C99FABCC-B3FF-4A27-B71C-04AA31463B5A}" dt="2021-11-06T08:54:05.547" v="364"/>
          <ac:spMkLst>
            <pc:docMk/>
            <pc:sldMk cId="2796668896" sldId="274"/>
            <ac:spMk id="4" creationId="{F2971A9D-2E8F-45BC-97C0-7A50B40FA7A0}"/>
          </ac:spMkLst>
        </pc:spChg>
        <pc:spChg chg="add del mod">
          <ac:chgData name="malalt76@gmail.com" userId="ebc18e4275ed73a1" providerId="LiveId" clId="{C99FABCC-B3FF-4A27-B71C-04AA31463B5A}" dt="2021-11-06T08:54:05.547" v="364"/>
          <ac:spMkLst>
            <pc:docMk/>
            <pc:sldMk cId="2796668896" sldId="274"/>
            <ac:spMk id="5" creationId="{EA3299E1-4501-4FA4-8DAA-CA9971715321}"/>
          </ac:spMkLst>
        </pc:spChg>
        <pc:spChg chg="del">
          <ac:chgData name="malalt76@gmail.com" userId="ebc18e4275ed73a1" providerId="LiveId" clId="{C99FABCC-B3FF-4A27-B71C-04AA31463B5A}" dt="2021-11-06T08:53:57.300" v="360" actId="478"/>
          <ac:spMkLst>
            <pc:docMk/>
            <pc:sldMk cId="2796668896" sldId="274"/>
            <ac:spMk id="7" creationId="{0A0370E0-8ADA-4585-BBDE-09E03C42AE02}"/>
          </ac:spMkLst>
        </pc:spChg>
        <pc:spChg chg="mod">
          <ac:chgData name="malalt76@gmail.com" userId="ebc18e4275ed73a1" providerId="LiveId" clId="{C99FABCC-B3FF-4A27-B71C-04AA31463B5A}" dt="2021-11-06T08:54:40.151" v="405" actId="20577"/>
          <ac:spMkLst>
            <pc:docMk/>
            <pc:sldMk cId="2796668896" sldId="274"/>
            <ac:spMk id="11" creationId="{054EA586-3DAF-4C5F-8C53-F64A0F727D01}"/>
          </ac:spMkLst>
        </pc:spChg>
        <pc:spChg chg="mod">
          <ac:chgData name="malalt76@gmail.com" userId="ebc18e4275ed73a1" providerId="LiveId" clId="{C99FABCC-B3FF-4A27-B71C-04AA31463B5A}" dt="2021-11-07T07:33:41.070" v="2014" actId="1076"/>
          <ac:spMkLst>
            <pc:docMk/>
            <pc:sldMk cId="2796668896" sldId="274"/>
            <ac:spMk id="14" creationId="{119547D7-01A0-4418-AE21-0B3E0C4CCDA2}"/>
          </ac:spMkLst>
        </pc:spChg>
        <pc:picChg chg="add mod">
          <ac:chgData name="malalt76@gmail.com" userId="ebc18e4275ed73a1" providerId="LiveId" clId="{C99FABCC-B3FF-4A27-B71C-04AA31463B5A}" dt="2021-11-06T08:54:25.856" v="369" actId="692"/>
          <ac:picMkLst>
            <pc:docMk/>
            <pc:sldMk cId="2796668896" sldId="274"/>
            <ac:picMk id="12" creationId="{62733262-8F97-42DA-AF2D-92878FE2BCFA}"/>
          </ac:picMkLst>
        </pc:picChg>
        <pc:picChg chg="add del mod">
          <ac:chgData name="malalt76@gmail.com" userId="ebc18e4275ed73a1" providerId="LiveId" clId="{C99FABCC-B3FF-4A27-B71C-04AA31463B5A}" dt="2021-11-06T08:54:05.547" v="364"/>
          <ac:picMkLst>
            <pc:docMk/>
            <pc:sldMk cId="2796668896" sldId="274"/>
            <ac:picMk id="2051" creationId="{4D21ACBB-EE5C-4B0F-8782-C0C4D0C48CDD}"/>
          </ac:picMkLst>
        </pc:picChg>
        <pc:cxnChg chg="add del mod">
          <ac:chgData name="malalt76@gmail.com" userId="ebc18e4275ed73a1" providerId="LiveId" clId="{C99FABCC-B3FF-4A27-B71C-04AA31463B5A}" dt="2021-11-06T08:54:05.547" v="364"/>
          <ac:cxnSpMkLst>
            <pc:docMk/>
            <pc:sldMk cId="2796668896" sldId="274"/>
            <ac:cxnSpMk id="6" creationId="{AAE5E23F-04EB-47A4-80E4-C3621A6A01FC}"/>
          </ac:cxnSpMkLst>
        </pc:cxnChg>
        <pc:cxnChg chg="add del mod">
          <ac:chgData name="malalt76@gmail.com" userId="ebc18e4275ed73a1" providerId="LiveId" clId="{C99FABCC-B3FF-4A27-B71C-04AA31463B5A}" dt="2021-11-06T08:54:05.547" v="364"/>
          <ac:cxnSpMkLst>
            <pc:docMk/>
            <pc:sldMk cId="2796668896" sldId="274"/>
            <ac:cxnSpMk id="8" creationId="{FD87165C-2C41-4D53-B44F-00FBBF0E7E38}"/>
          </ac:cxnSpMkLst>
        </pc:cxnChg>
        <pc:cxnChg chg="add del mod">
          <ac:chgData name="malalt76@gmail.com" userId="ebc18e4275ed73a1" providerId="LiveId" clId="{C99FABCC-B3FF-4A27-B71C-04AA31463B5A}" dt="2021-11-06T08:54:05.547" v="364"/>
          <ac:cxnSpMkLst>
            <pc:docMk/>
            <pc:sldMk cId="2796668896" sldId="274"/>
            <ac:cxnSpMk id="9" creationId="{E7FA3821-F248-4BAA-9379-204347F488E4}"/>
          </ac:cxnSpMkLst>
        </pc:cxnChg>
      </pc:sldChg>
      <pc:sldChg chg="addSp delSp modSp add mod ord">
        <pc:chgData name="malalt76@gmail.com" userId="ebc18e4275ed73a1" providerId="LiveId" clId="{C99FABCC-B3FF-4A27-B71C-04AA31463B5A}" dt="2021-11-06T11:57:05.189" v="1700" actId="1076"/>
        <pc:sldMkLst>
          <pc:docMk/>
          <pc:sldMk cId="405762019" sldId="275"/>
        </pc:sldMkLst>
        <pc:spChg chg="add mod">
          <ac:chgData name="malalt76@gmail.com" userId="ebc18e4275ed73a1" providerId="LiveId" clId="{C99FABCC-B3FF-4A27-B71C-04AA31463B5A}" dt="2021-11-06T08:57:15.476" v="462" actId="14100"/>
          <ac:spMkLst>
            <pc:docMk/>
            <pc:sldMk cId="405762019" sldId="275"/>
            <ac:spMk id="6" creationId="{A4889827-2B02-45ED-97A9-ED9359193072}"/>
          </ac:spMkLst>
        </pc:spChg>
        <pc:spChg chg="mod">
          <ac:chgData name="malalt76@gmail.com" userId="ebc18e4275ed73a1" providerId="LiveId" clId="{C99FABCC-B3FF-4A27-B71C-04AA31463B5A}" dt="2021-11-06T08:57:01.586" v="457" actId="20577"/>
          <ac:spMkLst>
            <pc:docMk/>
            <pc:sldMk cId="405762019" sldId="275"/>
            <ac:spMk id="11" creationId="{054EA586-3DAF-4C5F-8C53-F64A0F727D01}"/>
          </ac:spMkLst>
        </pc:spChg>
        <pc:spChg chg="mod">
          <ac:chgData name="malalt76@gmail.com" userId="ebc18e4275ed73a1" providerId="LiveId" clId="{C99FABCC-B3FF-4A27-B71C-04AA31463B5A}" dt="2021-11-06T11:57:05.189" v="1700" actId="1076"/>
          <ac:spMkLst>
            <pc:docMk/>
            <pc:sldMk cId="405762019" sldId="275"/>
            <ac:spMk id="14" creationId="{119547D7-01A0-4418-AE21-0B3E0C4CCDA2}"/>
          </ac:spMkLst>
        </pc:spChg>
        <pc:picChg chg="del">
          <ac:chgData name="malalt76@gmail.com" userId="ebc18e4275ed73a1" providerId="LiveId" clId="{C99FABCC-B3FF-4A27-B71C-04AA31463B5A}" dt="2021-11-06T08:57:03.299" v="458" actId="478"/>
          <ac:picMkLst>
            <pc:docMk/>
            <pc:sldMk cId="405762019" sldId="275"/>
            <ac:picMk id="12" creationId="{62733262-8F97-42DA-AF2D-92878FE2BCFA}"/>
          </ac:picMkLst>
        </pc:picChg>
      </pc:sldChg>
      <pc:sldChg chg="addSp delSp modSp add mod">
        <pc:chgData name="malalt76@gmail.com" userId="ebc18e4275ed73a1" providerId="LiveId" clId="{C99FABCC-B3FF-4A27-B71C-04AA31463B5A}" dt="2021-11-07T07:33:24.254" v="2009" actId="1076"/>
        <pc:sldMkLst>
          <pc:docMk/>
          <pc:sldMk cId="2900520013" sldId="276"/>
        </pc:sldMkLst>
        <pc:spChg chg="add mod">
          <ac:chgData name="malalt76@gmail.com" userId="ebc18e4275ed73a1" providerId="LiveId" clId="{C99FABCC-B3FF-4A27-B71C-04AA31463B5A}" dt="2021-11-06T08:58:23.240" v="486" actId="14100"/>
          <ac:spMkLst>
            <pc:docMk/>
            <pc:sldMk cId="2900520013" sldId="276"/>
            <ac:spMk id="2" creationId="{E9ECDF6E-F10D-4C7D-801E-B574198032BE}"/>
          </ac:spMkLst>
        </pc:spChg>
        <pc:spChg chg="add mod">
          <ac:chgData name="malalt76@gmail.com" userId="ebc18e4275ed73a1" providerId="LiveId" clId="{C99FABCC-B3FF-4A27-B71C-04AA31463B5A}" dt="2021-11-06T08:58:45.079" v="492" actId="1076"/>
          <ac:spMkLst>
            <pc:docMk/>
            <pc:sldMk cId="2900520013" sldId="276"/>
            <ac:spMk id="3" creationId="{FFD97D92-0D6E-49F7-8E4B-FB6273863A4B}"/>
          </ac:spMkLst>
        </pc:spChg>
        <pc:spChg chg="del">
          <ac:chgData name="malalt76@gmail.com" userId="ebc18e4275ed73a1" providerId="LiveId" clId="{C99FABCC-B3FF-4A27-B71C-04AA31463B5A}" dt="2021-11-06T08:57:39.284" v="474" actId="478"/>
          <ac:spMkLst>
            <pc:docMk/>
            <pc:sldMk cId="2900520013" sldId="276"/>
            <ac:spMk id="6" creationId="{A4889827-2B02-45ED-97A9-ED9359193072}"/>
          </ac:spMkLst>
        </pc:spChg>
        <pc:spChg chg="mod">
          <ac:chgData name="malalt76@gmail.com" userId="ebc18e4275ed73a1" providerId="LiveId" clId="{C99FABCC-B3FF-4A27-B71C-04AA31463B5A}" dt="2021-11-06T11:27:57.651" v="1508" actId="20577"/>
          <ac:spMkLst>
            <pc:docMk/>
            <pc:sldMk cId="2900520013" sldId="276"/>
            <ac:spMk id="11" creationId="{054EA586-3DAF-4C5F-8C53-F64A0F727D01}"/>
          </ac:spMkLst>
        </pc:spChg>
        <pc:spChg chg="mod">
          <ac:chgData name="malalt76@gmail.com" userId="ebc18e4275ed73a1" providerId="LiveId" clId="{C99FABCC-B3FF-4A27-B71C-04AA31463B5A}" dt="2021-11-07T07:33:24.254" v="2009" actId="1076"/>
          <ac:spMkLst>
            <pc:docMk/>
            <pc:sldMk cId="2900520013" sldId="276"/>
            <ac:spMk id="14" creationId="{119547D7-01A0-4418-AE21-0B3E0C4CCDA2}"/>
          </ac:spMkLst>
        </pc:spChg>
        <pc:picChg chg="add mod">
          <ac:chgData name="malalt76@gmail.com" userId="ebc18e4275ed73a1" providerId="LiveId" clId="{C99FABCC-B3FF-4A27-B71C-04AA31463B5A}" dt="2021-11-06T08:58:34.606" v="490" actId="692"/>
          <ac:picMkLst>
            <pc:docMk/>
            <pc:sldMk cId="2900520013" sldId="276"/>
            <ac:picMk id="3073" creationId="{6B5A7FD7-5327-4C22-8B49-A05B6D0E3BA7}"/>
          </ac:picMkLst>
        </pc:picChg>
      </pc:sldChg>
      <pc:sldChg chg="addSp delSp modSp add mod ord">
        <pc:chgData name="malalt76@gmail.com" userId="ebc18e4275ed73a1" providerId="LiveId" clId="{C99FABCC-B3FF-4A27-B71C-04AA31463B5A}" dt="2021-11-07T07:33:14.967" v="2008" actId="1076"/>
        <pc:sldMkLst>
          <pc:docMk/>
          <pc:sldMk cId="3476456709" sldId="277"/>
        </pc:sldMkLst>
        <pc:spChg chg="del mod">
          <ac:chgData name="malalt76@gmail.com" userId="ebc18e4275ed73a1" providerId="LiveId" clId="{C99FABCC-B3FF-4A27-B71C-04AA31463B5A}" dt="2021-11-06T09:33:20.063" v="912" actId="478"/>
          <ac:spMkLst>
            <pc:docMk/>
            <pc:sldMk cId="3476456709" sldId="277"/>
            <ac:spMk id="2" creationId="{E9ECDF6E-F10D-4C7D-801E-B574198032BE}"/>
          </ac:spMkLst>
        </pc:spChg>
        <pc:spChg chg="del mod">
          <ac:chgData name="malalt76@gmail.com" userId="ebc18e4275ed73a1" providerId="LiveId" clId="{C99FABCC-B3FF-4A27-B71C-04AA31463B5A}" dt="2021-11-06T09:33:17.314" v="909"/>
          <ac:spMkLst>
            <pc:docMk/>
            <pc:sldMk cId="3476456709" sldId="277"/>
            <ac:spMk id="3" creationId="{FFD97D92-0D6E-49F7-8E4B-FB6273863A4B}"/>
          </ac:spMkLst>
        </pc:spChg>
        <pc:spChg chg="add mod">
          <ac:chgData name="malalt76@gmail.com" userId="ebc18e4275ed73a1" providerId="LiveId" clId="{C99FABCC-B3FF-4A27-B71C-04AA31463B5A}" dt="2021-11-06T10:49:19.993" v="1006" actId="6549"/>
          <ac:spMkLst>
            <pc:docMk/>
            <pc:sldMk cId="3476456709" sldId="277"/>
            <ac:spMk id="10" creationId="{767CF99C-D833-44B4-A7F3-6130AB8B85B8}"/>
          </ac:spMkLst>
        </pc:spChg>
        <pc:spChg chg="mod">
          <ac:chgData name="malalt76@gmail.com" userId="ebc18e4275ed73a1" providerId="LiveId" clId="{C99FABCC-B3FF-4A27-B71C-04AA31463B5A}" dt="2021-11-06T11:28:07.334" v="1522" actId="6549"/>
          <ac:spMkLst>
            <pc:docMk/>
            <pc:sldMk cId="3476456709" sldId="277"/>
            <ac:spMk id="11" creationId="{054EA586-3DAF-4C5F-8C53-F64A0F727D01}"/>
          </ac:spMkLst>
        </pc:spChg>
        <pc:spChg chg="mod">
          <ac:chgData name="malalt76@gmail.com" userId="ebc18e4275ed73a1" providerId="LiveId" clId="{C99FABCC-B3FF-4A27-B71C-04AA31463B5A}" dt="2021-11-07T07:33:14.967" v="2008" actId="1076"/>
          <ac:spMkLst>
            <pc:docMk/>
            <pc:sldMk cId="3476456709" sldId="277"/>
            <ac:spMk id="14" creationId="{119547D7-01A0-4418-AE21-0B3E0C4CCDA2}"/>
          </ac:spMkLst>
        </pc:spChg>
        <pc:spChg chg="add mod">
          <ac:chgData name="malalt76@gmail.com" userId="ebc18e4275ed73a1" providerId="LiveId" clId="{C99FABCC-B3FF-4A27-B71C-04AA31463B5A}" dt="2021-11-06T10:49:41.664" v="1012" actId="14100"/>
          <ac:spMkLst>
            <pc:docMk/>
            <pc:sldMk cId="3476456709" sldId="277"/>
            <ac:spMk id="15" creationId="{D0DDA17A-9004-4C85-A4C4-4F561D5A5773}"/>
          </ac:spMkLst>
        </pc:spChg>
        <pc:picChg chg="add del mod">
          <ac:chgData name="malalt76@gmail.com" userId="ebc18e4275ed73a1" providerId="LiveId" clId="{C99FABCC-B3FF-4A27-B71C-04AA31463B5A}" dt="2021-11-06T10:49:03.927" v="1000" actId="478"/>
          <ac:picMkLst>
            <pc:docMk/>
            <pc:sldMk cId="3476456709" sldId="277"/>
            <ac:picMk id="5" creationId="{A2F97F8D-E028-4C8C-A2D3-96869BB6692E}"/>
          </ac:picMkLst>
        </pc:picChg>
        <pc:picChg chg="add mod">
          <ac:chgData name="malalt76@gmail.com" userId="ebc18e4275ed73a1" providerId="LiveId" clId="{C99FABCC-B3FF-4A27-B71C-04AA31463B5A}" dt="2021-11-06T10:49:44.011" v="1013" actId="692"/>
          <ac:picMkLst>
            <pc:docMk/>
            <pc:sldMk cId="3476456709" sldId="277"/>
            <ac:picMk id="8" creationId="{39B60025-3CE5-4DD8-8EED-4490ED5C1666}"/>
          </ac:picMkLst>
        </pc:picChg>
        <pc:picChg chg="del">
          <ac:chgData name="malalt76@gmail.com" userId="ebc18e4275ed73a1" providerId="LiveId" clId="{C99FABCC-B3FF-4A27-B71C-04AA31463B5A}" dt="2021-11-06T09:33:17.310" v="907" actId="478"/>
          <ac:picMkLst>
            <pc:docMk/>
            <pc:sldMk cId="3476456709" sldId="277"/>
            <ac:picMk id="3073" creationId="{6B5A7FD7-5327-4C22-8B49-A05B6D0E3BA7}"/>
          </ac:picMkLst>
        </pc:picChg>
      </pc:sldChg>
      <pc:sldChg chg="new del">
        <pc:chgData name="malalt76@gmail.com" userId="ebc18e4275ed73a1" providerId="LiveId" clId="{C99FABCC-B3FF-4A27-B71C-04AA31463B5A}" dt="2021-11-06T09:13:58.955" v="511" actId="680"/>
        <pc:sldMkLst>
          <pc:docMk/>
          <pc:sldMk cId="1316367931" sldId="278"/>
        </pc:sldMkLst>
      </pc:sldChg>
      <pc:sldChg chg="addSp delSp modSp add mod modNotesTx">
        <pc:chgData name="malalt76@gmail.com" userId="ebc18e4275ed73a1" providerId="LiveId" clId="{C99FABCC-B3FF-4A27-B71C-04AA31463B5A}" dt="2021-11-06T11:02:17.682" v="1252"/>
        <pc:sldMkLst>
          <pc:docMk/>
          <pc:sldMk cId="1530047661" sldId="278"/>
        </pc:sldMkLst>
        <pc:spChg chg="add mod">
          <ac:chgData name="malalt76@gmail.com" userId="ebc18e4275ed73a1" providerId="LiveId" clId="{C99FABCC-B3FF-4A27-B71C-04AA31463B5A}" dt="2021-11-06T11:01:41.866" v="1242" actId="1076"/>
          <ac:spMkLst>
            <pc:docMk/>
            <pc:sldMk cId="1530047661" sldId="278"/>
            <ac:spMk id="10" creationId="{1F2B4BDB-E1E9-4C71-AD69-59837A3AB89C}"/>
          </ac:spMkLst>
        </pc:spChg>
        <pc:spChg chg="mod">
          <ac:chgData name="malalt76@gmail.com" userId="ebc18e4275ed73a1" providerId="LiveId" clId="{C99FABCC-B3FF-4A27-B71C-04AA31463B5A}" dt="2021-11-06T09:14:06.035" v="525" actId="20577"/>
          <ac:spMkLst>
            <pc:docMk/>
            <pc:sldMk cId="1530047661" sldId="278"/>
            <ac:spMk id="11" creationId="{054EA586-3DAF-4C5F-8C53-F64A0F727D01}"/>
          </ac:spMkLst>
        </pc:spChg>
        <pc:spChg chg="add mod">
          <ac:chgData name="malalt76@gmail.com" userId="ebc18e4275ed73a1" providerId="LiveId" clId="{C99FABCC-B3FF-4A27-B71C-04AA31463B5A}" dt="2021-11-06T11:01:43.882" v="1243" actId="1076"/>
          <ac:spMkLst>
            <pc:docMk/>
            <pc:sldMk cId="1530047661" sldId="278"/>
            <ac:spMk id="13" creationId="{7C617166-A4B0-457E-A9CC-05195459A076}"/>
          </ac:spMkLst>
        </pc:spChg>
        <pc:spChg chg="add mod">
          <ac:chgData name="malalt76@gmail.com" userId="ebc18e4275ed73a1" providerId="LiveId" clId="{C99FABCC-B3FF-4A27-B71C-04AA31463B5A}" dt="2021-11-06T11:01:46.418" v="1244" actId="1076"/>
          <ac:spMkLst>
            <pc:docMk/>
            <pc:sldMk cId="1530047661" sldId="278"/>
            <ac:spMk id="15" creationId="{E85C299A-3A34-4DFF-B585-1E1565492739}"/>
          </ac:spMkLst>
        </pc:spChg>
        <pc:spChg chg="add mod">
          <ac:chgData name="malalt76@gmail.com" userId="ebc18e4275ed73a1" providerId="LiveId" clId="{C99FABCC-B3FF-4A27-B71C-04AA31463B5A}" dt="2021-11-06T09:22:30.230" v="837" actId="14100"/>
          <ac:spMkLst>
            <pc:docMk/>
            <pc:sldMk cId="1530047661" sldId="278"/>
            <ac:spMk id="16" creationId="{318365A9-B911-4580-8E44-B05045100214}"/>
          </ac:spMkLst>
        </pc:spChg>
        <pc:graphicFrameChg chg="add mod modGraphic">
          <ac:chgData name="malalt76@gmail.com" userId="ebc18e4275ed73a1" providerId="LiveId" clId="{C99FABCC-B3FF-4A27-B71C-04AA31463B5A}" dt="2021-11-06T11:02:17.682" v="1252"/>
          <ac:graphicFrameMkLst>
            <pc:docMk/>
            <pc:sldMk cId="1530047661" sldId="278"/>
            <ac:graphicFrameMk id="4" creationId="{9FE7BD8A-9411-4CD6-A384-59CE3EE6ED07}"/>
          </ac:graphicFrameMkLst>
        </pc:graphicFrameChg>
        <pc:picChg chg="add del mod">
          <ac:chgData name="malalt76@gmail.com" userId="ebc18e4275ed73a1" providerId="LiveId" clId="{C99FABCC-B3FF-4A27-B71C-04AA31463B5A}" dt="2021-11-06T09:14:39.665" v="532" actId="478"/>
          <ac:picMkLst>
            <pc:docMk/>
            <pc:sldMk cId="1530047661" sldId="278"/>
            <ac:picMk id="3" creationId="{DEA6F7D0-9C85-4AB0-AD1B-ED234E6BCC98}"/>
          </ac:picMkLst>
        </pc:picChg>
        <pc:picChg chg="add del">
          <ac:chgData name="malalt76@gmail.com" userId="ebc18e4275ed73a1" providerId="LiveId" clId="{C99FABCC-B3FF-4A27-B71C-04AA31463B5A}" dt="2021-11-06T09:17:37.364" v="675" actId="22"/>
          <ac:picMkLst>
            <pc:docMk/>
            <pc:sldMk cId="1530047661" sldId="278"/>
            <ac:picMk id="6" creationId="{3003DAA1-31EA-4F1C-B31F-40CC3FEA4EB1}"/>
          </ac:picMkLst>
        </pc:picChg>
        <pc:picChg chg="del">
          <ac:chgData name="malalt76@gmail.com" userId="ebc18e4275ed73a1" providerId="LiveId" clId="{C99FABCC-B3FF-4A27-B71C-04AA31463B5A}" dt="2021-11-06T09:14:08.384" v="526" actId="478"/>
          <ac:picMkLst>
            <pc:docMk/>
            <pc:sldMk cId="1530047661" sldId="278"/>
            <ac:picMk id="12" creationId="{62733262-8F97-42DA-AF2D-92878FE2BCFA}"/>
          </ac:picMkLst>
        </pc:picChg>
        <pc:cxnChg chg="add mod">
          <ac:chgData name="malalt76@gmail.com" userId="ebc18e4275ed73a1" providerId="LiveId" clId="{C99FABCC-B3FF-4A27-B71C-04AA31463B5A}" dt="2021-11-06T11:01:53.994" v="1246" actId="14100"/>
          <ac:cxnSpMkLst>
            <pc:docMk/>
            <pc:sldMk cId="1530047661" sldId="278"/>
            <ac:cxnSpMk id="9" creationId="{5B19F267-C8D8-403C-902A-FC12577F88F9}"/>
          </ac:cxnSpMkLst>
        </pc:cxnChg>
        <pc:cxnChg chg="add mod">
          <ac:chgData name="malalt76@gmail.com" userId="ebc18e4275ed73a1" providerId="LiveId" clId="{C99FABCC-B3FF-4A27-B71C-04AA31463B5A}" dt="2021-11-06T11:01:50.035" v="1245" actId="14100"/>
          <ac:cxnSpMkLst>
            <pc:docMk/>
            <pc:sldMk cId="1530047661" sldId="278"/>
            <ac:cxnSpMk id="19" creationId="{F16B4B1E-E2BE-4D5C-8E4C-7C6D0CA1AD9C}"/>
          </ac:cxnSpMkLst>
        </pc:cxnChg>
      </pc:sldChg>
      <pc:sldChg chg="modSp add mod modNotesTx">
        <pc:chgData name="malalt76@gmail.com" userId="ebc18e4275ed73a1" providerId="LiveId" clId="{C99FABCC-B3FF-4A27-B71C-04AA31463B5A}" dt="2021-11-07T07:33:33.287" v="2012" actId="1076"/>
        <pc:sldMkLst>
          <pc:docMk/>
          <pc:sldMk cId="706362346" sldId="279"/>
        </pc:sldMkLst>
        <pc:spChg chg="mod">
          <ac:chgData name="malalt76@gmail.com" userId="ebc18e4275ed73a1" providerId="LiveId" clId="{C99FABCC-B3FF-4A27-B71C-04AA31463B5A}" dt="2021-11-07T07:33:33.287" v="2012" actId="1076"/>
          <ac:spMkLst>
            <pc:docMk/>
            <pc:sldMk cId="706362346" sldId="279"/>
            <ac:spMk id="14" creationId="{119547D7-01A0-4418-AE21-0B3E0C4CCDA2}"/>
          </ac:spMkLst>
        </pc:spChg>
        <pc:picChg chg="mod">
          <ac:chgData name="malalt76@gmail.com" userId="ebc18e4275ed73a1" providerId="LiveId" clId="{C99FABCC-B3FF-4A27-B71C-04AA31463B5A}" dt="2021-11-06T09:26:32.708" v="884" actId="692"/>
          <ac:picMkLst>
            <pc:docMk/>
            <pc:sldMk cId="706362346" sldId="279"/>
            <ac:picMk id="3" creationId="{DEA6F7D0-9C85-4AB0-AD1B-ED234E6BCC98}"/>
          </ac:picMkLst>
        </pc:picChg>
      </pc:sldChg>
      <pc:sldChg chg="modSp add mod ord">
        <pc:chgData name="malalt76@gmail.com" userId="ebc18e4275ed73a1" providerId="LiveId" clId="{C99FABCC-B3FF-4A27-B71C-04AA31463B5A}" dt="2021-11-29T13:08:52.936" v="2073" actId="20577"/>
        <pc:sldMkLst>
          <pc:docMk/>
          <pc:sldMk cId="1501095707" sldId="280"/>
        </pc:sldMkLst>
        <pc:spChg chg="mod">
          <ac:chgData name="malalt76@gmail.com" userId="ebc18e4275ed73a1" providerId="LiveId" clId="{C99FABCC-B3FF-4A27-B71C-04AA31463B5A}" dt="2021-11-06T09:36:02.275" v="942" actId="1076"/>
          <ac:spMkLst>
            <pc:docMk/>
            <pc:sldMk cId="1501095707" sldId="280"/>
            <ac:spMk id="6" creationId="{A4889827-2B02-45ED-97A9-ED9359193072}"/>
          </ac:spMkLst>
        </pc:spChg>
        <pc:spChg chg="mod">
          <ac:chgData name="malalt76@gmail.com" userId="ebc18e4275ed73a1" providerId="LiveId" clId="{C99FABCC-B3FF-4A27-B71C-04AA31463B5A}" dt="2021-11-29T13:08:52.936" v="2073" actId="20577"/>
          <ac:spMkLst>
            <pc:docMk/>
            <pc:sldMk cId="1501095707" sldId="280"/>
            <ac:spMk id="11" creationId="{054EA586-3DAF-4C5F-8C53-F64A0F727D01}"/>
          </ac:spMkLst>
        </pc:spChg>
        <pc:spChg chg="mod">
          <ac:chgData name="malalt76@gmail.com" userId="ebc18e4275ed73a1" providerId="LiveId" clId="{C99FABCC-B3FF-4A27-B71C-04AA31463B5A}" dt="2021-11-07T07:33:37.623" v="2013" actId="1076"/>
          <ac:spMkLst>
            <pc:docMk/>
            <pc:sldMk cId="1501095707" sldId="280"/>
            <ac:spMk id="14" creationId="{119547D7-01A0-4418-AE21-0B3E0C4CCDA2}"/>
          </ac:spMkLst>
        </pc:spChg>
      </pc:sldChg>
      <pc:sldChg chg="addSp delSp modSp add mod">
        <pc:chgData name="malalt76@gmail.com" userId="ebc18e4275ed73a1" providerId="LiveId" clId="{C99FABCC-B3FF-4A27-B71C-04AA31463B5A}" dt="2021-11-29T13:07:55.173" v="2071" actId="1076"/>
        <pc:sldMkLst>
          <pc:docMk/>
          <pc:sldMk cId="1176937250" sldId="281"/>
        </pc:sldMkLst>
        <pc:spChg chg="add mod">
          <ac:chgData name="malalt76@gmail.com" userId="ebc18e4275ed73a1" providerId="LiveId" clId="{C99FABCC-B3FF-4A27-B71C-04AA31463B5A}" dt="2021-11-29T13:07:55.173" v="2071" actId="1076"/>
          <ac:spMkLst>
            <pc:docMk/>
            <pc:sldMk cId="1176937250" sldId="281"/>
            <ac:spMk id="6" creationId="{2D181920-4644-48CF-BE21-81882BBA7ADC}"/>
          </ac:spMkLst>
        </pc:spChg>
        <pc:spChg chg="mod">
          <ac:chgData name="malalt76@gmail.com" userId="ebc18e4275ed73a1" providerId="LiveId" clId="{C99FABCC-B3FF-4A27-B71C-04AA31463B5A}" dt="2021-11-06T10:15:56.110" v="994" actId="6549"/>
          <ac:spMkLst>
            <pc:docMk/>
            <pc:sldMk cId="1176937250" sldId="281"/>
            <ac:spMk id="11" creationId="{054EA586-3DAF-4C5F-8C53-F64A0F727D01}"/>
          </ac:spMkLst>
        </pc:spChg>
        <pc:spChg chg="mod">
          <ac:chgData name="malalt76@gmail.com" userId="ebc18e4275ed73a1" providerId="LiveId" clId="{C99FABCC-B3FF-4A27-B71C-04AA31463B5A}" dt="2021-11-07T07:33:29.127" v="2011" actId="1076"/>
          <ac:spMkLst>
            <pc:docMk/>
            <pc:sldMk cId="1176937250" sldId="281"/>
            <ac:spMk id="14" creationId="{119547D7-01A0-4418-AE21-0B3E0C4CCDA2}"/>
          </ac:spMkLst>
        </pc:spChg>
        <pc:picChg chg="del">
          <ac:chgData name="malalt76@gmail.com" userId="ebc18e4275ed73a1" providerId="LiveId" clId="{C99FABCC-B3FF-4A27-B71C-04AA31463B5A}" dt="2021-11-06T10:12:11.356" v="944" actId="478"/>
          <ac:picMkLst>
            <pc:docMk/>
            <pc:sldMk cId="1176937250" sldId="281"/>
            <ac:picMk id="3" creationId="{DEA6F7D0-9C85-4AB0-AD1B-ED234E6BCC98}"/>
          </ac:picMkLst>
        </pc:picChg>
        <pc:picChg chg="add mod ord">
          <ac:chgData name="malalt76@gmail.com" userId="ebc18e4275ed73a1" providerId="LiveId" clId="{C99FABCC-B3FF-4A27-B71C-04AA31463B5A}" dt="2021-11-06T10:14:37.119" v="993" actId="1076"/>
          <ac:picMkLst>
            <pc:docMk/>
            <pc:sldMk cId="1176937250" sldId="281"/>
            <ac:picMk id="5" creationId="{0A681457-C1EC-4E94-82DE-B431E39589E0}"/>
          </ac:picMkLst>
        </pc:picChg>
        <pc:picChg chg="add del mod">
          <ac:chgData name="malalt76@gmail.com" userId="ebc18e4275ed73a1" providerId="LiveId" clId="{C99FABCC-B3FF-4A27-B71C-04AA31463B5A}" dt="2021-11-06T10:13:56.907" v="985" actId="478"/>
          <ac:picMkLst>
            <pc:docMk/>
            <pc:sldMk cId="1176937250" sldId="281"/>
            <ac:picMk id="8" creationId="{FFB086CE-FC9D-4911-A078-B552CE38AB97}"/>
          </ac:picMkLst>
        </pc:picChg>
        <pc:picChg chg="add mod">
          <ac:chgData name="malalt76@gmail.com" userId="ebc18e4275ed73a1" providerId="LiveId" clId="{C99FABCC-B3FF-4A27-B71C-04AA31463B5A}" dt="2021-11-06T10:14:31.311" v="991" actId="692"/>
          <ac:picMkLst>
            <pc:docMk/>
            <pc:sldMk cId="1176937250" sldId="281"/>
            <ac:picMk id="10" creationId="{F67211CA-DA2F-4496-9E24-749F4743FB22}"/>
          </ac:picMkLst>
        </pc:picChg>
      </pc:sldChg>
      <pc:sldChg chg="addSp delSp modSp add mod">
        <pc:chgData name="malalt76@gmail.com" userId="ebc18e4275ed73a1" providerId="LiveId" clId="{C99FABCC-B3FF-4A27-B71C-04AA31463B5A}" dt="2021-11-06T11:28:21.490" v="1536" actId="6549"/>
        <pc:sldMkLst>
          <pc:docMk/>
          <pc:sldMk cId="2117734983" sldId="282"/>
        </pc:sldMkLst>
        <pc:spChg chg="add mod">
          <ac:chgData name="malalt76@gmail.com" userId="ebc18e4275ed73a1" providerId="LiveId" clId="{C99FABCC-B3FF-4A27-B71C-04AA31463B5A}" dt="2021-11-06T10:50:24.154" v="1032" actId="6549"/>
          <ac:spMkLst>
            <pc:docMk/>
            <pc:sldMk cId="2117734983" sldId="282"/>
            <ac:spMk id="9" creationId="{E6300CF8-8403-4086-A5DB-413AB309A4BC}"/>
          </ac:spMkLst>
        </pc:spChg>
        <pc:spChg chg="del">
          <ac:chgData name="malalt76@gmail.com" userId="ebc18e4275ed73a1" providerId="LiveId" clId="{C99FABCC-B3FF-4A27-B71C-04AA31463B5A}" dt="2021-11-06T10:50:14.168" v="1025" actId="478"/>
          <ac:spMkLst>
            <pc:docMk/>
            <pc:sldMk cId="2117734983" sldId="282"/>
            <ac:spMk id="10" creationId="{767CF99C-D833-44B4-A7F3-6130AB8B85B8}"/>
          </ac:spMkLst>
        </pc:spChg>
        <pc:spChg chg="mod">
          <ac:chgData name="malalt76@gmail.com" userId="ebc18e4275ed73a1" providerId="LiveId" clId="{C99FABCC-B3FF-4A27-B71C-04AA31463B5A}" dt="2021-11-06T11:28:21.490" v="1536" actId="6549"/>
          <ac:spMkLst>
            <pc:docMk/>
            <pc:sldMk cId="2117734983" sldId="282"/>
            <ac:spMk id="11" creationId="{054EA586-3DAF-4C5F-8C53-F64A0F727D01}"/>
          </ac:spMkLst>
        </pc:spChg>
        <pc:spChg chg="add mod">
          <ac:chgData name="malalt76@gmail.com" userId="ebc18e4275ed73a1" providerId="LiveId" clId="{C99FABCC-B3FF-4A27-B71C-04AA31463B5A}" dt="2021-11-06T10:52:16.411" v="1049" actId="1076"/>
          <ac:spMkLst>
            <pc:docMk/>
            <pc:sldMk cId="2117734983" sldId="282"/>
            <ac:spMk id="12" creationId="{B32F55EE-9C2B-4394-9CAD-D6949655F38E}"/>
          </ac:spMkLst>
        </pc:spChg>
        <pc:spChg chg="mod">
          <ac:chgData name="malalt76@gmail.com" userId="ebc18e4275ed73a1" providerId="LiveId" clId="{C99FABCC-B3FF-4A27-B71C-04AA31463B5A}" dt="2021-11-06T10:51:43.828" v="1047" actId="1076"/>
          <ac:spMkLst>
            <pc:docMk/>
            <pc:sldMk cId="2117734983" sldId="282"/>
            <ac:spMk id="14" creationId="{119547D7-01A0-4418-AE21-0B3E0C4CCDA2}"/>
          </ac:spMkLst>
        </pc:spChg>
        <pc:spChg chg="del">
          <ac:chgData name="malalt76@gmail.com" userId="ebc18e4275ed73a1" providerId="LiveId" clId="{C99FABCC-B3FF-4A27-B71C-04AA31463B5A}" dt="2021-11-06T10:50:16.310" v="1026" actId="478"/>
          <ac:spMkLst>
            <pc:docMk/>
            <pc:sldMk cId="2117734983" sldId="282"/>
            <ac:spMk id="15" creationId="{D0DDA17A-9004-4C85-A4C4-4F561D5A5773}"/>
          </ac:spMkLst>
        </pc:spChg>
        <pc:picChg chg="add mod">
          <ac:chgData name="malalt76@gmail.com" userId="ebc18e4275ed73a1" providerId="LiveId" clId="{C99FABCC-B3FF-4A27-B71C-04AA31463B5A}" dt="2021-11-06T10:51:37.141" v="1046" actId="692"/>
          <ac:picMkLst>
            <pc:docMk/>
            <pc:sldMk cId="2117734983" sldId="282"/>
            <ac:picMk id="4" creationId="{C08DDCC7-8528-4401-9967-15869D65E575}"/>
          </ac:picMkLst>
        </pc:picChg>
        <pc:picChg chg="del">
          <ac:chgData name="malalt76@gmail.com" userId="ebc18e4275ed73a1" providerId="LiveId" clId="{C99FABCC-B3FF-4A27-B71C-04AA31463B5A}" dt="2021-11-06T10:50:17.415" v="1027" actId="478"/>
          <ac:picMkLst>
            <pc:docMk/>
            <pc:sldMk cId="2117734983" sldId="282"/>
            <ac:picMk id="8" creationId="{39B60025-3CE5-4DD8-8EED-4490ED5C1666}"/>
          </ac:picMkLst>
        </pc:picChg>
      </pc:sldChg>
      <pc:sldChg chg="addSp delSp modSp add mod">
        <pc:chgData name="malalt76@gmail.com" userId="ebc18e4275ed73a1" providerId="LiveId" clId="{C99FABCC-B3FF-4A27-B71C-04AA31463B5A}" dt="2021-11-06T11:33:36.020" v="1578" actId="20577"/>
        <pc:sldMkLst>
          <pc:docMk/>
          <pc:sldMk cId="469387238" sldId="283"/>
        </pc:sldMkLst>
        <pc:spChg chg="mod">
          <ac:chgData name="malalt76@gmail.com" userId="ebc18e4275ed73a1" providerId="LiveId" clId="{C99FABCC-B3FF-4A27-B71C-04AA31463B5A}" dt="2021-11-06T10:52:44.475" v="1059"/>
          <ac:spMkLst>
            <pc:docMk/>
            <pc:sldMk cId="469387238" sldId="283"/>
            <ac:spMk id="9" creationId="{E6300CF8-8403-4086-A5DB-413AB309A4BC}"/>
          </ac:spMkLst>
        </pc:spChg>
        <pc:spChg chg="mod">
          <ac:chgData name="malalt76@gmail.com" userId="ebc18e4275ed73a1" providerId="LiveId" clId="{C99FABCC-B3FF-4A27-B71C-04AA31463B5A}" dt="2021-11-06T11:33:36.020" v="1578" actId="20577"/>
          <ac:spMkLst>
            <pc:docMk/>
            <pc:sldMk cId="469387238" sldId="283"/>
            <ac:spMk id="11" creationId="{054EA586-3DAF-4C5F-8C53-F64A0F727D01}"/>
          </ac:spMkLst>
        </pc:spChg>
        <pc:spChg chg="del">
          <ac:chgData name="malalt76@gmail.com" userId="ebc18e4275ed73a1" providerId="LiveId" clId="{C99FABCC-B3FF-4A27-B71C-04AA31463B5A}" dt="2021-11-06T10:52:47.864" v="1061" actId="478"/>
          <ac:spMkLst>
            <pc:docMk/>
            <pc:sldMk cId="469387238" sldId="283"/>
            <ac:spMk id="12" creationId="{B32F55EE-9C2B-4394-9CAD-D6949655F38E}"/>
          </ac:spMkLst>
        </pc:spChg>
        <pc:picChg chg="add mod">
          <ac:chgData name="malalt76@gmail.com" userId="ebc18e4275ed73a1" providerId="LiveId" clId="{C99FABCC-B3FF-4A27-B71C-04AA31463B5A}" dt="2021-11-06T10:53:01.139" v="1064" actId="692"/>
          <ac:picMkLst>
            <pc:docMk/>
            <pc:sldMk cId="469387238" sldId="283"/>
            <ac:picMk id="3" creationId="{2D7D381C-96ED-4578-A16D-20DC7CF5019E}"/>
          </ac:picMkLst>
        </pc:picChg>
        <pc:picChg chg="del">
          <ac:chgData name="malalt76@gmail.com" userId="ebc18e4275ed73a1" providerId="LiveId" clId="{C99FABCC-B3FF-4A27-B71C-04AA31463B5A}" dt="2021-11-06T10:52:46.822" v="1060" actId="478"/>
          <ac:picMkLst>
            <pc:docMk/>
            <pc:sldMk cId="469387238" sldId="283"/>
            <ac:picMk id="4" creationId="{C08DDCC7-8528-4401-9967-15869D65E575}"/>
          </ac:picMkLst>
        </pc:picChg>
      </pc:sldChg>
      <pc:sldChg chg="addSp delSp modSp add mod">
        <pc:chgData name="malalt76@gmail.com" userId="ebc18e4275ed73a1" providerId="LiveId" clId="{C99FABCC-B3FF-4A27-B71C-04AA31463B5A}" dt="2021-11-06T10:53:42.531" v="1086" actId="1076"/>
        <pc:sldMkLst>
          <pc:docMk/>
          <pc:sldMk cId="1695115180" sldId="284"/>
        </pc:sldMkLst>
        <pc:spChg chg="mod">
          <ac:chgData name="malalt76@gmail.com" userId="ebc18e4275ed73a1" providerId="LiveId" clId="{C99FABCC-B3FF-4A27-B71C-04AA31463B5A}" dt="2021-11-06T10:53:36.713" v="1084" actId="20577"/>
          <ac:spMkLst>
            <pc:docMk/>
            <pc:sldMk cId="1695115180" sldId="284"/>
            <ac:spMk id="9" creationId="{E6300CF8-8403-4086-A5DB-413AB309A4BC}"/>
          </ac:spMkLst>
        </pc:spChg>
        <pc:spChg chg="mod">
          <ac:chgData name="malalt76@gmail.com" userId="ebc18e4275ed73a1" providerId="LiveId" clId="{C99FABCC-B3FF-4A27-B71C-04AA31463B5A}" dt="2021-11-06T10:53:14.264" v="1077" actId="20577"/>
          <ac:spMkLst>
            <pc:docMk/>
            <pc:sldMk cId="1695115180" sldId="284"/>
            <ac:spMk id="11" creationId="{054EA586-3DAF-4C5F-8C53-F64A0F727D01}"/>
          </ac:spMkLst>
        </pc:spChg>
        <pc:picChg chg="del">
          <ac:chgData name="malalt76@gmail.com" userId="ebc18e4275ed73a1" providerId="LiveId" clId="{C99FABCC-B3FF-4A27-B71C-04AA31463B5A}" dt="2021-11-06T10:53:19.415" v="1079" actId="478"/>
          <ac:picMkLst>
            <pc:docMk/>
            <pc:sldMk cId="1695115180" sldId="284"/>
            <ac:picMk id="3" creationId="{2D7D381C-96ED-4578-A16D-20DC7CF5019E}"/>
          </ac:picMkLst>
        </pc:picChg>
        <pc:picChg chg="add mod">
          <ac:chgData name="malalt76@gmail.com" userId="ebc18e4275ed73a1" providerId="LiveId" clId="{C99FABCC-B3FF-4A27-B71C-04AA31463B5A}" dt="2021-11-06T10:53:42.531" v="1086" actId="1076"/>
          <ac:picMkLst>
            <pc:docMk/>
            <pc:sldMk cId="1695115180" sldId="284"/>
            <ac:picMk id="4" creationId="{EDB0A509-A522-4496-ACF8-4D50A1597567}"/>
          </ac:picMkLst>
        </pc:picChg>
      </pc:sldChg>
      <pc:sldChg chg="addSp delSp modSp add mod">
        <pc:chgData name="malalt76@gmail.com" userId="ebc18e4275ed73a1" providerId="LiveId" clId="{C99FABCC-B3FF-4A27-B71C-04AA31463B5A}" dt="2021-11-06T10:59:35.945" v="1239" actId="20577"/>
        <pc:sldMkLst>
          <pc:docMk/>
          <pc:sldMk cId="2956941368" sldId="285"/>
        </pc:sldMkLst>
        <pc:spChg chg="add del mod">
          <ac:chgData name="malalt76@gmail.com" userId="ebc18e4275ed73a1" providerId="LiveId" clId="{C99FABCC-B3FF-4A27-B71C-04AA31463B5A}" dt="2021-11-06T10:57:37.911" v="1202" actId="478"/>
          <ac:spMkLst>
            <pc:docMk/>
            <pc:sldMk cId="2956941368" sldId="285"/>
            <ac:spMk id="7" creationId="{C55AFEBB-82BA-4B58-AEE3-31495EA8BA39}"/>
          </ac:spMkLst>
        </pc:spChg>
        <pc:spChg chg="del">
          <ac:chgData name="malalt76@gmail.com" userId="ebc18e4275ed73a1" providerId="LiveId" clId="{C99FABCC-B3FF-4A27-B71C-04AA31463B5A}" dt="2021-11-06T10:54:38.343" v="1107" actId="478"/>
          <ac:spMkLst>
            <pc:docMk/>
            <pc:sldMk cId="2956941368" sldId="285"/>
            <ac:spMk id="9" creationId="{E6300CF8-8403-4086-A5DB-413AB309A4BC}"/>
          </ac:spMkLst>
        </pc:spChg>
        <pc:spChg chg="add mod">
          <ac:chgData name="malalt76@gmail.com" userId="ebc18e4275ed73a1" providerId="LiveId" clId="{C99FABCC-B3FF-4A27-B71C-04AA31463B5A}" dt="2021-11-06T10:59:14.034" v="1214" actId="1076"/>
          <ac:spMkLst>
            <pc:docMk/>
            <pc:sldMk cId="2956941368" sldId="285"/>
            <ac:spMk id="10" creationId="{7A98172C-BE2F-402B-91BD-DD14164FB5B8}"/>
          </ac:spMkLst>
        </pc:spChg>
        <pc:spChg chg="mod">
          <ac:chgData name="malalt76@gmail.com" userId="ebc18e4275ed73a1" providerId="LiveId" clId="{C99FABCC-B3FF-4A27-B71C-04AA31463B5A}" dt="2021-11-06T10:54:35.880" v="1106" actId="20577"/>
          <ac:spMkLst>
            <pc:docMk/>
            <pc:sldMk cId="2956941368" sldId="285"/>
            <ac:spMk id="11" creationId="{054EA586-3DAF-4C5F-8C53-F64A0F727D01}"/>
          </ac:spMkLst>
        </pc:spChg>
        <pc:spChg chg="add mod">
          <ac:chgData name="malalt76@gmail.com" userId="ebc18e4275ed73a1" providerId="LiveId" clId="{C99FABCC-B3FF-4A27-B71C-04AA31463B5A}" dt="2021-11-06T10:58:17.765" v="1213" actId="14100"/>
          <ac:spMkLst>
            <pc:docMk/>
            <pc:sldMk cId="2956941368" sldId="285"/>
            <ac:spMk id="12" creationId="{91CD61FA-116A-478B-8901-820890529160}"/>
          </ac:spMkLst>
        </pc:spChg>
        <pc:spChg chg="add mod">
          <ac:chgData name="malalt76@gmail.com" userId="ebc18e4275ed73a1" providerId="LiveId" clId="{C99FABCC-B3FF-4A27-B71C-04AA31463B5A}" dt="2021-11-06T10:58:08.010" v="1210" actId="20577"/>
          <ac:spMkLst>
            <pc:docMk/>
            <pc:sldMk cId="2956941368" sldId="285"/>
            <ac:spMk id="13" creationId="{E04F6F89-1F57-4078-8D09-54BBF226D54D}"/>
          </ac:spMkLst>
        </pc:spChg>
        <pc:spChg chg="add mod">
          <ac:chgData name="malalt76@gmail.com" userId="ebc18e4275ed73a1" providerId="LiveId" clId="{C99FABCC-B3FF-4A27-B71C-04AA31463B5A}" dt="2021-11-06T10:59:35.945" v="1239" actId="20577"/>
          <ac:spMkLst>
            <pc:docMk/>
            <pc:sldMk cId="2956941368" sldId="285"/>
            <ac:spMk id="15" creationId="{775754EE-316B-4A4D-A1FF-F73663E6CF70}"/>
          </ac:spMkLst>
        </pc:spChg>
        <pc:picChg chg="del">
          <ac:chgData name="malalt76@gmail.com" userId="ebc18e4275ed73a1" providerId="LiveId" clId="{C99FABCC-B3FF-4A27-B71C-04AA31463B5A}" dt="2021-11-06T10:54:39.735" v="1108" actId="478"/>
          <ac:picMkLst>
            <pc:docMk/>
            <pc:sldMk cId="2956941368" sldId="285"/>
            <ac:picMk id="4" creationId="{EDB0A509-A522-4496-ACF8-4D50A1597567}"/>
          </ac:picMkLst>
        </pc:picChg>
      </pc:sldChg>
      <pc:sldChg chg="addSp delSp modSp add mod">
        <pc:chgData name="malalt76@gmail.com" userId="ebc18e4275ed73a1" providerId="LiveId" clId="{C99FABCC-B3FF-4A27-B71C-04AA31463B5A}" dt="2021-11-06T11:10:53.042" v="1270" actId="692"/>
        <pc:sldMkLst>
          <pc:docMk/>
          <pc:sldMk cId="1977547945" sldId="286"/>
        </pc:sldMkLst>
        <pc:spChg chg="mod">
          <ac:chgData name="malalt76@gmail.com" userId="ebc18e4275ed73a1" providerId="LiveId" clId="{C99FABCC-B3FF-4A27-B71C-04AA31463B5A}" dt="2021-11-06T11:04:27.975" v="1266" actId="14100"/>
          <ac:spMkLst>
            <pc:docMk/>
            <pc:sldMk cId="1977547945" sldId="286"/>
            <ac:spMk id="9" creationId="{E6300CF8-8403-4086-A5DB-413AB309A4BC}"/>
          </ac:spMkLst>
        </pc:spChg>
        <pc:spChg chg="mod">
          <ac:chgData name="malalt76@gmail.com" userId="ebc18e4275ed73a1" providerId="LiveId" clId="{C99FABCC-B3FF-4A27-B71C-04AA31463B5A}" dt="2021-11-06T11:04:14.795" v="1263" actId="6549"/>
          <ac:spMkLst>
            <pc:docMk/>
            <pc:sldMk cId="1977547945" sldId="286"/>
            <ac:spMk id="11" creationId="{054EA586-3DAF-4C5F-8C53-F64A0F727D01}"/>
          </ac:spMkLst>
        </pc:spChg>
        <pc:picChg chg="add mod">
          <ac:chgData name="malalt76@gmail.com" userId="ebc18e4275ed73a1" providerId="LiveId" clId="{C99FABCC-B3FF-4A27-B71C-04AA31463B5A}" dt="2021-11-06T11:10:53.042" v="1270" actId="692"/>
          <ac:picMkLst>
            <pc:docMk/>
            <pc:sldMk cId="1977547945" sldId="286"/>
            <ac:picMk id="3" creationId="{CBAF78C4-1EBD-4B00-A399-02BE3B63E32C}"/>
          </ac:picMkLst>
        </pc:picChg>
        <pc:picChg chg="del">
          <ac:chgData name="malalt76@gmail.com" userId="ebc18e4275ed73a1" providerId="LiveId" clId="{C99FABCC-B3FF-4A27-B71C-04AA31463B5A}" dt="2021-11-06T11:04:20.533" v="1265" actId="478"/>
          <ac:picMkLst>
            <pc:docMk/>
            <pc:sldMk cId="1977547945" sldId="286"/>
            <ac:picMk id="4" creationId="{EDB0A509-A522-4496-ACF8-4D50A1597567}"/>
          </ac:picMkLst>
        </pc:picChg>
      </pc:sldChg>
      <pc:sldChg chg="addSp delSp modSp add del mod">
        <pc:chgData name="malalt76@gmail.com" userId="ebc18e4275ed73a1" providerId="LiveId" clId="{C99FABCC-B3FF-4A27-B71C-04AA31463B5A}" dt="2021-11-06T11:18:06.885" v="1361" actId="2696"/>
        <pc:sldMkLst>
          <pc:docMk/>
          <pc:sldMk cId="578552560" sldId="287"/>
        </pc:sldMkLst>
        <pc:spChg chg="add mod">
          <ac:chgData name="malalt76@gmail.com" userId="ebc18e4275ed73a1" providerId="LiveId" clId="{C99FABCC-B3FF-4A27-B71C-04AA31463B5A}" dt="2021-11-06T11:14:04.530" v="1293" actId="1076"/>
          <ac:spMkLst>
            <pc:docMk/>
            <pc:sldMk cId="578552560" sldId="287"/>
            <ac:spMk id="7" creationId="{97C05B39-E03C-4093-BCBC-57516C20BC07}"/>
          </ac:spMkLst>
        </pc:spChg>
        <pc:spChg chg="mod">
          <ac:chgData name="malalt76@gmail.com" userId="ebc18e4275ed73a1" providerId="LiveId" clId="{C99FABCC-B3FF-4A27-B71C-04AA31463B5A}" dt="2021-11-06T11:12:20.574" v="1284" actId="6549"/>
          <ac:spMkLst>
            <pc:docMk/>
            <pc:sldMk cId="578552560" sldId="287"/>
            <ac:spMk id="9" creationId="{E6300CF8-8403-4086-A5DB-413AB309A4BC}"/>
          </ac:spMkLst>
        </pc:spChg>
        <pc:spChg chg="mod">
          <ac:chgData name="malalt76@gmail.com" userId="ebc18e4275ed73a1" providerId="LiveId" clId="{C99FABCC-B3FF-4A27-B71C-04AA31463B5A}" dt="2021-11-06T11:12:14.054" v="1281" actId="20577"/>
          <ac:spMkLst>
            <pc:docMk/>
            <pc:sldMk cId="578552560" sldId="287"/>
            <ac:spMk id="11" creationId="{054EA586-3DAF-4C5F-8C53-F64A0F727D01}"/>
          </ac:spMkLst>
        </pc:spChg>
        <pc:picChg chg="del">
          <ac:chgData name="malalt76@gmail.com" userId="ebc18e4275ed73a1" providerId="LiveId" clId="{C99FABCC-B3FF-4A27-B71C-04AA31463B5A}" dt="2021-11-06T11:12:27.493" v="1285" actId="478"/>
          <ac:picMkLst>
            <pc:docMk/>
            <pc:sldMk cId="578552560" sldId="287"/>
            <ac:picMk id="3" creationId="{CBAF78C4-1EBD-4B00-A399-02BE3B63E32C}"/>
          </ac:picMkLst>
        </pc:picChg>
      </pc:sldChg>
      <pc:sldChg chg="addSp modSp add mod">
        <pc:chgData name="malalt76@gmail.com" userId="ebc18e4275ed73a1" providerId="LiveId" clId="{C99FABCC-B3FF-4A27-B71C-04AA31463B5A}" dt="2021-11-07T07:30:42.096" v="1993" actId="2711"/>
        <pc:sldMkLst>
          <pc:docMk/>
          <pc:sldMk cId="52633616" sldId="288"/>
        </pc:sldMkLst>
        <pc:spChg chg="mod">
          <ac:chgData name="malalt76@gmail.com" userId="ebc18e4275ed73a1" providerId="LiveId" clId="{C99FABCC-B3FF-4A27-B71C-04AA31463B5A}" dt="2021-11-07T07:30:42.096" v="1993" actId="2711"/>
          <ac:spMkLst>
            <pc:docMk/>
            <pc:sldMk cId="52633616" sldId="288"/>
            <ac:spMk id="7" creationId="{97C05B39-E03C-4093-BCBC-57516C20BC07}"/>
          </ac:spMkLst>
        </pc:spChg>
        <pc:graphicFrameChg chg="add mod modGraphic">
          <ac:chgData name="malalt76@gmail.com" userId="ebc18e4275ed73a1" providerId="LiveId" clId="{C99FABCC-B3FF-4A27-B71C-04AA31463B5A}" dt="2021-11-06T11:17:15.087" v="1331" actId="1076"/>
          <ac:graphicFrameMkLst>
            <pc:docMk/>
            <pc:sldMk cId="52633616" sldId="288"/>
            <ac:graphicFrameMk id="2" creationId="{48D614DB-B027-4614-A212-347783E83B51}"/>
          </ac:graphicFrameMkLst>
        </pc:graphicFrameChg>
      </pc:sldChg>
      <pc:sldChg chg="addSp delSp modSp add mod">
        <pc:chgData name="malalt76@gmail.com" userId="ebc18e4275ed73a1" providerId="LiveId" clId="{C99FABCC-B3FF-4A27-B71C-04AA31463B5A}" dt="2021-11-29T13:07:06.279" v="2070" actId="20577"/>
        <pc:sldMkLst>
          <pc:docMk/>
          <pc:sldMk cId="511446992" sldId="289"/>
        </pc:sldMkLst>
        <pc:spChg chg="add mod">
          <ac:chgData name="malalt76@gmail.com" userId="ebc18e4275ed73a1" providerId="LiveId" clId="{C99FABCC-B3FF-4A27-B71C-04AA31463B5A}" dt="2021-11-06T11:25:14.065" v="1488" actId="2085"/>
          <ac:spMkLst>
            <pc:docMk/>
            <pc:sldMk cId="511446992" sldId="289"/>
            <ac:spMk id="3" creationId="{D4110862-111E-4A2C-A4F8-49E51CEDA2BA}"/>
          </ac:spMkLst>
        </pc:spChg>
        <pc:spChg chg="add mod">
          <ac:chgData name="malalt76@gmail.com" userId="ebc18e4275ed73a1" providerId="LiveId" clId="{C99FABCC-B3FF-4A27-B71C-04AA31463B5A}" dt="2021-11-06T11:25:14.065" v="1488" actId="2085"/>
          <ac:spMkLst>
            <pc:docMk/>
            <pc:sldMk cId="511446992" sldId="289"/>
            <ac:spMk id="6" creationId="{46718346-B5C5-49C6-9B1F-2A88E380A8E4}"/>
          </ac:spMkLst>
        </pc:spChg>
        <pc:spChg chg="del">
          <ac:chgData name="malalt76@gmail.com" userId="ebc18e4275ed73a1" providerId="LiveId" clId="{C99FABCC-B3FF-4A27-B71C-04AA31463B5A}" dt="2021-11-06T11:18:32.343" v="1378" actId="478"/>
          <ac:spMkLst>
            <pc:docMk/>
            <pc:sldMk cId="511446992" sldId="289"/>
            <ac:spMk id="7" creationId="{97C05B39-E03C-4093-BCBC-57516C20BC07}"/>
          </ac:spMkLst>
        </pc:spChg>
        <pc:spChg chg="add mod">
          <ac:chgData name="malalt76@gmail.com" userId="ebc18e4275ed73a1" providerId="LiveId" clId="{C99FABCC-B3FF-4A27-B71C-04AA31463B5A}" dt="2021-11-06T11:25:14.065" v="1488" actId="2085"/>
          <ac:spMkLst>
            <pc:docMk/>
            <pc:sldMk cId="511446992" sldId="289"/>
            <ac:spMk id="8" creationId="{34C22565-6D6D-4944-B86F-7121BCF9A969}"/>
          </ac:spMkLst>
        </pc:spChg>
        <pc:spChg chg="mod">
          <ac:chgData name="malalt76@gmail.com" userId="ebc18e4275ed73a1" providerId="LiveId" clId="{C99FABCC-B3FF-4A27-B71C-04AA31463B5A}" dt="2021-11-07T07:30:24.130" v="1992" actId="14100"/>
          <ac:spMkLst>
            <pc:docMk/>
            <pc:sldMk cId="511446992" sldId="289"/>
            <ac:spMk id="9" creationId="{E6300CF8-8403-4086-A5DB-413AB309A4BC}"/>
          </ac:spMkLst>
        </pc:spChg>
        <pc:spChg chg="mod">
          <ac:chgData name="malalt76@gmail.com" userId="ebc18e4275ed73a1" providerId="LiveId" clId="{C99FABCC-B3FF-4A27-B71C-04AA31463B5A}" dt="2021-11-29T13:07:06.279" v="2070" actId="20577"/>
          <ac:spMkLst>
            <pc:docMk/>
            <pc:sldMk cId="511446992" sldId="289"/>
            <ac:spMk id="11" creationId="{054EA586-3DAF-4C5F-8C53-F64A0F727D01}"/>
          </ac:spMkLst>
        </pc:spChg>
        <pc:spChg chg="add mod">
          <ac:chgData name="malalt76@gmail.com" userId="ebc18e4275ed73a1" providerId="LiveId" clId="{C99FABCC-B3FF-4A27-B71C-04AA31463B5A}" dt="2021-11-06T11:25:14.065" v="1488" actId="2085"/>
          <ac:spMkLst>
            <pc:docMk/>
            <pc:sldMk cId="511446992" sldId="289"/>
            <ac:spMk id="12" creationId="{CA88DC63-6C5B-4F67-8A9F-8DEED4D1D207}"/>
          </ac:spMkLst>
        </pc:spChg>
        <pc:spChg chg="add mod">
          <ac:chgData name="malalt76@gmail.com" userId="ebc18e4275ed73a1" providerId="LiveId" clId="{C99FABCC-B3FF-4A27-B71C-04AA31463B5A}" dt="2021-11-06T11:25:14.065" v="1488" actId="2085"/>
          <ac:spMkLst>
            <pc:docMk/>
            <pc:sldMk cId="511446992" sldId="289"/>
            <ac:spMk id="13" creationId="{5FE9B3A6-307A-4096-8E24-08EECD2B4A6B}"/>
          </ac:spMkLst>
        </pc:spChg>
        <pc:spChg chg="add mod">
          <ac:chgData name="malalt76@gmail.com" userId="ebc18e4275ed73a1" providerId="LiveId" clId="{C99FABCC-B3FF-4A27-B71C-04AA31463B5A}" dt="2021-11-06T11:25:14.065" v="1488" actId="2085"/>
          <ac:spMkLst>
            <pc:docMk/>
            <pc:sldMk cId="511446992" sldId="289"/>
            <ac:spMk id="15" creationId="{4BB10AAC-E2F5-42C2-9813-F4331F704F03}"/>
          </ac:spMkLst>
        </pc:spChg>
        <pc:spChg chg="add mod">
          <ac:chgData name="malalt76@gmail.com" userId="ebc18e4275ed73a1" providerId="LiveId" clId="{C99FABCC-B3FF-4A27-B71C-04AA31463B5A}" dt="2021-11-06T11:25:14.065" v="1488" actId="2085"/>
          <ac:spMkLst>
            <pc:docMk/>
            <pc:sldMk cId="511446992" sldId="289"/>
            <ac:spMk id="16" creationId="{C644DE85-0B38-4BC3-8501-D398813BD84F}"/>
          </ac:spMkLst>
        </pc:spChg>
        <pc:spChg chg="add mod">
          <ac:chgData name="malalt76@gmail.com" userId="ebc18e4275ed73a1" providerId="LiveId" clId="{C99FABCC-B3FF-4A27-B71C-04AA31463B5A}" dt="2021-11-06T11:25:14.065" v="1488" actId="2085"/>
          <ac:spMkLst>
            <pc:docMk/>
            <pc:sldMk cId="511446992" sldId="289"/>
            <ac:spMk id="17" creationId="{A72DBDBB-F02D-4588-8F5C-450154365602}"/>
          </ac:spMkLst>
        </pc:spChg>
        <pc:spChg chg="add mod">
          <ac:chgData name="malalt76@gmail.com" userId="ebc18e4275ed73a1" providerId="LiveId" clId="{C99FABCC-B3FF-4A27-B71C-04AA31463B5A}" dt="2021-11-06T11:25:25.008" v="1490" actId="1076"/>
          <ac:spMkLst>
            <pc:docMk/>
            <pc:sldMk cId="511446992" sldId="289"/>
            <ac:spMk id="18" creationId="{0A86D05B-ADAF-4743-BB92-50DE33964A59}"/>
          </ac:spMkLst>
        </pc:spChg>
        <pc:grpChg chg="add mod">
          <ac:chgData name="malalt76@gmail.com" userId="ebc18e4275ed73a1" providerId="LiveId" clId="{C99FABCC-B3FF-4A27-B71C-04AA31463B5A}" dt="2021-11-06T11:25:21.249" v="1489" actId="1076"/>
          <ac:grpSpMkLst>
            <pc:docMk/>
            <pc:sldMk cId="511446992" sldId="289"/>
            <ac:grpSpMk id="19" creationId="{34270B9A-AB6E-425D-A54F-85CBF199683F}"/>
          </ac:grpSpMkLst>
        </pc:grpChg>
        <pc:graphicFrameChg chg="del mod">
          <ac:chgData name="malalt76@gmail.com" userId="ebc18e4275ed73a1" providerId="LiveId" clId="{C99FABCC-B3FF-4A27-B71C-04AA31463B5A}" dt="2021-11-06T11:18:28.755" v="1377" actId="478"/>
          <ac:graphicFrameMkLst>
            <pc:docMk/>
            <pc:sldMk cId="511446992" sldId="289"/>
            <ac:graphicFrameMk id="2" creationId="{48D614DB-B027-4614-A212-347783E83B51}"/>
          </ac:graphicFrameMkLst>
        </pc:graphicFrameChg>
        <pc:cxnChg chg="add mod">
          <ac:chgData name="malalt76@gmail.com" userId="ebc18e4275ed73a1" providerId="LiveId" clId="{C99FABCC-B3FF-4A27-B71C-04AA31463B5A}" dt="2021-11-06T11:26:03.320" v="1496" actId="692"/>
          <ac:cxnSpMkLst>
            <pc:docMk/>
            <pc:sldMk cId="511446992" sldId="289"/>
            <ac:cxnSpMk id="5" creationId="{140804FC-E428-45B9-984E-E7D36D624ACE}"/>
          </ac:cxnSpMkLst>
        </pc:cxnChg>
      </pc:sldChg>
      <pc:sldChg chg="addSp delSp modSp add mod">
        <pc:chgData name="malalt76@gmail.com" userId="ebc18e4275ed73a1" providerId="LiveId" clId="{C99FABCC-B3FF-4A27-B71C-04AA31463B5A}" dt="2021-11-07T07:33:11.439" v="2007" actId="1076"/>
        <pc:sldMkLst>
          <pc:docMk/>
          <pc:sldMk cId="1258716995" sldId="290"/>
        </pc:sldMkLst>
        <pc:spChg chg="mod">
          <ac:chgData name="malalt76@gmail.com" userId="ebc18e4275ed73a1" providerId="LiveId" clId="{C99FABCC-B3FF-4A27-B71C-04AA31463B5A}" dt="2021-11-06T11:30:05.515" v="1558" actId="6549"/>
          <ac:spMkLst>
            <pc:docMk/>
            <pc:sldMk cId="1258716995" sldId="290"/>
            <ac:spMk id="10" creationId="{767CF99C-D833-44B4-A7F3-6130AB8B85B8}"/>
          </ac:spMkLst>
        </pc:spChg>
        <pc:spChg chg="mod">
          <ac:chgData name="malalt76@gmail.com" userId="ebc18e4275ed73a1" providerId="LiveId" clId="{C99FABCC-B3FF-4A27-B71C-04AA31463B5A}" dt="2021-11-06T11:30:21.238" v="1559" actId="313"/>
          <ac:spMkLst>
            <pc:docMk/>
            <pc:sldMk cId="1258716995" sldId="290"/>
            <ac:spMk id="11" creationId="{054EA586-3DAF-4C5F-8C53-F64A0F727D01}"/>
          </ac:spMkLst>
        </pc:spChg>
        <pc:spChg chg="mod">
          <ac:chgData name="malalt76@gmail.com" userId="ebc18e4275ed73a1" providerId="LiveId" clId="{C99FABCC-B3FF-4A27-B71C-04AA31463B5A}" dt="2021-11-07T07:33:11.439" v="2007" actId="1076"/>
          <ac:spMkLst>
            <pc:docMk/>
            <pc:sldMk cId="1258716995" sldId="290"/>
            <ac:spMk id="14" creationId="{119547D7-01A0-4418-AE21-0B3E0C4CCDA2}"/>
          </ac:spMkLst>
        </pc:spChg>
        <pc:spChg chg="del">
          <ac:chgData name="malalt76@gmail.com" userId="ebc18e4275ed73a1" providerId="LiveId" clId="{C99FABCC-B3FF-4A27-B71C-04AA31463B5A}" dt="2021-11-06T11:29:35.125" v="1552" actId="478"/>
          <ac:spMkLst>
            <pc:docMk/>
            <pc:sldMk cId="1258716995" sldId="290"/>
            <ac:spMk id="15" creationId="{D0DDA17A-9004-4C85-A4C4-4F561D5A5773}"/>
          </ac:spMkLst>
        </pc:spChg>
        <pc:picChg chg="add mod">
          <ac:chgData name="malalt76@gmail.com" userId="ebc18e4275ed73a1" providerId="LiveId" clId="{C99FABCC-B3FF-4A27-B71C-04AA31463B5A}" dt="2021-11-06T11:33:11.559" v="1564" actId="692"/>
          <ac:picMkLst>
            <pc:docMk/>
            <pc:sldMk cId="1258716995" sldId="290"/>
            <ac:picMk id="3" creationId="{06807374-10AC-4306-8BEF-43031A74AE1D}"/>
          </ac:picMkLst>
        </pc:picChg>
        <pc:picChg chg="del">
          <ac:chgData name="malalt76@gmail.com" userId="ebc18e4275ed73a1" providerId="LiveId" clId="{C99FABCC-B3FF-4A27-B71C-04AA31463B5A}" dt="2021-11-06T11:29:35.970" v="1553" actId="478"/>
          <ac:picMkLst>
            <pc:docMk/>
            <pc:sldMk cId="1258716995" sldId="290"/>
            <ac:picMk id="8" creationId="{39B60025-3CE5-4DD8-8EED-4490ED5C1666}"/>
          </ac:picMkLst>
        </pc:picChg>
      </pc:sldChg>
      <pc:sldChg chg="new del">
        <pc:chgData name="malalt76@gmail.com" userId="ebc18e4275ed73a1" providerId="LiveId" clId="{C99FABCC-B3FF-4A27-B71C-04AA31463B5A}" dt="2021-11-06T11:29:20.204" v="1540" actId="680"/>
        <pc:sldMkLst>
          <pc:docMk/>
          <pc:sldMk cId="3226216803" sldId="290"/>
        </pc:sldMkLst>
      </pc:sldChg>
      <pc:sldChg chg="addSp delSp modSp add mod">
        <pc:chgData name="malalt76@gmail.com" userId="ebc18e4275ed73a1" providerId="LiveId" clId="{C99FABCC-B3FF-4A27-B71C-04AA31463B5A}" dt="2021-11-06T11:40:42.195" v="1631" actId="20577"/>
        <pc:sldMkLst>
          <pc:docMk/>
          <pc:sldMk cId="3985931396" sldId="291"/>
        </pc:sldMkLst>
        <pc:spChg chg="mod">
          <ac:chgData name="malalt76@gmail.com" userId="ebc18e4275ed73a1" providerId="LiveId" clId="{C99FABCC-B3FF-4A27-B71C-04AA31463B5A}" dt="2021-11-06T11:35:08.358" v="1604" actId="20577"/>
          <ac:spMkLst>
            <pc:docMk/>
            <pc:sldMk cId="3985931396" sldId="291"/>
            <ac:spMk id="9" creationId="{E6300CF8-8403-4086-A5DB-413AB309A4BC}"/>
          </ac:spMkLst>
        </pc:spChg>
        <pc:spChg chg="add mod">
          <ac:chgData name="malalt76@gmail.com" userId="ebc18e4275ed73a1" providerId="LiveId" clId="{C99FABCC-B3FF-4A27-B71C-04AA31463B5A}" dt="2021-11-06T11:40:01.118" v="1625" actId="1076"/>
          <ac:spMkLst>
            <pc:docMk/>
            <pc:sldMk cId="3985931396" sldId="291"/>
            <ac:spMk id="10" creationId="{D88A8206-9235-4A92-9BBC-7383824148BE}"/>
          </ac:spMkLst>
        </pc:spChg>
        <pc:spChg chg="mod">
          <ac:chgData name="malalt76@gmail.com" userId="ebc18e4275ed73a1" providerId="LiveId" clId="{C99FABCC-B3FF-4A27-B71C-04AA31463B5A}" dt="2021-11-06T11:40:42.195" v="1631" actId="20577"/>
          <ac:spMkLst>
            <pc:docMk/>
            <pc:sldMk cId="3985931396" sldId="291"/>
            <ac:spMk id="11" creationId="{054EA586-3DAF-4C5F-8C53-F64A0F727D01}"/>
          </ac:spMkLst>
        </pc:spChg>
        <pc:picChg chg="del">
          <ac:chgData name="malalt76@gmail.com" userId="ebc18e4275ed73a1" providerId="LiveId" clId="{C99FABCC-B3FF-4A27-B71C-04AA31463B5A}" dt="2021-11-06T11:34:19.842" v="1599" actId="478"/>
          <ac:picMkLst>
            <pc:docMk/>
            <pc:sldMk cId="3985931396" sldId="291"/>
            <ac:picMk id="3" creationId="{2D7D381C-96ED-4578-A16D-20DC7CF5019E}"/>
          </ac:picMkLst>
        </pc:picChg>
        <pc:picChg chg="add mod">
          <ac:chgData name="malalt76@gmail.com" userId="ebc18e4275ed73a1" providerId="LiveId" clId="{C99FABCC-B3FF-4A27-B71C-04AA31463B5A}" dt="2021-11-06T11:40:11.074" v="1628" actId="692"/>
          <ac:picMkLst>
            <pc:docMk/>
            <pc:sldMk cId="3985931396" sldId="291"/>
            <ac:picMk id="4" creationId="{23674EDA-8BAD-44D1-91B1-9A712378729B}"/>
          </ac:picMkLst>
        </pc:picChg>
      </pc:sldChg>
      <pc:sldChg chg="addSp delSp modSp add mod">
        <pc:chgData name="malalt76@gmail.com" userId="ebc18e4275ed73a1" providerId="LiveId" clId="{C99FABCC-B3FF-4A27-B71C-04AA31463B5A}" dt="2021-11-06T11:54:56.398" v="1694" actId="1076"/>
        <pc:sldMkLst>
          <pc:docMk/>
          <pc:sldMk cId="3101034986" sldId="292"/>
        </pc:sldMkLst>
        <pc:spChg chg="mod">
          <ac:chgData name="malalt76@gmail.com" userId="ebc18e4275ed73a1" providerId="LiveId" clId="{C99FABCC-B3FF-4A27-B71C-04AA31463B5A}" dt="2021-11-06T11:53:37.538" v="1677" actId="14100"/>
          <ac:spMkLst>
            <pc:docMk/>
            <pc:sldMk cId="3101034986" sldId="292"/>
            <ac:spMk id="9" creationId="{E6300CF8-8403-4086-A5DB-413AB309A4BC}"/>
          </ac:spMkLst>
        </pc:spChg>
        <pc:spChg chg="del">
          <ac:chgData name="malalt76@gmail.com" userId="ebc18e4275ed73a1" providerId="LiveId" clId="{C99FABCC-B3FF-4A27-B71C-04AA31463B5A}" dt="2021-11-06T11:45:19.599" v="1648" actId="478"/>
          <ac:spMkLst>
            <pc:docMk/>
            <pc:sldMk cId="3101034986" sldId="292"/>
            <ac:spMk id="10" creationId="{D88A8206-9235-4A92-9BBC-7383824148BE}"/>
          </ac:spMkLst>
        </pc:spChg>
        <pc:spChg chg="mod">
          <ac:chgData name="malalt76@gmail.com" userId="ebc18e4275ed73a1" providerId="LiveId" clId="{C99FABCC-B3FF-4A27-B71C-04AA31463B5A}" dt="2021-11-06T11:45:57.490" v="1657" actId="20577"/>
          <ac:spMkLst>
            <pc:docMk/>
            <pc:sldMk cId="3101034986" sldId="292"/>
            <ac:spMk id="11" creationId="{054EA586-3DAF-4C5F-8C53-F64A0F727D01}"/>
          </ac:spMkLst>
        </pc:spChg>
        <pc:picChg chg="add mod ord">
          <ac:chgData name="malalt76@gmail.com" userId="ebc18e4275ed73a1" providerId="LiveId" clId="{C99FABCC-B3FF-4A27-B71C-04AA31463B5A}" dt="2021-11-06T11:54:21.933" v="1692" actId="1076"/>
          <ac:picMkLst>
            <pc:docMk/>
            <pc:sldMk cId="3101034986" sldId="292"/>
            <ac:picMk id="3" creationId="{436E607F-6CDC-48BE-994E-3D76AB590A64}"/>
          </ac:picMkLst>
        </pc:picChg>
        <pc:picChg chg="del">
          <ac:chgData name="malalt76@gmail.com" userId="ebc18e4275ed73a1" providerId="LiveId" clId="{C99FABCC-B3FF-4A27-B71C-04AA31463B5A}" dt="2021-11-06T11:45:17.936" v="1647" actId="478"/>
          <ac:picMkLst>
            <pc:docMk/>
            <pc:sldMk cId="3101034986" sldId="292"/>
            <ac:picMk id="4" creationId="{23674EDA-8BAD-44D1-91B1-9A712378729B}"/>
          </ac:picMkLst>
        </pc:picChg>
        <pc:picChg chg="add mod">
          <ac:chgData name="malalt76@gmail.com" userId="ebc18e4275ed73a1" providerId="LiveId" clId="{C99FABCC-B3FF-4A27-B71C-04AA31463B5A}" dt="2021-11-06T11:54:56.398" v="1694" actId="1076"/>
          <ac:picMkLst>
            <pc:docMk/>
            <pc:sldMk cId="3101034986" sldId="292"/>
            <ac:picMk id="6" creationId="{56BD94F6-C760-44DF-B15E-C2C1E0810867}"/>
          </ac:picMkLst>
        </pc:picChg>
        <pc:picChg chg="add mod">
          <ac:chgData name="malalt76@gmail.com" userId="ebc18e4275ed73a1" providerId="LiveId" clId="{C99FABCC-B3FF-4A27-B71C-04AA31463B5A}" dt="2021-11-06T11:54:24.831" v="1693" actId="1076"/>
          <ac:picMkLst>
            <pc:docMk/>
            <pc:sldMk cId="3101034986" sldId="292"/>
            <ac:picMk id="8" creationId="{45A0682D-9F59-401C-9DF0-04DC0C6226E5}"/>
          </ac:picMkLst>
        </pc:picChg>
      </pc:sldChg>
      <pc:sldChg chg="addSp delSp modSp add mod ord">
        <pc:chgData name="malalt76@gmail.com" userId="ebc18e4275ed73a1" providerId="LiveId" clId="{C99FABCC-B3FF-4A27-B71C-04AA31463B5A}" dt="2021-11-29T13:06:25.848" v="2060" actId="20577"/>
        <pc:sldMkLst>
          <pc:docMk/>
          <pc:sldMk cId="341816989" sldId="293"/>
        </pc:sldMkLst>
        <pc:spChg chg="add mod">
          <ac:chgData name="malalt76@gmail.com" userId="ebc18e4275ed73a1" providerId="LiveId" clId="{C99FABCC-B3FF-4A27-B71C-04AA31463B5A}" dt="2021-11-07T07:30:03.942" v="1988" actId="123"/>
          <ac:spMkLst>
            <pc:docMk/>
            <pc:sldMk cId="341816989" sldId="293"/>
            <ac:spMk id="9" creationId="{E27849F2-1B94-48B4-AA52-AA00241F4E99}"/>
          </ac:spMkLst>
        </pc:spChg>
        <pc:spChg chg="del">
          <ac:chgData name="malalt76@gmail.com" userId="ebc18e4275ed73a1" providerId="LiveId" clId="{C99FABCC-B3FF-4A27-B71C-04AA31463B5A}" dt="2021-11-06T11:57:28.418" v="1726" actId="478"/>
          <ac:spMkLst>
            <pc:docMk/>
            <pc:sldMk cId="341816989" sldId="293"/>
            <ac:spMk id="10" creationId="{7A98172C-BE2F-402B-91BD-DD14164FB5B8}"/>
          </ac:spMkLst>
        </pc:spChg>
        <pc:spChg chg="mod">
          <ac:chgData name="malalt76@gmail.com" userId="ebc18e4275ed73a1" providerId="LiveId" clId="{C99FABCC-B3FF-4A27-B71C-04AA31463B5A}" dt="2021-11-29T13:06:25.848" v="2060" actId="20577"/>
          <ac:spMkLst>
            <pc:docMk/>
            <pc:sldMk cId="341816989" sldId="293"/>
            <ac:spMk id="11" creationId="{054EA586-3DAF-4C5F-8C53-F64A0F727D01}"/>
          </ac:spMkLst>
        </pc:spChg>
        <pc:spChg chg="del">
          <ac:chgData name="malalt76@gmail.com" userId="ebc18e4275ed73a1" providerId="LiveId" clId="{C99FABCC-B3FF-4A27-B71C-04AA31463B5A}" dt="2021-11-06T11:57:29.410" v="1727" actId="478"/>
          <ac:spMkLst>
            <pc:docMk/>
            <pc:sldMk cId="341816989" sldId="293"/>
            <ac:spMk id="12" creationId="{91CD61FA-116A-478B-8901-820890529160}"/>
          </ac:spMkLst>
        </pc:spChg>
        <pc:spChg chg="del mod">
          <ac:chgData name="malalt76@gmail.com" userId="ebc18e4275ed73a1" providerId="LiveId" clId="{C99FABCC-B3FF-4A27-B71C-04AA31463B5A}" dt="2021-11-06T11:57:26.840" v="1725" actId="478"/>
          <ac:spMkLst>
            <pc:docMk/>
            <pc:sldMk cId="341816989" sldId="293"/>
            <ac:spMk id="13" creationId="{E04F6F89-1F57-4078-8D09-54BBF226D54D}"/>
          </ac:spMkLst>
        </pc:spChg>
        <pc:spChg chg="del">
          <ac:chgData name="malalt76@gmail.com" userId="ebc18e4275ed73a1" providerId="LiveId" clId="{C99FABCC-B3FF-4A27-B71C-04AA31463B5A}" dt="2021-11-06T11:57:30.965" v="1728" actId="478"/>
          <ac:spMkLst>
            <pc:docMk/>
            <pc:sldMk cId="341816989" sldId="293"/>
            <ac:spMk id="15" creationId="{775754EE-316B-4A4D-A1FF-F73663E6CF70}"/>
          </ac:spMkLst>
        </pc:spChg>
        <pc:spChg chg="add mod">
          <ac:chgData name="malalt76@gmail.com" userId="ebc18e4275ed73a1" providerId="LiveId" clId="{C99FABCC-B3FF-4A27-B71C-04AA31463B5A}" dt="2021-11-07T07:30:11.224" v="1990" actId="14100"/>
          <ac:spMkLst>
            <pc:docMk/>
            <pc:sldMk cId="341816989" sldId="293"/>
            <ac:spMk id="16" creationId="{8DEF2FEA-1B3B-4632-AAAE-A5D091DDE93F}"/>
          </ac:spMkLst>
        </pc:spChg>
        <pc:picChg chg="add mod">
          <ac:chgData name="malalt76@gmail.com" userId="ebc18e4275ed73a1" providerId="LiveId" clId="{C99FABCC-B3FF-4A27-B71C-04AA31463B5A}" dt="2021-11-07T07:15:04.152" v="1780" actId="692"/>
          <ac:picMkLst>
            <pc:docMk/>
            <pc:sldMk cId="341816989" sldId="293"/>
            <ac:picMk id="5" creationId="{40DD17D2-866A-49E9-999B-7CC2991822DC}"/>
          </ac:picMkLst>
        </pc:picChg>
      </pc:sldChg>
      <pc:sldChg chg="addSp modSp add mod">
        <pc:chgData name="malalt76@gmail.com" userId="ebc18e4275ed73a1" providerId="LiveId" clId="{C99FABCC-B3FF-4A27-B71C-04AA31463B5A}" dt="2021-11-29T13:06:34.519" v="2062" actId="20577"/>
        <pc:sldMkLst>
          <pc:docMk/>
          <pc:sldMk cId="549305038" sldId="294"/>
        </pc:sldMkLst>
        <pc:spChg chg="add mod">
          <ac:chgData name="malalt76@gmail.com" userId="ebc18e4275ed73a1" providerId="LiveId" clId="{C99FABCC-B3FF-4A27-B71C-04AA31463B5A}" dt="2021-11-07T07:29:42.347" v="1983" actId="14100"/>
          <ac:spMkLst>
            <pc:docMk/>
            <pc:sldMk cId="549305038" sldId="294"/>
            <ac:spMk id="5" creationId="{BA843A65-6954-468D-9539-2A0CFA6B96D7}"/>
          </ac:spMkLst>
        </pc:spChg>
        <pc:spChg chg="mod">
          <ac:chgData name="malalt76@gmail.com" userId="ebc18e4275ed73a1" providerId="LiveId" clId="{C99FABCC-B3FF-4A27-B71C-04AA31463B5A}" dt="2021-11-29T13:06:34.519" v="2062" actId="20577"/>
          <ac:spMkLst>
            <pc:docMk/>
            <pc:sldMk cId="549305038" sldId="294"/>
            <ac:spMk id="11" creationId="{054EA586-3DAF-4C5F-8C53-F64A0F727D01}"/>
          </ac:spMkLst>
        </pc:spChg>
        <pc:picChg chg="add mod">
          <ac:chgData name="malalt76@gmail.com" userId="ebc18e4275ed73a1" providerId="LiveId" clId="{C99FABCC-B3FF-4A27-B71C-04AA31463B5A}" dt="2021-11-07T07:17:15.960" v="1828" actId="1076"/>
          <ac:picMkLst>
            <pc:docMk/>
            <pc:sldMk cId="549305038" sldId="294"/>
            <ac:picMk id="4" creationId="{9D0CB562-8D60-406E-A66C-124309FCF5D5}"/>
          </ac:picMkLst>
        </pc:picChg>
      </pc:sldChg>
      <pc:sldChg chg="addSp delSp modSp add mod">
        <pc:chgData name="malalt76@gmail.com" userId="ebc18e4275ed73a1" providerId="LiveId" clId="{C99FABCC-B3FF-4A27-B71C-04AA31463B5A}" dt="2021-11-29T13:06:39.173" v="2064" actId="20577"/>
        <pc:sldMkLst>
          <pc:docMk/>
          <pc:sldMk cId="393873784" sldId="295"/>
        </pc:sldMkLst>
        <pc:spChg chg="add del mod">
          <ac:chgData name="malalt76@gmail.com" userId="ebc18e4275ed73a1" providerId="LiveId" clId="{C99FABCC-B3FF-4A27-B71C-04AA31463B5A}" dt="2021-11-07T07:18:12.523" v="1855" actId="478"/>
          <ac:spMkLst>
            <pc:docMk/>
            <pc:sldMk cId="393873784" sldId="295"/>
            <ac:spMk id="5" creationId="{5CDFC5F6-A364-4BD1-B912-F693A75DE687}"/>
          </ac:spMkLst>
        </pc:spChg>
        <pc:spChg chg="add mod">
          <ac:chgData name="malalt76@gmail.com" userId="ebc18e4275ed73a1" providerId="LiveId" clId="{C99FABCC-B3FF-4A27-B71C-04AA31463B5A}" dt="2021-11-07T07:29:23.455" v="1980" actId="1076"/>
          <ac:spMkLst>
            <pc:docMk/>
            <pc:sldMk cId="393873784" sldId="295"/>
            <ac:spMk id="7" creationId="{D14A8525-4CF8-420E-8CAE-0CF869886F22}"/>
          </ac:spMkLst>
        </pc:spChg>
        <pc:spChg chg="mod">
          <ac:chgData name="malalt76@gmail.com" userId="ebc18e4275ed73a1" providerId="LiveId" clId="{C99FABCC-B3FF-4A27-B71C-04AA31463B5A}" dt="2021-11-29T13:06:39.173" v="2064" actId="20577"/>
          <ac:spMkLst>
            <pc:docMk/>
            <pc:sldMk cId="393873784" sldId="295"/>
            <ac:spMk id="11" creationId="{054EA586-3DAF-4C5F-8C53-F64A0F727D01}"/>
          </ac:spMkLst>
        </pc:spChg>
        <pc:spChg chg="add mod">
          <ac:chgData name="malalt76@gmail.com" userId="ebc18e4275ed73a1" providerId="LiveId" clId="{C99FABCC-B3FF-4A27-B71C-04AA31463B5A}" dt="2021-11-07T07:29:28.839" v="1981" actId="1076"/>
          <ac:spMkLst>
            <pc:docMk/>
            <pc:sldMk cId="393873784" sldId="295"/>
            <ac:spMk id="13" creationId="{A4C51E1C-2C0E-4364-A597-4E5115A0A914}"/>
          </ac:spMkLst>
        </pc:spChg>
        <pc:spChg chg="mod">
          <ac:chgData name="malalt76@gmail.com" userId="ebc18e4275ed73a1" providerId="LiveId" clId="{C99FABCC-B3FF-4A27-B71C-04AA31463B5A}" dt="2021-11-07T07:23:21.560" v="1925" actId="1076"/>
          <ac:spMkLst>
            <pc:docMk/>
            <pc:sldMk cId="393873784" sldId="295"/>
            <ac:spMk id="14" creationId="{119547D7-01A0-4418-AE21-0B3E0C4CCDA2}"/>
          </ac:spMkLst>
        </pc:spChg>
        <pc:picChg chg="add mod">
          <ac:chgData name="malalt76@gmail.com" userId="ebc18e4275ed73a1" providerId="LiveId" clId="{C99FABCC-B3FF-4A27-B71C-04AA31463B5A}" dt="2021-11-07T07:23:32.015" v="1928" actId="1076"/>
          <ac:picMkLst>
            <pc:docMk/>
            <pc:sldMk cId="393873784" sldId="295"/>
            <ac:picMk id="6" creationId="{2AAE4A7B-B768-440A-A44B-2102ABC030E5}"/>
          </ac:picMkLst>
        </pc:picChg>
        <pc:picChg chg="add mod">
          <ac:chgData name="malalt76@gmail.com" userId="ebc18e4275ed73a1" providerId="LiveId" clId="{C99FABCC-B3FF-4A27-B71C-04AA31463B5A}" dt="2021-11-07T07:23:33.759" v="1929" actId="1076"/>
          <ac:picMkLst>
            <pc:docMk/>
            <pc:sldMk cId="393873784" sldId="295"/>
            <ac:picMk id="9" creationId="{FA2B71E7-B9CD-4D34-898D-FEAA2A886637}"/>
          </ac:picMkLst>
        </pc:picChg>
      </pc:sldChg>
      <pc:sldChg chg="addSp modSp add mod">
        <pc:chgData name="malalt76@gmail.com" userId="ebc18e4275ed73a1" providerId="LiveId" clId="{C99FABCC-B3FF-4A27-B71C-04AA31463B5A}" dt="2021-11-29T13:06:45.544" v="2066" actId="20577"/>
        <pc:sldMkLst>
          <pc:docMk/>
          <pc:sldMk cId="4195737492" sldId="296"/>
        </pc:sldMkLst>
        <pc:spChg chg="add mod">
          <ac:chgData name="malalt76@gmail.com" userId="ebc18e4275ed73a1" providerId="LiveId" clId="{C99FABCC-B3FF-4A27-B71C-04AA31463B5A}" dt="2021-11-07T07:28:56.377" v="1975" actId="14100"/>
          <ac:spMkLst>
            <pc:docMk/>
            <pc:sldMk cId="4195737492" sldId="296"/>
            <ac:spMk id="5" creationId="{33E2D902-2623-4669-AC8E-147B987CB205}"/>
          </ac:spMkLst>
        </pc:spChg>
        <pc:spChg chg="add mod">
          <ac:chgData name="malalt76@gmail.com" userId="ebc18e4275ed73a1" providerId="LiveId" clId="{C99FABCC-B3FF-4A27-B71C-04AA31463B5A}" dt="2021-11-07T07:28:58.097" v="1976" actId="14100"/>
          <ac:spMkLst>
            <pc:docMk/>
            <pc:sldMk cId="4195737492" sldId="296"/>
            <ac:spMk id="7" creationId="{183D5AC2-8CA8-419E-A74D-E0DBA5F22017}"/>
          </ac:spMkLst>
        </pc:spChg>
        <pc:spChg chg="add mod">
          <ac:chgData name="malalt76@gmail.com" userId="ebc18e4275ed73a1" providerId="LiveId" clId="{C99FABCC-B3FF-4A27-B71C-04AA31463B5A}" dt="2021-11-07T07:29:00.881" v="1977" actId="14100"/>
          <ac:spMkLst>
            <pc:docMk/>
            <pc:sldMk cId="4195737492" sldId="296"/>
            <ac:spMk id="9" creationId="{FA7BAA08-0455-4161-9524-89CD404CBD42}"/>
          </ac:spMkLst>
        </pc:spChg>
        <pc:spChg chg="mod">
          <ac:chgData name="malalt76@gmail.com" userId="ebc18e4275ed73a1" providerId="LiveId" clId="{C99FABCC-B3FF-4A27-B71C-04AA31463B5A}" dt="2021-11-29T13:06:45.544" v="2066" actId="20577"/>
          <ac:spMkLst>
            <pc:docMk/>
            <pc:sldMk cId="4195737492" sldId="296"/>
            <ac:spMk id="11" creationId="{054EA586-3DAF-4C5F-8C53-F64A0F727D01}"/>
          </ac:spMkLst>
        </pc:spChg>
        <pc:picChg chg="add mod">
          <ac:chgData name="malalt76@gmail.com" userId="ebc18e4275ed73a1" providerId="LiveId" clId="{C99FABCC-B3FF-4A27-B71C-04AA31463B5A}" dt="2021-11-07T07:25:52.944" v="1942" actId="692"/>
          <ac:picMkLst>
            <pc:docMk/>
            <pc:sldMk cId="4195737492" sldId="296"/>
            <ac:picMk id="8" creationId="{E3C0F47C-D34B-4F4A-92AB-DC3874D0A5BF}"/>
          </ac:picMkLst>
        </pc:picChg>
      </pc:sldChg>
      <pc:sldChg chg="addSp modSp add mod">
        <pc:chgData name="malalt76@gmail.com" userId="ebc18e4275ed73a1" providerId="LiveId" clId="{C99FABCC-B3FF-4A27-B71C-04AA31463B5A}" dt="2021-11-29T13:06:51.479" v="2068" actId="20577"/>
        <pc:sldMkLst>
          <pc:docMk/>
          <pc:sldMk cId="4194185185" sldId="297"/>
        </pc:sldMkLst>
        <pc:spChg chg="add mod">
          <ac:chgData name="malalt76@gmail.com" userId="ebc18e4275ed73a1" providerId="LiveId" clId="{C99FABCC-B3FF-4A27-B71C-04AA31463B5A}" dt="2021-11-07T07:28:38.884" v="1972" actId="2711"/>
          <ac:spMkLst>
            <pc:docMk/>
            <pc:sldMk cId="4194185185" sldId="297"/>
            <ac:spMk id="5" creationId="{A75A22CA-8036-489D-BE97-53E73FAE3E9A}"/>
          </ac:spMkLst>
        </pc:spChg>
        <pc:spChg chg="add mod">
          <ac:chgData name="malalt76@gmail.com" userId="ebc18e4275ed73a1" providerId="LiveId" clId="{C99FABCC-B3FF-4A27-B71C-04AA31463B5A}" dt="2021-11-07T07:32:04.759" v="1998" actId="14100"/>
          <ac:spMkLst>
            <pc:docMk/>
            <pc:sldMk cId="4194185185" sldId="297"/>
            <ac:spMk id="7" creationId="{B9EA232B-5988-47BF-8FBF-91CAE3C4C3E6}"/>
          </ac:spMkLst>
        </pc:spChg>
        <pc:spChg chg="mod">
          <ac:chgData name="malalt76@gmail.com" userId="ebc18e4275ed73a1" providerId="LiveId" clId="{C99FABCC-B3FF-4A27-B71C-04AA31463B5A}" dt="2021-11-29T13:06:51.479" v="2068" actId="20577"/>
          <ac:spMkLst>
            <pc:docMk/>
            <pc:sldMk cId="4194185185" sldId="297"/>
            <ac:spMk id="11" creationId="{054EA586-3DAF-4C5F-8C53-F64A0F727D01}"/>
          </ac:spMkLst>
        </pc:spChg>
        <pc:picChg chg="add mod ord">
          <ac:chgData name="malalt76@gmail.com" userId="ebc18e4275ed73a1" providerId="LiveId" clId="{C99FABCC-B3FF-4A27-B71C-04AA31463B5A}" dt="2021-11-07T07:32:37.479" v="2006" actId="692"/>
          <ac:picMkLst>
            <pc:docMk/>
            <pc:sldMk cId="4194185185" sldId="297"/>
            <ac:picMk id="6" creationId="{B3AF4DF2-6D07-4943-BAB3-9E32FAE06E1F}"/>
          </ac:picMkLst>
        </pc:picChg>
      </pc:sldChg>
      <pc:sldChg chg="delSp modSp add mod">
        <pc:chgData name="malalt76@gmail.com" userId="ebc18e4275ed73a1" providerId="LiveId" clId="{C99FABCC-B3FF-4A27-B71C-04AA31463B5A}" dt="2021-11-29T13:02:40.444" v="2058" actId="313"/>
        <pc:sldMkLst>
          <pc:docMk/>
          <pc:sldMk cId="3624942107" sldId="298"/>
        </pc:sldMkLst>
        <pc:spChg chg="del">
          <ac:chgData name="malalt76@gmail.com" userId="ebc18e4275ed73a1" providerId="LiveId" clId="{C99FABCC-B3FF-4A27-B71C-04AA31463B5A}" dt="2021-11-29T13:02:34.401" v="2055" actId="478"/>
          <ac:spMkLst>
            <pc:docMk/>
            <pc:sldMk cId="3624942107" sldId="298"/>
            <ac:spMk id="10" creationId="{7A98172C-BE2F-402B-91BD-DD14164FB5B8}"/>
          </ac:spMkLst>
        </pc:spChg>
        <pc:spChg chg="mod">
          <ac:chgData name="malalt76@gmail.com" userId="ebc18e4275ed73a1" providerId="LiveId" clId="{C99FABCC-B3FF-4A27-B71C-04AA31463B5A}" dt="2021-11-29T13:02:17.320" v="2052" actId="20577"/>
          <ac:spMkLst>
            <pc:docMk/>
            <pc:sldMk cId="3624942107" sldId="298"/>
            <ac:spMk id="11" creationId="{054EA586-3DAF-4C5F-8C53-F64A0F727D01}"/>
          </ac:spMkLst>
        </pc:spChg>
        <pc:spChg chg="del">
          <ac:chgData name="malalt76@gmail.com" userId="ebc18e4275ed73a1" providerId="LiveId" clId="{C99FABCC-B3FF-4A27-B71C-04AA31463B5A}" dt="2021-11-29T13:02:36.104" v="2056" actId="478"/>
          <ac:spMkLst>
            <pc:docMk/>
            <pc:sldMk cId="3624942107" sldId="298"/>
            <ac:spMk id="12" creationId="{91CD61FA-116A-478B-8901-820890529160}"/>
          </ac:spMkLst>
        </pc:spChg>
        <pc:spChg chg="mod">
          <ac:chgData name="malalt76@gmail.com" userId="ebc18e4275ed73a1" providerId="LiveId" clId="{C99FABCC-B3FF-4A27-B71C-04AA31463B5A}" dt="2021-11-29T13:02:40.444" v="2058" actId="313"/>
          <ac:spMkLst>
            <pc:docMk/>
            <pc:sldMk cId="3624942107" sldId="298"/>
            <ac:spMk id="13" creationId="{E04F6F89-1F57-4078-8D09-54BBF226D54D}"/>
          </ac:spMkLst>
        </pc:spChg>
        <pc:spChg chg="del">
          <ac:chgData name="malalt76@gmail.com" userId="ebc18e4275ed73a1" providerId="LiveId" clId="{C99FABCC-B3FF-4A27-B71C-04AA31463B5A}" dt="2021-11-29T13:02:37.573" v="2057" actId="478"/>
          <ac:spMkLst>
            <pc:docMk/>
            <pc:sldMk cId="3624942107" sldId="298"/>
            <ac:spMk id="15" creationId="{775754EE-316B-4A4D-A1FF-F73663E6CF7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250400-FA29-4B8C-B0D7-2C46A1210BCF}" type="doc">
      <dgm:prSet loTypeId="urn:microsoft.com/office/officeart/2005/8/layout/equation2" loCatId="relationship" qsTypeId="urn:microsoft.com/office/officeart/2005/8/quickstyle/3d5" qsCatId="3D" csTypeId="urn:microsoft.com/office/officeart/2005/8/colors/accent1_2" csCatId="accent1" phldr="1"/>
      <dgm:spPr/>
      <dgm:t>
        <a:bodyPr/>
        <a:lstStyle/>
        <a:p>
          <a:endParaRPr lang="ca-ES"/>
        </a:p>
      </dgm:t>
    </dgm:pt>
    <dgm:pt modelId="{A6A8C2D0-C944-48FA-AF60-30ECB6FDEB27}">
      <dgm:prSet phldrT="[Texto]"/>
      <dgm:spPr/>
      <dgm:t>
        <a:bodyPr/>
        <a:lstStyle/>
        <a:p>
          <a:r>
            <a:rPr lang="es-ES" noProof="0" dirty="0"/>
            <a:t>Diagramas</a:t>
          </a:r>
        </a:p>
      </dgm:t>
    </dgm:pt>
    <dgm:pt modelId="{818B7293-7033-4287-9329-081388D1394D}" type="parTrans" cxnId="{DF01031C-DD58-4FFB-A0D6-0FD08A45D57C}">
      <dgm:prSet/>
      <dgm:spPr/>
      <dgm:t>
        <a:bodyPr/>
        <a:lstStyle/>
        <a:p>
          <a:endParaRPr lang="ca-ES"/>
        </a:p>
      </dgm:t>
    </dgm:pt>
    <dgm:pt modelId="{CA3CC82D-0AFB-4284-84A8-0AFAA0801319}" type="sibTrans" cxnId="{DF01031C-DD58-4FFB-A0D6-0FD08A45D57C}">
      <dgm:prSet/>
      <dgm:spPr/>
      <dgm:t>
        <a:bodyPr/>
        <a:lstStyle/>
        <a:p>
          <a:endParaRPr lang="ca-ES"/>
        </a:p>
      </dgm:t>
    </dgm:pt>
    <dgm:pt modelId="{DB4B3388-EE20-491C-8EE4-136D899DCE2E}">
      <dgm:prSet phldrT="[Texto]"/>
      <dgm:spPr/>
      <dgm:t>
        <a:bodyPr/>
        <a:lstStyle/>
        <a:p>
          <a:r>
            <a:rPr lang="es-ES" noProof="0" dirty="0"/>
            <a:t>Estáticos o de estructura</a:t>
          </a:r>
        </a:p>
      </dgm:t>
    </dgm:pt>
    <dgm:pt modelId="{A64A0477-687C-4C2B-9D3A-067B07598CE3}" type="parTrans" cxnId="{D2FE9A3C-5A12-440A-BCF1-6B5437466CB5}">
      <dgm:prSet/>
      <dgm:spPr/>
      <dgm:t>
        <a:bodyPr/>
        <a:lstStyle/>
        <a:p>
          <a:endParaRPr lang="ca-ES"/>
        </a:p>
      </dgm:t>
    </dgm:pt>
    <dgm:pt modelId="{955918DA-585D-45DC-B8F6-3BC258FCC2DC}" type="sibTrans" cxnId="{D2FE9A3C-5A12-440A-BCF1-6B5437466CB5}">
      <dgm:prSet/>
      <dgm:spPr/>
      <dgm:t>
        <a:bodyPr/>
        <a:lstStyle/>
        <a:p>
          <a:endParaRPr lang="ca-ES"/>
        </a:p>
      </dgm:t>
    </dgm:pt>
    <dgm:pt modelId="{7FBE3F95-A05E-4613-96DB-230FE4B51E95}">
      <dgm:prSet phldrT="[Texto]"/>
      <dgm:spPr/>
      <dgm:t>
        <a:bodyPr/>
        <a:lstStyle/>
        <a:p>
          <a:r>
            <a:rPr lang="es-ES" noProof="0" dirty="0"/>
            <a:t>Dinámicos o de comportamiento</a:t>
          </a:r>
        </a:p>
      </dgm:t>
    </dgm:pt>
    <dgm:pt modelId="{50B1804B-4775-4BAB-A97C-264F754AD57F}" type="parTrans" cxnId="{AECE5B87-7B88-4B96-B6A1-416AF50A26C2}">
      <dgm:prSet/>
      <dgm:spPr/>
      <dgm:t>
        <a:bodyPr/>
        <a:lstStyle/>
        <a:p>
          <a:endParaRPr lang="ca-ES"/>
        </a:p>
      </dgm:t>
    </dgm:pt>
    <dgm:pt modelId="{61377E05-808E-44A3-86CF-395A412D2EB3}" type="sibTrans" cxnId="{AECE5B87-7B88-4B96-B6A1-416AF50A26C2}">
      <dgm:prSet/>
      <dgm:spPr/>
      <dgm:t>
        <a:bodyPr/>
        <a:lstStyle/>
        <a:p>
          <a:endParaRPr lang="ca-ES"/>
        </a:p>
      </dgm:t>
    </dgm:pt>
    <dgm:pt modelId="{FF415018-46DE-4AEA-B418-E4EFC1BC0A11}" type="pres">
      <dgm:prSet presAssocID="{94250400-FA29-4B8C-B0D7-2C46A1210BCF}" presName="Name0" presStyleCnt="0">
        <dgm:presLayoutVars>
          <dgm:dir/>
          <dgm:resizeHandles val="exact"/>
        </dgm:presLayoutVars>
      </dgm:prSet>
      <dgm:spPr/>
    </dgm:pt>
    <dgm:pt modelId="{6DD86B7B-FF9A-421F-A485-FF2E31AAEED3}" type="pres">
      <dgm:prSet presAssocID="{94250400-FA29-4B8C-B0D7-2C46A1210BCF}" presName="vNodes" presStyleCnt="0"/>
      <dgm:spPr/>
    </dgm:pt>
    <dgm:pt modelId="{E2AE2BD7-41E4-4F64-9FC3-A36A71E81597}" type="pres">
      <dgm:prSet presAssocID="{94250400-FA29-4B8C-B0D7-2C46A1210BCF}" presName="lastNode" presStyleLbl="node1" presStyleIdx="0" presStyleCnt="1" custLinFactNeighborX="4404" custLinFactNeighborY="-9">
        <dgm:presLayoutVars>
          <dgm:bulletEnabled val="1"/>
        </dgm:presLayoutVars>
      </dgm:prSet>
      <dgm:spPr/>
    </dgm:pt>
  </dgm:ptLst>
  <dgm:cxnLst>
    <dgm:cxn modelId="{DF01031C-DD58-4FFB-A0D6-0FD08A45D57C}" srcId="{94250400-FA29-4B8C-B0D7-2C46A1210BCF}" destId="{A6A8C2D0-C944-48FA-AF60-30ECB6FDEB27}" srcOrd="0" destOrd="0" parTransId="{818B7293-7033-4287-9329-081388D1394D}" sibTransId="{CA3CC82D-0AFB-4284-84A8-0AFAA0801319}"/>
    <dgm:cxn modelId="{D2FE9A3C-5A12-440A-BCF1-6B5437466CB5}" srcId="{A6A8C2D0-C944-48FA-AF60-30ECB6FDEB27}" destId="{DB4B3388-EE20-491C-8EE4-136D899DCE2E}" srcOrd="0" destOrd="0" parTransId="{A64A0477-687C-4C2B-9D3A-067B07598CE3}" sibTransId="{955918DA-585D-45DC-B8F6-3BC258FCC2DC}"/>
    <dgm:cxn modelId="{AECE5B87-7B88-4B96-B6A1-416AF50A26C2}" srcId="{A6A8C2D0-C944-48FA-AF60-30ECB6FDEB27}" destId="{7FBE3F95-A05E-4613-96DB-230FE4B51E95}" srcOrd="1" destOrd="0" parTransId="{50B1804B-4775-4BAB-A97C-264F754AD57F}" sibTransId="{61377E05-808E-44A3-86CF-395A412D2EB3}"/>
    <dgm:cxn modelId="{A3BA8AA2-5C66-4949-80A1-E60687699E06}" type="presOf" srcId="{DB4B3388-EE20-491C-8EE4-136D899DCE2E}" destId="{E2AE2BD7-41E4-4F64-9FC3-A36A71E81597}" srcOrd="0" destOrd="1" presId="urn:microsoft.com/office/officeart/2005/8/layout/equation2"/>
    <dgm:cxn modelId="{8AFA4CB9-558E-4ED1-9434-083F442BE8AA}" type="presOf" srcId="{7FBE3F95-A05E-4613-96DB-230FE4B51E95}" destId="{E2AE2BD7-41E4-4F64-9FC3-A36A71E81597}" srcOrd="0" destOrd="2" presId="urn:microsoft.com/office/officeart/2005/8/layout/equation2"/>
    <dgm:cxn modelId="{16B0F4F8-AA15-46D3-94CF-4F13268F5558}" type="presOf" srcId="{A6A8C2D0-C944-48FA-AF60-30ECB6FDEB27}" destId="{E2AE2BD7-41E4-4F64-9FC3-A36A71E81597}" srcOrd="0" destOrd="0" presId="urn:microsoft.com/office/officeart/2005/8/layout/equation2"/>
    <dgm:cxn modelId="{FACEB4FF-609D-4FEF-83C9-ABD604B1D8C3}" type="presOf" srcId="{94250400-FA29-4B8C-B0D7-2C46A1210BCF}" destId="{FF415018-46DE-4AEA-B418-E4EFC1BC0A11}" srcOrd="0" destOrd="0" presId="urn:microsoft.com/office/officeart/2005/8/layout/equation2"/>
    <dgm:cxn modelId="{8AE5424D-C6F5-4788-9A7C-94730955A767}" type="presParOf" srcId="{FF415018-46DE-4AEA-B418-E4EFC1BC0A11}" destId="{6DD86B7B-FF9A-421F-A485-FF2E31AAEED3}" srcOrd="0" destOrd="0" presId="urn:microsoft.com/office/officeart/2005/8/layout/equation2"/>
    <dgm:cxn modelId="{3BD8F613-4356-4A67-909D-A955CBEFB8C8}" type="presParOf" srcId="{FF415018-46DE-4AEA-B418-E4EFC1BC0A11}" destId="{E2AE2BD7-41E4-4F64-9FC3-A36A71E81597}" srcOrd="1" destOrd="0" presId="urn:microsoft.com/office/officeart/2005/8/layout/equati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FC5925-ADD4-4DEB-AD1E-1E46A8E1E72C}"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ca-ES"/>
        </a:p>
      </dgm:t>
    </dgm:pt>
    <dgm:pt modelId="{234E2F51-D61F-45B6-A19B-4234AD526E77}">
      <dgm:prSet phldrT="[Texto]" custT="1"/>
      <dgm:spPr/>
      <dgm:t>
        <a:bodyPr/>
        <a:lstStyle/>
        <a:p>
          <a:pPr algn="l"/>
          <a:r>
            <a:rPr lang="ca-ES" sz="1800" dirty="0"/>
            <a:t>Persona</a:t>
          </a:r>
          <a:endParaRPr lang="ca-ES" sz="1100" dirty="0"/>
        </a:p>
      </dgm:t>
    </dgm:pt>
    <dgm:pt modelId="{9374CBA9-2E50-4468-86CF-0AC88D66DC09}" type="parTrans" cxnId="{2CB16813-6582-43F8-A3B6-47B8F7BEEAC7}">
      <dgm:prSet/>
      <dgm:spPr/>
      <dgm:t>
        <a:bodyPr/>
        <a:lstStyle/>
        <a:p>
          <a:endParaRPr lang="ca-ES"/>
        </a:p>
      </dgm:t>
    </dgm:pt>
    <dgm:pt modelId="{9499DEDE-DE7A-4CAA-B986-9CACF04C9055}" type="sibTrans" cxnId="{2CB16813-6582-43F8-A3B6-47B8F7BEEAC7}">
      <dgm:prSet/>
      <dgm:spPr/>
      <dgm:t>
        <a:bodyPr/>
        <a:lstStyle/>
        <a:p>
          <a:endParaRPr lang="ca-ES"/>
        </a:p>
      </dgm:t>
    </dgm:pt>
    <dgm:pt modelId="{3A1F2F30-7781-48EF-A549-94E007F69AC0}">
      <dgm:prSet phldrT="[Texto]" custT="1"/>
      <dgm:spPr/>
      <dgm:t>
        <a:bodyPr/>
        <a:lstStyle/>
        <a:p>
          <a:pPr algn="l"/>
          <a:r>
            <a:rPr lang="ca-ES" sz="1400" dirty="0"/>
            <a:t>- nombre: string</a:t>
          </a:r>
          <a:br>
            <a:rPr lang="ca-ES" sz="1400" dirty="0"/>
          </a:br>
          <a:r>
            <a:rPr lang="ca-ES" sz="1400" dirty="0"/>
            <a:t>- dni: string</a:t>
          </a:r>
          <a:br>
            <a:rPr lang="ca-ES" sz="1400" dirty="0"/>
          </a:br>
          <a:r>
            <a:rPr lang="ca-ES" sz="1400" dirty="0"/>
            <a:t>- direccion: string</a:t>
          </a:r>
          <a:br>
            <a:rPr lang="ca-ES" sz="1400" dirty="0"/>
          </a:br>
          <a:r>
            <a:rPr lang="ca-ES" sz="1400" dirty="0"/>
            <a:t>- telefono: string</a:t>
          </a:r>
          <a:br>
            <a:rPr lang="ca-ES" sz="1400" dirty="0"/>
          </a:br>
          <a:r>
            <a:rPr lang="ca-ES" sz="1400" dirty="0"/>
            <a:t>- fechaNacimiento: date</a:t>
          </a:r>
        </a:p>
      </dgm:t>
    </dgm:pt>
    <dgm:pt modelId="{CD7A26CF-5D7C-4210-A16D-1A5C8D36136E}" type="parTrans" cxnId="{6BB7C60C-D61A-490C-BDCC-A6DEDC2EC5D9}">
      <dgm:prSet/>
      <dgm:spPr/>
      <dgm:t>
        <a:bodyPr/>
        <a:lstStyle/>
        <a:p>
          <a:endParaRPr lang="ca-ES"/>
        </a:p>
      </dgm:t>
    </dgm:pt>
    <dgm:pt modelId="{B19BD790-128D-41BA-A0B0-248E201BEF14}" type="sibTrans" cxnId="{6BB7C60C-D61A-490C-BDCC-A6DEDC2EC5D9}">
      <dgm:prSet/>
      <dgm:spPr/>
      <dgm:t>
        <a:bodyPr/>
        <a:lstStyle/>
        <a:p>
          <a:endParaRPr lang="ca-ES"/>
        </a:p>
      </dgm:t>
    </dgm:pt>
    <dgm:pt modelId="{D567C3B2-8D09-40F2-A8DC-7ACB46613C76}">
      <dgm:prSet phldrT="[Texto]" custT="1"/>
      <dgm:spPr/>
      <dgm:t>
        <a:bodyPr/>
        <a:lstStyle/>
        <a:p>
          <a:pPr algn="l"/>
          <a:r>
            <a:rPr lang="ca-ES" sz="1800" dirty="0"/>
            <a:t>+</a:t>
          </a:r>
          <a:r>
            <a:rPr lang="ca-ES" sz="2600" dirty="0"/>
            <a:t> </a:t>
          </a:r>
          <a:r>
            <a:rPr lang="ca-ES" sz="1800" dirty="0"/>
            <a:t>CalcularEdad</a:t>
          </a:r>
          <a:endParaRPr lang="ca-ES" sz="2600" dirty="0"/>
        </a:p>
      </dgm:t>
    </dgm:pt>
    <dgm:pt modelId="{F5B30526-7EAC-472A-9E85-8E93669ADDF3}" type="parTrans" cxnId="{E732B37E-B0E8-438B-BFB1-75221865F247}">
      <dgm:prSet/>
      <dgm:spPr/>
      <dgm:t>
        <a:bodyPr/>
        <a:lstStyle/>
        <a:p>
          <a:endParaRPr lang="ca-ES"/>
        </a:p>
      </dgm:t>
    </dgm:pt>
    <dgm:pt modelId="{C017877D-2708-424E-A604-32A0C9C07B3C}" type="sibTrans" cxnId="{E732B37E-B0E8-438B-BFB1-75221865F247}">
      <dgm:prSet/>
      <dgm:spPr/>
      <dgm:t>
        <a:bodyPr/>
        <a:lstStyle/>
        <a:p>
          <a:endParaRPr lang="ca-ES"/>
        </a:p>
      </dgm:t>
    </dgm:pt>
    <dgm:pt modelId="{5594DE13-4FD4-463C-ADF7-B3A76C6F9944}" type="pres">
      <dgm:prSet presAssocID="{55FC5925-ADD4-4DEB-AD1E-1E46A8E1E72C}" presName="Name0" presStyleCnt="0">
        <dgm:presLayoutVars>
          <dgm:dir/>
          <dgm:animLvl val="lvl"/>
          <dgm:resizeHandles/>
        </dgm:presLayoutVars>
      </dgm:prSet>
      <dgm:spPr/>
    </dgm:pt>
    <dgm:pt modelId="{00ACC89E-F630-42A2-B2A8-D9AD4B4F6DA9}" type="pres">
      <dgm:prSet presAssocID="{234E2F51-D61F-45B6-A19B-4234AD526E77}" presName="linNode" presStyleCnt="0"/>
      <dgm:spPr/>
    </dgm:pt>
    <dgm:pt modelId="{36BB0930-4CFF-423D-94E5-4C75281443F1}" type="pres">
      <dgm:prSet presAssocID="{234E2F51-D61F-45B6-A19B-4234AD526E77}" presName="parentShp" presStyleLbl="node1" presStyleIdx="0" presStyleCnt="3" custScaleX="179781">
        <dgm:presLayoutVars>
          <dgm:bulletEnabled val="1"/>
        </dgm:presLayoutVars>
      </dgm:prSet>
      <dgm:spPr/>
    </dgm:pt>
    <dgm:pt modelId="{CBC7B307-42BE-46C2-B1BC-6235AABDC11C}" type="pres">
      <dgm:prSet presAssocID="{234E2F51-D61F-45B6-A19B-4234AD526E77}" presName="childShp" presStyleLbl="bgAccFollowNode1" presStyleIdx="0" presStyleCnt="3">
        <dgm:presLayoutVars>
          <dgm:bulletEnabled val="1"/>
        </dgm:presLayoutVars>
      </dgm:prSet>
      <dgm:spPr/>
    </dgm:pt>
    <dgm:pt modelId="{3C50CF8A-D701-45A0-817B-16266738BAB3}" type="pres">
      <dgm:prSet presAssocID="{9499DEDE-DE7A-4CAA-B986-9CACF04C9055}" presName="spacing" presStyleCnt="0"/>
      <dgm:spPr/>
    </dgm:pt>
    <dgm:pt modelId="{EDFD4D16-1403-438A-A38C-5C349CDD6801}" type="pres">
      <dgm:prSet presAssocID="{3A1F2F30-7781-48EF-A549-94E007F69AC0}" presName="linNode" presStyleCnt="0"/>
      <dgm:spPr/>
    </dgm:pt>
    <dgm:pt modelId="{788C4C86-CBFC-4AA6-8F21-26FDB863A896}" type="pres">
      <dgm:prSet presAssocID="{3A1F2F30-7781-48EF-A549-94E007F69AC0}" presName="parentShp" presStyleLbl="node1" presStyleIdx="1" presStyleCnt="3" custScaleX="177475">
        <dgm:presLayoutVars>
          <dgm:bulletEnabled val="1"/>
        </dgm:presLayoutVars>
      </dgm:prSet>
      <dgm:spPr/>
    </dgm:pt>
    <dgm:pt modelId="{7C8F12CF-9EBC-4DFF-A06D-2A878F2667AB}" type="pres">
      <dgm:prSet presAssocID="{3A1F2F30-7781-48EF-A549-94E007F69AC0}" presName="childShp" presStyleLbl="bgAccFollowNode1" presStyleIdx="1" presStyleCnt="3">
        <dgm:presLayoutVars>
          <dgm:bulletEnabled val="1"/>
        </dgm:presLayoutVars>
      </dgm:prSet>
      <dgm:spPr/>
    </dgm:pt>
    <dgm:pt modelId="{009D1DFC-5C0E-4C95-BAD8-004B04FB91D0}" type="pres">
      <dgm:prSet presAssocID="{B19BD790-128D-41BA-A0B0-248E201BEF14}" presName="spacing" presStyleCnt="0"/>
      <dgm:spPr/>
    </dgm:pt>
    <dgm:pt modelId="{B0F6DB0A-9393-422C-93FE-B2E99D2234CE}" type="pres">
      <dgm:prSet presAssocID="{D567C3B2-8D09-40F2-A8DC-7ACB46613C76}" presName="linNode" presStyleCnt="0"/>
      <dgm:spPr/>
    </dgm:pt>
    <dgm:pt modelId="{EBD59F01-E8B2-48EE-B000-4D1005DC4305}" type="pres">
      <dgm:prSet presAssocID="{D567C3B2-8D09-40F2-A8DC-7ACB46613C76}" presName="parentShp" presStyleLbl="node1" presStyleIdx="2" presStyleCnt="3" custScaleX="166441">
        <dgm:presLayoutVars>
          <dgm:bulletEnabled val="1"/>
        </dgm:presLayoutVars>
      </dgm:prSet>
      <dgm:spPr/>
    </dgm:pt>
    <dgm:pt modelId="{C241D077-A4E1-46C9-A3E3-B9373090E075}" type="pres">
      <dgm:prSet presAssocID="{D567C3B2-8D09-40F2-A8DC-7ACB46613C76}" presName="childShp" presStyleLbl="bgAccFollowNode1" presStyleIdx="2" presStyleCnt="3">
        <dgm:presLayoutVars>
          <dgm:bulletEnabled val="1"/>
        </dgm:presLayoutVars>
      </dgm:prSet>
      <dgm:spPr/>
    </dgm:pt>
  </dgm:ptLst>
  <dgm:cxnLst>
    <dgm:cxn modelId="{6BB7C60C-D61A-490C-BDCC-A6DEDC2EC5D9}" srcId="{55FC5925-ADD4-4DEB-AD1E-1E46A8E1E72C}" destId="{3A1F2F30-7781-48EF-A549-94E007F69AC0}" srcOrd="1" destOrd="0" parTransId="{CD7A26CF-5D7C-4210-A16D-1A5C8D36136E}" sibTransId="{B19BD790-128D-41BA-A0B0-248E201BEF14}"/>
    <dgm:cxn modelId="{2CB16813-6582-43F8-A3B6-47B8F7BEEAC7}" srcId="{55FC5925-ADD4-4DEB-AD1E-1E46A8E1E72C}" destId="{234E2F51-D61F-45B6-A19B-4234AD526E77}" srcOrd="0" destOrd="0" parTransId="{9374CBA9-2E50-4468-86CF-0AC88D66DC09}" sibTransId="{9499DEDE-DE7A-4CAA-B986-9CACF04C9055}"/>
    <dgm:cxn modelId="{85F60C53-996D-4699-B06A-46E14C7ED2B8}" type="presOf" srcId="{234E2F51-D61F-45B6-A19B-4234AD526E77}" destId="{36BB0930-4CFF-423D-94E5-4C75281443F1}" srcOrd="0" destOrd="0" presId="urn:microsoft.com/office/officeart/2005/8/layout/vList6"/>
    <dgm:cxn modelId="{E732B37E-B0E8-438B-BFB1-75221865F247}" srcId="{55FC5925-ADD4-4DEB-AD1E-1E46A8E1E72C}" destId="{D567C3B2-8D09-40F2-A8DC-7ACB46613C76}" srcOrd="2" destOrd="0" parTransId="{F5B30526-7EAC-472A-9E85-8E93669ADDF3}" sibTransId="{C017877D-2708-424E-A604-32A0C9C07B3C}"/>
    <dgm:cxn modelId="{CF19C9CF-3E7B-49BB-93ED-4B062BB7D586}" type="presOf" srcId="{D567C3B2-8D09-40F2-A8DC-7ACB46613C76}" destId="{EBD59F01-E8B2-48EE-B000-4D1005DC4305}" srcOrd="0" destOrd="0" presId="urn:microsoft.com/office/officeart/2005/8/layout/vList6"/>
    <dgm:cxn modelId="{75C41DD9-209D-4FDE-A1E1-A8A0BB536B2E}" type="presOf" srcId="{3A1F2F30-7781-48EF-A549-94E007F69AC0}" destId="{788C4C86-CBFC-4AA6-8F21-26FDB863A896}" srcOrd="0" destOrd="0" presId="urn:microsoft.com/office/officeart/2005/8/layout/vList6"/>
    <dgm:cxn modelId="{C202D2F2-FDFF-4EC3-A748-B1AF584B93D4}" type="presOf" srcId="{55FC5925-ADD4-4DEB-AD1E-1E46A8E1E72C}" destId="{5594DE13-4FD4-463C-ADF7-B3A76C6F9944}" srcOrd="0" destOrd="0" presId="urn:microsoft.com/office/officeart/2005/8/layout/vList6"/>
    <dgm:cxn modelId="{D53F3487-7643-47BB-9AE4-86E8C347F1B7}" type="presParOf" srcId="{5594DE13-4FD4-463C-ADF7-B3A76C6F9944}" destId="{00ACC89E-F630-42A2-B2A8-D9AD4B4F6DA9}" srcOrd="0" destOrd="0" presId="urn:microsoft.com/office/officeart/2005/8/layout/vList6"/>
    <dgm:cxn modelId="{C735DF93-D898-445C-B034-9EBA5E74BFDB}" type="presParOf" srcId="{00ACC89E-F630-42A2-B2A8-D9AD4B4F6DA9}" destId="{36BB0930-4CFF-423D-94E5-4C75281443F1}" srcOrd="0" destOrd="0" presId="urn:microsoft.com/office/officeart/2005/8/layout/vList6"/>
    <dgm:cxn modelId="{5E5432FF-4542-4270-9077-61C29C99A19A}" type="presParOf" srcId="{00ACC89E-F630-42A2-B2A8-D9AD4B4F6DA9}" destId="{CBC7B307-42BE-46C2-B1BC-6235AABDC11C}" srcOrd="1" destOrd="0" presId="urn:microsoft.com/office/officeart/2005/8/layout/vList6"/>
    <dgm:cxn modelId="{F760A9C7-E23C-44F2-8739-E4BBB9402E56}" type="presParOf" srcId="{5594DE13-4FD4-463C-ADF7-B3A76C6F9944}" destId="{3C50CF8A-D701-45A0-817B-16266738BAB3}" srcOrd="1" destOrd="0" presId="urn:microsoft.com/office/officeart/2005/8/layout/vList6"/>
    <dgm:cxn modelId="{D55C6FEB-DBB8-41C4-BC68-7EB005E0A2EA}" type="presParOf" srcId="{5594DE13-4FD4-463C-ADF7-B3A76C6F9944}" destId="{EDFD4D16-1403-438A-A38C-5C349CDD6801}" srcOrd="2" destOrd="0" presId="urn:microsoft.com/office/officeart/2005/8/layout/vList6"/>
    <dgm:cxn modelId="{EA9BAC64-9748-4195-B5DF-4ED17606BCF7}" type="presParOf" srcId="{EDFD4D16-1403-438A-A38C-5C349CDD6801}" destId="{788C4C86-CBFC-4AA6-8F21-26FDB863A896}" srcOrd="0" destOrd="0" presId="urn:microsoft.com/office/officeart/2005/8/layout/vList6"/>
    <dgm:cxn modelId="{A3876A1D-7D47-46AD-BA1E-EF3737997C7C}" type="presParOf" srcId="{EDFD4D16-1403-438A-A38C-5C349CDD6801}" destId="{7C8F12CF-9EBC-4DFF-A06D-2A878F2667AB}" srcOrd="1" destOrd="0" presId="urn:microsoft.com/office/officeart/2005/8/layout/vList6"/>
    <dgm:cxn modelId="{D0D17E2D-702B-4042-9A58-73AD152B2B43}" type="presParOf" srcId="{5594DE13-4FD4-463C-ADF7-B3A76C6F9944}" destId="{009D1DFC-5C0E-4C95-BAD8-004B04FB91D0}" srcOrd="3" destOrd="0" presId="urn:microsoft.com/office/officeart/2005/8/layout/vList6"/>
    <dgm:cxn modelId="{61D0CBB2-821A-40C5-BA92-58DD373485A1}" type="presParOf" srcId="{5594DE13-4FD4-463C-ADF7-B3A76C6F9944}" destId="{B0F6DB0A-9393-422C-93FE-B2E99D2234CE}" srcOrd="4" destOrd="0" presId="urn:microsoft.com/office/officeart/2005/8/layout/vList6"/>
    <dgm:cxn modelId="{EDF1538E-D01C-405D-A891-FA3FE9F1C613}" type="presParOf" srcId="{B0F6DB0A-9393-422C-93FE-B2E99D2234CE}" destId="{EBD59F01-E8B2-48EE-B000-4D1005DC4305}" srcOrd="0" destOrd="0" presId="urn:microsoft.com/office/officeart/2005/8/layout/vList6"/>
    <dgm:cxn modelId="{E67C5196-F51C-4DAD-97A3-C76C6F1E310D}" type="presParOf" srcId="{B0F6DB0A-9393-422C-93FE-B2E99D2234CE}" destId="{C241D077-A4E1-46C9-A3E3-B9373090E075}"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5F4CA5-29C5-4286-AA0F-48FBE87D9F7D}"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ca-ES"/>
        </a:p>
      </dgm:t>
    </dgm:pt>
    <dgm:pt modelId="{4582E64C-DE09-4303-89F1-2A534CCF8FE5}">
      <dgm:prSet phldrT="[Texto]"/>
      <dgm:spPr/>
      <dgm:t>
        <a:bodyPr/>
        <a:lstStyle/>
        <a:p>
          <a:r>
            <a:rPr lang="es-ES" noProof="0" dirty="0"/>
            <a:t>Estudiante</a:t>
          </a:r>
        </a:p>
      </dgm:t>
    </dgm:pt>
    <dgm:pt modelId="{EA0CAC6A-AF78-4D32-9C33-52382CB83E0B}" type="parTrans" cxnId="{5A09DF0F-4485-42E2-9ABA-5D64FBAB3C42}">
      <dgm:prSet/>
      <dgm:spPr/>
      <dgm:t>
        <a:bodyPr/>
        <a:lstStyle/>
        <a:p>
          <a:endParaRPr lang="ca-ES"/>
        </a:p>
      </dgm:t>
    </dgm:pt>
    <dgm:pt modelId="{B987BED7-AEF8-4B62-AFDC-8D81DD488E7A}" type="sibTrans" cxnId="{5A09DF0F-4485-42E2-9ABA-5D64FBAB3C42}">
      <dgm:prSet/>
      <dgm:spPr/>
      <dgm:t>
        <a:bodyPr/>
        <a:lstStyle/>
        <a:p>
          <a:endParaRPr lang="ca-ES"/>
        </a:p>
      </dgm:t>
    </dgm:pt>
    <dgm:pt modelId="{E8740FE8-3459-4464-A2CB-FBA1CC5071B3}">
      <dgm:prSet phldrT="[Texto]"/>
      <dgm:spPr/>
      <dgm:t>
        <a:bodyPr/>
        <a:lstStyle/>
        <a:p>
          <a:r>
            <a:rPr lang="es-ES" noProof="0" dirty="0"/>
            <a:t>Profesor</a:t>
          </a:r>
        </a:p>
      </dgm:t>
    </dgm:pt>
    <dgm:pt modelId="{DCD59067-065A-4D0D-B5E5-C17B5267BFC8}" type="parTrans" cxnId="{B6D387A4-69E8-455A-9DE2-0218959E124F}">
      <dgm:prSet/>
      <dgm:spPr/>
      <dgm:t>
        <a:bodyPr/>
        <a:lstStyle/>
        <a:p>
          <a:endParaRPr lang="ca-ES"/>
        </a:p>
      </dgm:t>
    </dgm:pt>
    <dgm:pt modelId="{C5146343-E2EC-4C61-81B1-E71F26FA56CA}" type="sibTrans" cxnId="{B6D387A4-69E8-455A-9DE2-0218959E124F}">
      <dgm:prSet/>
      <dgm:spPr/>
      <dgm:t>
        <a:bodyPr/>
        <a:lstStyle/>
        <a:p>
          <a:endParaRPr lang="ca-ES"/>
        </a:p>
      </dgm:t>
    </dgm:pt>
    <dgm:pt modelId="{7B5BA887-F723-4313-BEE7-829816314420}">
      <dgm:prSet phldrT="[Texto]"/>
      <dgm:spPr/>
      <dgm:t>
        <a:bodyPr/>
        <a:lstStyle/>
        <a:p>
          <a:r>
            <a:rPr lang="es-ES" noProof="0" dirty="0"/>
            <a:t>Universidad</a:t>
          </a:r>
        </a:p>
      </dgm:t>
    </dgm:pt>
    <dgm:pt modelId="{DFA38C5F-AC46-4BAE-984F-259BB86E86D9}" type="parTrans" cxnId="{E31D89A6-E95B-4BA9-8F58-D8A901FF4BF8}">
      <dgm:prSet/>
      <dgm:spPr/>
      <dgm:t>
        <a:bodyPr/>
        <a:lstStyle/>
        <a:p>
          <a:endParaRPr lang="ca-ES"/>
        </a:p>
      </dgm:t>
    </dgm:pt>
    <dgm:pt modelId="{2F1A83C5-A7F1-4AA8-BC08-C7EB647F4311}" type="sibTrans" cxnId="{E31D89A6-E95B-4BA9-8F58-D8A901FF4BF8}">
      <dgm:prSet/>
      <dgm:spPr/>
      <dgm:t>
        <a:bodyPr/>
        <a:lstStyle/>
        <a:p>
          <a:endParaRPr lang="ca-ES"/>
        </a:p>
      </dgm:t>
    </dgm:pt>
    <dgm:pt modelId="{0AC21A38-448D-40E7-9534-1022621B80AA}" type="pres">
      <dgm:prSet presAssocID="{295F4CA5-29C5-4286-AA0F-48FBE87D9F7D}" presName="hierChild1" presStyleCnt="0">
        <dgm:presLayoutVars>
          <dgm:orgChart val="1"/>
          <dgm:chPref val="1"/>
          <dgm:dir/>
          <dgm:animOne val="branch"/>
          <dgm:animLvl val="lvl"/>
          <dgm:resizeHandles/>
        </dgm:presLayoutVars>
      </dgm:prSet>
      <dgm:spPr/>
    </dgm:pt>
    <dgm:pt modelId="{8FCC444D-7D35-462C-9E60-70FEE78116AC}" type="pres">
      <dgm:prSet presAssocID="{4582E64C-DE09-4303-89F1-2A534CCF8FE5}" presName="hierRoot1" presStyleCnt="0">
        <dgm:presLayoutVars>
          <dgm:hierBranch val="init"/>
        </dgm:presLayoutVars>
      </dgm:prSet>
      <dgm:spPr/>
    </dgm:pt>
    <dgm:pt modelId="{F9C0EBC1-B8B2-4733-BDA0-D38DA42A58AD}" type="pres">
      <dgm:prSet presAssocID="{4582E64C-DE09-4303-89F1-2A534CCF8FE5}" presName="rootComposite1" presStyleCnt="0"/>
      <dgm:spPr/>
    </dgm:pt>
    <dgm:pt modelId="{5F8F7939-4591-4E90-8407-6049B16A2F63}" type="pres">
      <dgm:prSet presAssocID="{4582E64C-DE09-4303-89F1-2A534CCF8FE5}" presName="rootText1" presStyleLbl="node0" presStyleIdx="0" presStyleCnt="1">
        <dgm:presLayoutVars>
          <dgm:chPref val="3"/>
        </dgm:presLayoutVars>
      </dgm:prSet>
      <dgm:spPr/>
    </dgm:pt>
    <dgm:pt modelId="{9EB1A552-3E61-4EE4-BC57-2CF1EC927C43}" type="pres">
      <dgm:prSet presAssocID="{4582E64C-DE09-4303-89F1-2A534CCF8FE5}" presName="rootConnector1" presStyleLbl="node1" presStyleIdx="0" presStyleCnt="0"/>
      <dgm:spPr/>
    </dgm:pt>
    <dgm:pt modelId="{38893385-A0DA-4698-919D-EEB3EADE92E8}" type="pres">
      <dgm:prSet presAssocID="{4582E64C-DE09-4303-89F1-2A534CCF8FE5}" presName="hierChild2" presStyleCnt="0"/>
      <dgm:spPr/>
    </dgm:pt>
    <dgm:pt modelId="{283AFE02-0904-432F-BF6E-29FF385E345B}" type="pres">
      <dgm:prSet presAssocID="{DCD59067-065A-4D0D-B5E5-C17B5267BFC8}" presName="Name64" presStyleLbl="parChTrans1D2" presStyleIdx="0" presStyleCnt="2"/>
      <dgm:spPr/>
    </dgm:pt>
    <dgm:pt modelId="{34138D85-E94E-44D4-A331-E1CB87C24654}" type="pres">
      <dgm:prSet presAssocID="{E8740FE8-3459-4464-A2CB-FBA1CC5071B3}" presName="hierRoot2" presStyleCnt="0">
        <dgm:presLayoutVars>
          <dgm:hierBranch val="init"/>
        </dgm:presLayoutVars>
      </dgm:prSet>
      <dgm:spPr/>
    </dgm:pt>
    <dgm:pt modelId="{DD6EDC12-9751-4DC8-AF41-700DABCBF31B}" type="pres">
      <dgm:prSet presAssocID="{E8740FE8-3459-4464-A2CB-FBA1CC5071B3}" presName="rootComposite" presStyleCnt="0"/>
      <dgm:spPr/>
    </dgm:pt>
    <dgm:pt modelId="{EF911E64-19F9-4EC2-A81C-82CC972D434F}" type="pres">
      <dgm:prSet presAssocID="{E8740FE8-3459-4464-A2CB-FBA1CC5071B3}" presName="rootText" presStyleLbl="node2" presStyleIdx="0" presStyleCnt="2">
        <dgm:presLayoutVars>
          <dgm:chPref val="3"/>
        </dgm:presLayoutVars>
      </dgm:prSet>
      <dgm:spPr/>
    </dgm:pt>
    <dgm:pt modelId="{C682A732-2465-4778-94E0-08FFE9646857}" type="pres">
      <dgm:prSet presAssocID="{E8740FE8-3459-4464-A2CB-FBA1CC5071B3}" presName="rootConnector" presStyleLbl="node2" presStyleIdx="0" presStyleCnt="2"/>
      <dgm:spPr/>
    </dgm:pt>
    <dgm:pt modelId="{06F86759-FC7D-4181-B7A2-DD962325F044}" type="pres">
      <dgm:prSet presAssocID="{E8740FE8-3459-4464-A2CB-FBA1CC5071B3}" presName="hierChild4" presStyleCnt="0"/>
      <dgm:spPr/>
    </dgm:pt>
    <dgm:pt modelId="{F09C2A97-E066-457A-9277-BB8B1317765F}" type="pres">
      <dgm:prSet presAssocID="{E8740FE8-3459-4464-A2CB-FBA1CC5071B3}" presName="hierChild5" presStyleCnt="0"/>
      <dgm:spPr/>
    </dgm:pt>
    <dgm:pt modelId="{AE736418-4639-49A6-B9DA-F75C6FD4C10E}" type="pres">
      <dgm:prSet presAssocID="{DFA38C5F-AC46-4BAE-984F-259BB86E86D9}" presName="Name64" presStyleLbl="parChTrans1D2" presStyleIdx="1" presStyleCnt="2"/>
      <dgm:spPr/>
    </dgm:pt>
    <dgm:pt modelId="{64F0BB05-4A72-4376-AA5C-4B7E49CD872A}" type="pres">
      <dgm:prSet presAssocID="{7B5BA887-F723-4313-BEE7-829816314420}" presName="hierRoot2" presStyleCnt="0">
        <dgm:presLayoutVars>
          <dgm:hierBranch val="init"/>
        </dgm:presLayoutVars>
      </dgm:prSet>
      <dgm:spPr/>
    </dgm:pt>
    <dgm:pt modelId="{D94B265E-B156-4A09-A2F5-2748F2438AA0}" type="pres">
      <dgm:prSet presAssocID="{7B5BA887-F723-4313-BEE7-829816314420}" presName="rootComposite" presStyleCnt="0"/>
      <dgm:spPr/>
    </dgm:pt>
    <dgm:pt modelId="{0D7E96F1-370A-446F-A0F6-ECEE92B092D1}" type="pres">
      <dgm:prSet presAssocID="{7B5BA887-F723-4313-BEE7-829816314420}" presName="rootText" presStyleLbl="node2" presStyleIdx="1" presStyleCnt="2">
        <dgm:presLayoutVars>
          <dgm:chPref val="3"/>
        </dgm:presLayoutVars>
      </dgm:prSet>
      <dgm:spPr/>
    </dgm:pt>
    <dgm:pt modelId="{DEE28EC2-E343-4F61-84D1-157EDC9AE0AC}" type="pres">
      <dgm:prSet presAssocID="{7B5BA887-F723-4313-BEE7-829816314420}" presName="rootConnector" presStyleLbl="node2" presStyleIdx="1" presStyleCnt="2"/>
      <dgm:spPr/>
    </dgm:pt>
    <dgm:pt modelId="{711AEBB4-FE83-4EB1-BECE-C94560CDECD6}" type="pres">
      <dgm:prSet presAssocID="{7B5BA887-F723-4313-BEE7-829816314420}" presName="hierChild4" presStyleCnt="0"/>
      <dgm:spPr/>
    </dgm:pt>
    <dgm:pt modelId="{2547B32A-2E1E-4417-A3AE-8D85BA81E060}" type="pres">
      <dgm:prSet presAssocID="{7B5BA887-F723-4313-BEE7-829816314420}" presName="hierChild5" presStyleCnt="0"/>
      <dgm:spPr/>
    </dgm:pt>
    <dgm:pt modelId="{0E3D9A50-6E3F-4109-859F-659DE3330B6D}" type="pres">
      <dgm:prSet presAssocID="{4582E64C-DE09-4303-89F1-2A534CCF8FE5}" presName="hierChild3" presStyleCnt="0"/>
      <dgm:spPr/>
    </dgm:pt>
  </dgm:ptLst>
  <dgm:cxnLst>
    <dgm:cxn modelId="{56A1F409-E521-4D89-B994-BFDF34E493BB}" type="presOf" srcId="{295F4CA5-29C5-4286-AA0F-48FBE87D9F7D}" destId="{0AC21A38-448D-40E7-9534-1022621B80AA}" srcOrd="0" destOrd="0" presId="urn:microsoft.com/office/officeart/2009/3/layout/HorizontalOrganizationChart"/>
    <dgm:cxn modelId="{984D950F-531E-4637-A221-DDEA732D90BE}" type="presOf" srcId="{E8740FE8-3459-4464-A2CB-FBA1CC5071B3}" destId="{EF911E64-19F9-4EC2-A81C-82CC972D434F}" srcOrd="0" destOrd="0" presId="urn:microsoft.com/office/officeart/2009/3/layout/HorizontalOrganizationChart"/>
    <dgm:cxn modelId="{5A09DF0F-4485-42E2-9ABA-5D64FBAB3C42}" srcId="{295F4CA5-29C5-4286-AA0F-48FBE87D9F7D}" destId="{4582E64C-DE09-4303-89F1-2A534CCF8FE5}" srcOrd="0" destOrd="0" parTransId="{EA0CAC6A-AF78-4D32-9C33-52382CB83E0B}" sibTransId="{B987BED7-AEF8-4B62-AFDC-8D81DD488E7A}"/>
    <dgm:cxn modelId="{FE9F511E-974F-4422-A7E3-6C4F20E26965}" type="presOf" srcId="{7B5BA887-F723-4313-BEE7-829816314420}" destId="{DEE28EC2-E343-4F61-84D1-157EDC9AE0AC}" srcOrd="1" destOrd="0" presId="urn:microsoft.com/office/officeart/2009/3/layout/HorizontalOrganizationChart"/>
    <dgm:cxn modelId="{51D6433D-363C-4FCE-A1FD-62260ED681A3}" type="presOf" srcId="{4582E64C-DE09-4303-89F1-2A534CCF8FE5}" destId="{5F8F7939-4591-4E90-8407-6049B16A2F63}" srcOrd="0" destOrd="0" presId="urn:microsoft.com/office/officeart/2009/3/layout/HorizontalOrganizationChart"/>
    <dgm:cxn modelId="{C84F8F8D-EC65-4E2F-ADA6-4A0D458F6519}" type="presOf" srcId="{4582E64C-DE09-4303-89F1-2A534CCF8FE5}" destId="{9EB1A552-3E61-4EE4-BC57-2CF1EC927C43}" srcOrd="1" destOrd="0" presId="urn:microsoft.com/office/officeart/2009/3/layout/HorizontalOrganizationChart"/>
    <dgm:cxn modelId="{B6D387A4-69E8-455A-9DE2-0218959E124F}" srcId="{4582E64C-DE09-4303-89F1-2A534CCF8FE5}" destId="{E8740FE8-3459-4464-A2CB-FBA1CC5071B3}" srcOrd="0" destOrd="0" parTransId="{DCD59067-065A-4D0D-B5E5-C17B5267BFC8}" sibTransId="{C5146343-E2EC-4C61-81B1-E71F26FA56CA}"/>
    <dgm:cxn modelId="{E31D89A6-E95B-4BA9-8F58-D8A901FF4BF8}" srcId="{4582E64C-DE09-4303-89F1-2A534CCF8FE5}" destId="{7B5BA887-F723-4313-BEE7-829816314420}" srcOrd="1" destOrd="0" parTransId="{DFA38C5F-AC46-4BAE-984F-259BB86E86D9}" sibTransId="{2F1A83C5-A7F1-4AA8-BC08-C7EB647F4311}"/>
    <dgm:cxn modelId="{ECACE9B1-F1C4-41B4-B277-6C53E3477CE0}" type="presOf" srcId="{E8740FE8-3459-4464-A2CB-FBA1CC5071B3}" destId="{C682A732-2465-4778-94E0-08FFE9646857}" srcOrd="1" destOrd="0" presId="urn:microsoft.com/office/officeart/2009/3/layout/HorizontalOrganizationChart"/>
    <dgm:cxn modelId="{9EB6E6B5-3247-439F-93EF-4C23EB3EAD52}" type="presOf" srcId="{7B5BA887-F723-4313-BEE7-829816314420}" destId="{0D7E96F1-370A-446F-A0F6-ECEE92B092D1}" srcOrd="0" destOrd="0" presId="urn:microsoft.com/office/officeart/2009/3/layout/HorizontalOrganizationChart"/>
    <dgm:cxn modelId="{65BFA3E3-31CB-4253-9AF1-2BF097E3AEA9}" type="presOf" srcId="{DFA38C5F-AC46-4BAE-984F-259BB86E86D9}" destId="{AE736418-4639-49A6-B9DA-F75C6FD4C10E}" srcOrd="0" destOrd="0" presId="urn:microsoft.com/office/officeart/2009/3/layout/HorizontalOrganizationChart"/>
    <dgm:cxn modelId="{DAEDEEEA-6228-4AB0-9E15-7E9315301A7B}" type="presOf" srcId="{DCD59067-065A-4D0D-B5E5-C17B5267BFC8}" destId="{283AFE02-0904-432F-BF6E-29FF385E345B}" srcOrd="0" destOrd="0" presId="urn:microsoft.com/office/officeart/2009/3/layout/HorizontalOrganizationChart"/>
    <dgm:cxn modelId="{5AF8C492-D9F5-47B6-B893-1579B058B310}" type="presParOf" srcId="{0AC21A38-448D-40E7-9534-1022621B80AA}" destId="{8FCC444D-7D35-462C-9E60-70FEE78116AC}" srcOrd="0" destOrd="0" presId="urn:microsoft.com/office/officeart/2009/3/layout/HorizontalOrganizationChart"/>
    <dgm:cxn modelId="{DD5228A5-6080-4712-9539-065B7203BC2C}" type="presParOf" srcId="{8FCC444D-7D35-462C-9E60-70FEE78116AC}" destId="{F9C0EBC1-B8B2-4733-BDA0-D38DA42A58AD}" srcOrd="0" destOrd="0" presId="urn:microsoft.com/office/officeart/2009/3/layout/HorizontalOrganizationChart"/>
    <dgm:cxn modelId="{B6F2ACAD-10C2-498B-BA1F-5C463CDF29A6}" type="presParOf" srcId="{F9C0EBC1-B8B2-4733-BDA0-D38DA42A58AD}" destId="{5F8F7939-4591-4E90-8407-6049B16A2F63}" srcOrd="0" destOrd="0" presId="urn:microsoft.com/office/officeart/2009/3/layout/HorizontalOrganizationChart"/>
    <dgm:cxn modelId="{82920115-B440-4F17-B6BD-190DA03A4742}" type="presParOf" srcId="{F9C0EBC1-B8B2-4733-BDA0-D38DA42A58AD}" destId="{9EB1A552-3E61-4EE4-BC57-2CF1EC927C43}" srcOrd="1" destOrd="0" presId="urn:microsoft.com/office/officeart/2009/3/layout/HorizontalOrganizationChart"/>
    <dgm:cxn modelId="{B91AD2FD-9CE4-4771-8CDF-69F8E119E0A2}" type="presParOf" srcId="{8FCC444D-7D35-462C-9E60-70FEE78116AC}" destId="{38893385-A0DA-4698-919D-EEB3EADE92E8}" srcOrd="1" destOrd="0" presId="urn:microsoft.com/office/officeart/2009/3/layout/HorizontalOrganizationChart"/>
    <dgm:cxn modelId="{303B9D33-C578-445E-BC48-B9C0386DE976}" type="presParOf" srcId="{38893385-A0DA-4698-919D-EEB3EADE92E8}" destId="{283AFE02-0904-432F-BF6E-29FF385E345B}" srcOrd="0" destOrd="0" presId="urn:microsoft.com/office/officeart/2009/3/layout/HorizontalOrganizationChart"/>
    <dgm:cxn modelId="{B669C447-A955-45A5-B256-B68C0719954B}" type="presParOf" srcId="{38893385-A0DA-4698-919D-EEB3EADE92E8}" destId="{34138D85-E94E-44D4-A331-E1CB87C24654}" srcOrd="1" destOrd="0" presId="urn:microsoft.com/office/officeart/2009/3/layout/HorizontalOrganizationChart"/>
    <dgm:cxn modelId="{93018946-02B2-4B8E-B889-12E3067A30DC}" type="presParOf" srcId="{34138D85-E94E-44D4-A331-E1CB87C24654}" destId="{DD6EDC12-9751-4DC8-AF41-700DABCBF31B}" srcOrd="0" destOrd="0" presId="urn:microsoft.com/office/officeart/2009/3/layout/HorizontalOrganizationChart"/>
    <dgm:cxn modelId="{95DAD8DF-F48A-4A5E-A55A-F8139F435E2C}" type="presParOf" srcId="{DD6EDC12-9751-4DC8-AF41-700DABCBF31B}" destId="{EF911E64-19F9-4EC2-A81C-82CC972D434F}" srcOrd="0" destOrd="0" presId="urn:microsoft.com/office/officeart/2009/3/layout/HorizontalOrganizationChart"/>
    <dgm:cxn modelId="{5F8B34C7-D67D-40DA-8C26-06B489EB89E3}" type="presParOf" srcId="{DD6EDC12-9751-4DC8-AF41-700DABCBF31B}" destId="{C682A732-2465-4778-94E0-08FFE9646857}" srcOrd="1" destOrd="0" presId="urn:microsoft.com/office/officeart/2009/3/layout/HorizontalOrganizationChart"/>
    <dgm:cxn modelId="{7488D193-E173-41B1-9783-9EC5290410AD}" type="presParOf" srcId="{34138D85-E94E-44D4-A331-E1CB87C24654}" destId="{06F86759-FC7D-4181-B7A2-DD962325F044}" srcOrd="1" destOrd="0" presId="urn:microsoft.com/office/officeart/2009/3/layout/HorizontalOrganizationChart"/>
    <dgm:cxn modelId="{ABD45540-A9F6-4A7B-8136-B0998FD89CEF}" type="presParOf" srcId="{34138D85-E94E-44D4-A331-E1CB87C24654}" destId="{F09C2A97-E066-457A-9277-BB8B1317765F}" srcOrd="2" destOrd="0" presId="urn:microsoft.com/office/officeart/2009/3/layout/HorizontalOrganizationChart"/>
    <dgm:cxn modelId="{1658136C-4C2A-4415-9159-5EFBC27D8EFD}" type="presParOf" srcId="{38893385-A0DA-4698-919D-EEB3EADE92E8}" destId="{AE736418-4639-49A6-B9DA-F75C6FD4C10E}" srcOrd="2" destOrd="0" presId="urn:microsoft.com/office/officeart/2009/3/layout/HorizontalOrganizationChart"/>
    <dgm:cxn modelId="{12B3F0BD-6754-4CB1-9785-F2974CAEC156}" type="presParOf" srcId="{38893385-A0DA-4698-919D-EEB3EADE92E8}" destId="{64F0BB05-4A72-4376-AA5C-4B7E49CD872A}" srcOrd="3" destOrd="0" presId="urn:microsoft.com/office/officeart/2009/3/layout/HorizontalOrganizationChart"/>
    <dgm:cxn modelId="{388EE677-62F2-4370-A932-E246717A8DE9}" type="presParOf" srcId="{64F0BB05-4A72-4376-AA5C-4B7E49CD872A}" destId="{D94B265E-B156-4A09-A2F5-2748F2438AA0}" srcOrd="0" destOrd="0" presId="urn:microsoft.com/office/officeart/2009/3/layout/HorizontalOrganizationChart"/>
    <dgm:cxn modelId="{9A520A9C-817D-44CD-867A-D0F74FBF40C7}" type="presParOf" srcId="{D94B265E-B156-4A09-A2F5-2748F2438AA0}" destId="{0D7E96F1-370A-446F-A0F6-ECEE92B092D1}" srcOrd="0" destOrd="0" presId="urn:microsoft.com/office/officeart/2009/3/layout/HorizontalOrganizationChart"/>
    <dgm:cxn modelId="{3DA9758E-4EAA-41F4-B3BE-67599BEAD76F}" type="presParOf" srcId="{D94B265E-B156-4A09-A2F5-2748F2438AA0}" destId="{DEE28EC2-E343-4F61-84D1-157EDC9AE0AC}" srcOrd="1" destOrd="0" presId="urn:microsoft.com/office/officeart/2009/3/layout/HorizontalOrganizationChart"/>
    <dgm:cxn modelId="{4FEA5C3F-3138-4720-B6B2-C439A52C5359}" type="presParOf" srcId="{64F0BB05-4A72-4376-AA5C-4B7E49CD872A}" destId="{711AEBB4-FE83-4EB1-BECE-C94560CDECD6}" srcOrd="1" destOrd="0" presId="urn:microsoft.com/office/officeart/2009/3/layout/HorizontalOrganizationChart"/>
    <dgm:cxn modelId="{ADAF2F65-7E4D-42AD-9785-3385E9C80093}" type="presParOf" srcId="{64F0BB05-4A72-4376-AA5C-4B7E49CD872A}" destId="{2547B32A-2E1E-4417-A3AE-8D85BA81E060}" srcOrd="2" destOrd="0" presId="urn:microsoft.com/office/officeart/2009/3/layout/HorizontalOrganizationChart"/>
    <dgm:cxn modelId="{51433430-1ABD-4781-9273-600CCCE0AA6B}" type="presParOf" srcId="{8FCC444D-7D35-462C-9E60-70FEE78116AC}" destId="{0E3D9A50-6E3F-4109-859F-659DE3330B6D}"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AE2BD7-41E4-4F64-9FC3-A36A71E81597}">
      <dsp:nvSpPr>
        <dsp:cNvPr id="0" name=""/>
        <dsp:cNvSpPr/>
      </dsp:nvSpPr>
      <dsp:spPr>
        <a:xfrm>
          <a:off x="1008114" y="0"/>
          <a:ext cx="2447850" cy="2447850"/>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l" defTabSz="977900">
            <a:lnSpc>
              <a:spcPct val="90000"/>
            </a:lnSpc>
            <a:spcBef>
              <a:spcPct val="0"/>
            </a:spcBef>
            <a:spcAft>
              <a:spcPct val="35000"/>
            </a:spcAft>
            <a:buNone/>
          </a:pPr>
          <a:r>
            <a:rPr lang="es-ES" sz="2200" kern="1200" noProof="0" dirty="0"/>
            <a:t>Diagramas</a:t>
          </a:r>
        </a:p>
        <a:p>
          <a:pPr marL="171450" lvl="1" indent="-171450" algn="l" defTabSz="755650">
            <a:lnSpc>
              <a:spcPct val="90000"/>
            </a:lnSpc>
            <a:spcBef>
              <a:spcPct val="0"/>
            </a:spcBef>
            <a:spcAft>
              <a:spcPct val="15000"/>
            </a:spcAft>
            <a:buChar char="•"/>
          </a:pPr>
          <a:r>
            <a:rPr lang="es-ES" sz="1700" kern="1200" noProof="0" dirty="0"/>
            <a:t>Estáticos o de estructura</a:t>
          </a:r>
        </a:p>
        <a:p>
          <a:pPr marL="171450" lvl="1" indent="-171450" algn="l" defTabSz="755650">
            <a:lnSpc>
              <a:spcPct val="90000"/>
            </a:lnSpc>
            <a:spcBef>
              <a:spcPct val="0"/>
            </a:spcBef>
            <a:spcAft>
              <a:spcPct val="15000"/>
            </a:spcAft>
            <a:buChar char="•"/>
          </a:pPr>
          <a:r>
            <a:rPr lang="es-ES" sz="1700" kern="1200" noProof="0" dirty="0"/>
            <a:t>Dinámicos o de comportamiento</a:t>
          </a:r>
        </a:p>
      </dsp:txBody>
      <dsp:txXfrm>
        <a:off x="1366593" y="358479"/>
        <a:ext cx="1730892" cy="17308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C7B307-42BE-46C2-B1BC-6235AABDC11C}">
      <dsp:nvSpPr>
        <dsp:cNvPr id="0" name=""/>
        <dsp:cNvSpPr/>
      </dsp:nvSpPr>
      <dsp:spPr>
        <a:xfrm>
          <a:off x="2454990" y="0"/>
          <a:ext cx="2047657" cy="1273856"/>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BB0930-4CFF-423D-94E5-4C75281443F1}">
      <dsp:nvSpPr>
        <dsp:cNvPr id="0" name=""/>
        <dsp:cNvSpPr/>
      </dsp:nvSpPr>
      <dsp:spPr>
        <a:xfrm>
          <a:off x="791" y="0"/>
          <a:ext cx="2454199" cy="12738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l" defTabSz="800100">
            <a:lnSpc>
              <a:spcPct val="90000"/>
            </a:lnSpc>
            <a:spcBef>
              <a:spcPct val="0"/>
            </a:spcBef>
            <a:spcAft>
              <a:spcPct val="35000"/>
            </a:spcAft>
            <a:buNone/>
          </a:pPr>
          <a:r>
            <a:rPr lang="ca-ES" sz="1800" kern="1200" dirty="0"/>
            <a:t>Persona</a:t>
          </a:r>
          <a:endParaRPr lang="ca-ES" sz="1100" kern="1200" dirty="0"/>
        </a:p>
      </dsp:txBody>
      <dsp:txXfrm>
        <a:off x="62976" y="62185"/>
        <a:ext cx="2329829" cy="1149486"/>
      </dsp:txXfrm>
    </dsp:sp>
    <dsp:sp modelId="{7C8F12CF-9EBC-4DFF-A06D-2A878F2667AB}">
      <dsp:nvSpPr>
        <dsp:cNvPr id="0" name=""/>
        <dsp:cNvSpPr/>
      </dsp:nvSpPr>
      <dsp:spPr>
        <a:xfrm>
          <a:off x="2440459" y="1401241"/>
          <a:ext cx="2060851" cy="1273856"/>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8C4C86-CBFC-4AA6-8F21-26FDB863A896}">
      <dsp:nvSpPr>
        <dsp:cNvPr id="0" name=""/>
        <dsp:cNvSpPr/>
      </dsp:nvSpPr>
      <dsp:spPr>
        <a:xfrm>
          <a:off x="2128" y="1401241"/>
          <a:ext cx="2438330" cy="12738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a:lnSpc>
              <a:spcPct val="90000"/>
            </a:lnSpc>
            <a:spcBef>
              <a:spcPct val="0"/>
            </a:spcBef>
            <a:spcAft>
              <a:spcPct val="35000"/>
            </a:spcAft>
            <a:buNone/>
          </a:pPr>
          <a:r>
            <a:rPr lang="ca-ES" sz="1400" kern="1200" dirty="0"/>
            <a:t>- nombre: string</a:t>
          </a:r>
          <a:br>
            <a:rPr lang="ca-ES" sz="1400" kern="1200" dirty="0"/>
          </a:br>
          <a:r>
            <a:rPr lang="ca-ES" sz="1400" kern="1200" dirty="0"/>
            <a:t>- dni: string</a:t>
          </a:r>
          <a:br>
            <a:rPr lang="ca-ES" sz="1400" kern="1200" dirty="0"/>
          </a:br>
          <a:r>
            <a:rPr lang="ca-ES" sz="1400" kern="1200" dirty="0"/>
            <a:t>- direccion: string</a:t>
          </a:r>
          <a:br>
            <a:rPr lang="ca-ES" sz="1400" kern="1200" dirty="0"/>
          </a:br>
          <a:r>
            <a:rPr lang="ca-ES" sz="1400" kern="1200" dirty="0"/>
            <a:t>- telefono: string</a:t>
          </a:r>
          <a:br>
            <a:rPr lang="ca-ES" sz="1400" kern="1200" dirty="0"/>
          </a:br>
          <a:r>
            <a:rPr lang="ca-ES" sz="1400" kern="1200" dirty="0"/>
            <a:t>- fechaNacimiento: date</a:t>
          </a:r>
        </a:p>
      </dsp:txBody>
      <dsp:txXfrm>
        <a:off x="64313" y="1463426"/>
        <a:ext cx="2313960" cy="1149486"/>
      </dsp:txXfrm>
    </dsp:sp>
    <dsp:sp modelId="{C241D077-A4E1-46C9-A3E3-B9373090E075}">
      <dsp:nvSpPr>
        <dsp:cNvPr id="0" name=""/>
        <dsp:cNvSpPr/>
      </dsp:nvSpPr>
      <dsp:spPr>
        <a:xfrm>
          <a:off x="2368566" y="2802483"/>
          <a:ext cx="2132097" cy="1273856"/>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D59F01-E8B2-48EE-B000-4D1005DC4305}">
      <dsp:nvSpPr>
        <dsp:cNvPr id="0" name=""/>
        <dsp:cNvSpPr/>
      </dsp:nvSpPr>
      <dsp:spPr>
        <a:xfrm>
          <a:off x="2776" y="2802483"/>
          <a:ext cx="2365789" cy="12738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l" defTabSz="800100">
            <a:lnSpc>
              <a:spcPct val="90000"/>
            </a:lnSpc>
            <a:spcBef>
              <a:spcPct val="0"/>
            </a:spcBef>
            <a:spcAft>
              <a:spcPct val="35000"/>
            </a:spcAft>
            <a:buNone/>
          </a:pPr>
          <a:r>
            <a:rPr lang="ca-ES" sz="1800" kern="1200" dirty="0"/>
            <a:t>+</a:t>
          </a:r>
          <a:r>
            <a:rPr lang="ca-ES" sz="2600" kern="1200" dirty="0"/>
            <a:t> </a:t>
          </a:r>
          <a:r>
            <a:rPr lang="ca-ES" sz="1800" kern="1200" dirty="0"/>
            <a:t>CalcularEdad</a:t>
          </a:r>
          <a:endParaRPr lang="ca-ES" sz="2600" kern="1200" dirty="0"/>
        </a:p>
      </dsp:txBody>
      <dsp:txXfrm>
        <a:off x="64961" y="2864668"/>
        <a:ext cx="2241419" cy="11494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736418-4639-49A6-B9DA-F75C6FD4C10E}">
      <dsp:nvSpPr>
        <dsp:cNvPr id="0" name=""/>
        <dsp:cNvSpPr/>
      </dsp:nvSpPr>
      <dsp:spPr>
        <a:xfrm>
          <a:off x="1516526" y="1520056"/>
          <a:ext cx="302979" cy="325702"/>
        </a:xfrm>
        <a:custGeom>
          <a:avLst/>
          <a:gdLst/>
          <a:ahLst/>
          <a:cxnLst/>
          <a:rect l="0" t="0" r="0" b="0"/>
          <a:pathLst>
            <a:path>
              <a:moveTo>
                <a:pt x="0" y="0"/>
              </a:moveTo>
              <a:lnTo>
                <a:pt x="151489" y="0"/>
              </a:lnTo>
              <a:lnTo>
                <a:pt x="151489" y="325702"/>
              </a:lnTo>
              <a:lnTo>
                <a:pt x="302979" y="3257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3AFE02-0904-432F-BF6E-29FF385E345B}">
      <dsp:nvSpPr>
        <dsp:cNvPr id="0" name=""/>
        <dsp:cNvSpPr/>
      </dsp:nvSpPr>
      <dsp:spPr>
        <a:xfrm>
          <a:off x="1516526" y="1194353"/>
          <a:ext cx="302979" cy="325702"/>
        </a:xfrm>
        <a:custGeom>
          <a:avLst/>
          <a:gdLst/>
          <a:ahLst/>
          <a:cxnLst/>
          <a:rect l="0" t="0" r="0" b="0"/>
          <a:pathLst>
            <a:path>
              <a:moveTo>
                <a:pt x="0" y="325702"/>
              </a:moveTo>
              <a:lnTo>
                <a:pt x="151489" y="325702"/>
              </a:lnTo>
              <a:lnTo>
                <a:pt x="151489" y="0"/>
              </a:lnTo>
              <a:lnTo>
                <a:pt x="30297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8F7939-4591-4E90-8407-6049B16A2F63}">
      <dsp:nvSpPr>
        <dsp:cNvPr id="0" name=""/>
        <dsp:cNvSpPr/>
      </dsp:nvSpPr>
      <dsp:spPr>
        <a:xfrm>
          <a:off x="1628" y="1289034"/>
          <a:ext cx="1514897" cy="4620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ES" sz="2400" kern="1200" noProof="0" dirty="0"/>
            <a:t>Estudiante</a:t>
          </a:r>
        </a:p>
      </dsp:txBody>
      <dsp:txXfrm>
        <a:off x="1628" y="1289034"/>
        <a:ext cx="1514897" cy="462043"/>
      </dsp:txXfrm>
    </dsp:sp>
    <dsp:sp modelId="{EF911E64-19F9-4EC2-A81C-82CC972D434F}">
      <dsp:nvSpPr>
        <dsp:cNvPr id="0" name=""/>
        <dsp:cNvSpPr/>
      </dsp:nvSpPr>
      <dsp:spPr>
        <a:xfrm>
          <a:off x="1819505" y="963331"/>
          <a:ext cx="1514897" cy="4620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ES" sz="2400" kern="1200" noProof="0" dirty="0"/>
            <a:t>Profesor</a:t>
          </a:r>
        </a:p>
      </dsp:txBody>
      <dsp:txXfrm>
        <a:off x="1819505" y="963331"/>
        <a:ext cx="1514897" cy="462043"/>
      </dsp:txXfrm>
    </dsp:sp>
    <dsp:sp modelId="{0D7E96F1-370A-446F-A0F6-ECEE92B092D1}">
      <dsp:nvSpPr>
        <dsp:cNvPr id="0" name=""/>
        <dsp:cNvSpPr/>
      </dsp:nvSpPr>
      <dsp:spPr>
        <a:xfrm>
          <a:off x="1819505" y="1614737"/>
          <a:ext cx="1514897" cy="4620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ES" sz="2400" kern="1200" noProof="0" dirty="0"/>
            <a:t>Universidad</a:t>
          </a:r>
        </a:p>
      </dsp:txBody>
      <dsp:txXfrm>
        <a:off x="1819505" y="1614737"/>
        <a:ext cx="1514897" cy="46204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34ED91A1-6DA9-446A-A08E-A716DE10148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s-ES"/>
          </a:p>
        </p:txBody>
      </p:sp>
      <p:sp>
        <p:nvSpPr>
          <p:cNvPr id="3" name="2 Marcador de fecha">
            <a:extLst>
              <a:ext uri="{FF2B5EF4-FFF2-40B4-BE49-F238E27FC236}">
                <a16:creationId xmlns:a16="http://schemas.microsoft.com/office/drawing/2014/main" id="{BBDFDA2C-DDD1-472B-8AF5-93B59B1DF724}"/>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9C42012B-5B6C-46D4-AB5D-1CF050228B63}" type="datetimeFigureOut">
              <a:rPr lang="es-ES"/>
              <a:pPr>
                <a:defRPr/>
              </a:pPr>
              <a:t>29/11/2021</a:t>
            </a:fld>
            <a:endParaRPr lang="es-ES"/>
          </a:p>
        </p:txBody>
      </p:sp>
      <p:sp>
        <p:nvSpPr>
          <p:cNvPr id="4" name="3 Marcador de pie de página">
            <a:extLst>
              <a:ext uri="{FF2B5EF4-FFF2-40B4-BE49-F238E27FC236}">
                <a16:creationId xmlns:a16="http://schemas.microsoft.com/office/drawing/2014/main" id="{449946AC-B29A-4678-8560-F71BFABD7743}"/>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s-ES"/>
          </a:p>
        </p:txBody>
      </p:sp>
      <p:sp>
        <p:nvSpPr>
          <p:cNvPr id="5" name="4 Marcador de número de diapositiva">
            <a:extLst>
              <a:ext uri="{FF2B5EF4-FFF2-40B4-BE49-F238E27FC236}">
                <a16:creationId xmlns:a16="http://schemas.microsoft.com/office/drawing/2014/main" id="{3F7A3F37-5D36-43D0-853D-33A7F2979258}"/>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920A1A4B-5C33-4099-A937-DEE0B9A4AC57}" type="slidenum">
              <a:rPr lang="es-ES" altLang="ca-ES"/>
              <a:pPr/>
              <a:t>‹Nº›</a:t>
            </a:fld>
            <a:endParaRPr lang="es-ES" altLang="ca-E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2C4F8246-4829-400D-9DFF-11F2C1DF000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s-ES"/>
          </a:p>
        </p:txBody>
      </p:sp>
      <p:sp>
        <p:nvSpPr>
          <p:cNvPr id="3" name="Marcador de fecha 2">
            <a:extLst>
              <a:ext uri="{FF2B5EF4-FFF2-40B4-BE49-F238E27FC236}">
                <a16:creationId xmlns:a16="http://schemas.microsoft.com/office/drawing/2014/main" id="{7605EB38-53AF-4FAB-AB04-31A872F5E76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9C0FDC8B-76C2-44C2-BACA-5C591F0B6A64}" type="datetimeFigureOut">
              <a:rPr lang="es-ES"/>
              <a:pPr>
                <a:defRPr/>
              </a:pPr>
              <a:t>29/11/2021</a:t>
            </a:fld>
            <a:endParaRPr lang="es-ES"/>
          </a:p>
        </p:txBody>
      </p:sp>
      <p:sp>
        <p:nvSpPr>
          <p:cNvPr id="4" name="Marcador de imagen de diapositiva 3">
            <a:extLst>
              <a:ext uri="{FF2B5EF4-FFF2-40B4-BE49-F238E27FC236}">
                <a16:creationId xmlns:a16="http://schemas.microsoft.com/office/drawing/2014/main" id="{BD6A5090-F409-43DB-B224-3BD49FE115C3}"/>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Marcador de notas 4">
            <a:extLst>
              <a:ext uri="{FF2B5EF4-FFF2-40B4-BE49-F238E27FC236}">
                <a16:creationId xmlns:a16="http://schemas.microsoft.com/office/drawing/2014/main" id="{1BB0883D-D925-4A07-BDCA-A1B03BAAAD8B}"/>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a:extLst>
              <a:ext uri="{FF2B5EF4-FFF2-40B4-BE49-F238E27FC236}">
                <a16:creationId xmlns:a16="http://schemas.microsoft.com/office/drawing/2014/main" id="{EBFD9AA2-162A-40FA-AC63-AF4E4707120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s-ES"/>
          </a:p>
        </p:txBody>
      </p:sp>
      <p:sp>
        <p:nvSpPr>
          <p:cNvPr id="7" name="Marcador de número de diapositiva 6">
            <a:extLst>
              <a:ext uri="{FF2B5EF4-FFF2-40B4-BE49-F238E27FC236}">
                <a16:creationId xmlns:a16="http://schemas.microsoft.com/office/drawing/2014/main" id="{A79974B4-C2B8-4EA3-BFB2-6E8B359CC3EC}"/>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30A16C5-C5DE-4B7B-90BB-96C3A2849E7E}" type="slidenum">
              <a:rPr lang="es-ES" altLang="ca-ES"/>
              <a:pPr/>
              <a:t>‹Nº›</a:t>
            </a:fld>
            <a:endParaRPr lang="es-ES" altLang="ca-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A252E47B-2AC5-41EF-BAE0-7BE33DDCF5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D603A3EC-4845-4902-8D6B-0801C60D58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17412" name="Marcador de número de diapositiva 3">
            <a:extLst>
              <a:ext uri="{FF2B5EF4-FFF2-40B4-BE49-F238E27FC236}">
                <a16:creationId xmlns:a16="http://schemas.microsoft.com/office/drawing/2014/main" id="{016A1FE0-03F0-44DD-9233-99194A4B96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1B5CBC-0412-4BFF-8752-81FF5CC037E8}" type="slidenum">
              <a:rPr lang="es-ES" altLang="es-ES"/>
              <a:pPr/>
              <a:t>6</a:t>
            </a:fld>
            <a:endParaRPr lang="es-ES" alt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A252E47B-2AC5-41EF-BAE0-7BE33DDCF5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D603A3EC-4845-4902-8D6B-0801C60D58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s-ES" b="0" i="0" dirty="0">
                <a:solidFill>
                  <a:srgbClr val="202124"/>
                </a:solidFill>
                <a:effectLst/>
                <a:latin typeface="arial" panose="020B0604020202020204" pitchFamily="34" charset="0"/>
              </a:rPr>
              <a:t>un </a:t>
            </a:r>
            <a:r>
              <a:rPr lang="es-ES" b="1" i="0" dirty="0">
                <a:solidFill>
                  <a:srgbClr val="202124"/>
                </a:solidFill>
                <a:effectLst/>
                <a:latin typeface="arial" panose="020B0604020202020204" pitchFamily="34" charset="0"/>
              </a:rPr>
              <a:t>constructor</a:t>
            </a:r>
            <a:r>
              <a:rPr lang="es-ES" b="0" i="0" dirty="0">
                <a:solidFill>
                  <a:srgbClr val="202124"/>
                </a:solidFill>
                <a:effectLst/>
                <a:latin typeface="arial" panose="020B0604020202020204" pitchFamily="34" charset="0"/>
              </a:rPr>
              <a:t> es una subrutina cuya misión es inicializar un </a:t>
            </a:r>
            <a:r>
              <a:rPr lang="es-ES" b="1" i="0" dirty="0">
                <a:solidFill>
                  <a:srgbClr val="202124"/>
                </a:solidFill>
                <a:effectLst/>
                <a:latin typeface="arial" panose="020B0604020202020204" pitchFamily="34" charset="0"/>
              </a:rPr>
              <a:t>objeto</a:t>
            </a:r>
            <a:r>
              <a:rPr lang="es-ES" b="0" i="0" dirty="0">
                <a:solidFill>
                  <a:srgbClr val="202124"/>
                </a:solidFill>
                <a:effectLst/>
                <a:latin typeface="arial" panose="020B0604020202020204" pitchFamily="34" charset="0"/>
              </a:rPr>
              <a:t> de una clase. En el </a:t>
            </a:r>
            <a:r>
              <a:rPr lang="es-ES" b="1" i="0" dirty="0">
                <a:solidFill>
                  <a:srgbClr val="202124"/>
                </a:solidFill>
                <a:effectLst/>
                <a:latin typeface="arial" panose="020B0604020202020204" pitchFamily="34" charset="0"/>
              </a:rPr>
              <a:t>constructor</a:t>
            </a:r>
            <a:r>
              <a:rPr lang="es-ES" b="0" i="0" dirty="0">
                <a:solidFill>
                  <a:srgbClr val="202124"/>
                </a:solidFill>
                <a:effectLst/>
                <a:latin typeface="arial" panose="020B0604020202020204" pitchFamily="34" charset="0"/>
              </a:rPr>
              <a:t> se asignan los valores iniciales del nuevo </a:t>
            </a:r>
            <a:r>
              <a:rPr lang="es-ES" b="1" i="0" dirty="0">
                <a:solidFill>
                  <a:srgbClr val="202124"/>
                </a:solidFill>
                <a:effectLst/>
                <a:latin typeface="arial" panose="020B0604020202020204" pitchFamily="34" charset="0"/>
              </a:rPr>
              <a:t>objeto</a:t>
            </a:r>
            <a:r>
              <a:rPr lang="es-ES" b="0" i="0" dirty="0">
                <a:solidFill>
                  <a:srgbClr val="202124"/>
                </a:solidFill>
                <a:effectLst/>
                <a:latin typeface="arial" panose="020B0604020202020204" pitchFamily="34" charset="0"/>
              </a:rPr>
              <a:t>.</a:t>
            </a:r>
            <a:endParaRPr lang="es-ES" altLang="es-ES" dirty="0"/>
          </a:p>
        </p:txBody>
      </p:sp>
      <p:sp>
        <p:nvSpPr>
          <p:cNvPr id="17412" name="Marcador de número de diapositiva 3">
            <a:extLst>
              <a:ext uri="{FF2B5EF4-FFF2-40B4-BE49-F238E27FC236}">
                <a16:creationId xmlns:a16="http://schemas.microsoft.com/office/drawing/2014/main" id="{016A1FE0-03F0-44DD-9233-99194A4B96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1B5CBC-0412-4BFF-8752-81FF5CC037E8}" type="slidenum">
              <a:rPr lang="es-ES" altLang="es-ES"/>
              <a:pPr/>
              <a:t>15</a:t>
            </a:fld>
            <a:endParaRPr lang="es-ES" altLang="es-ES"/>
          </a:p>
        </p:txBody>
      </p:sp>
    </p:spTree>
    <p:extLst>
      <p:ext uri="{BB962C8B-B14F-4D97-AF65-F5344CB8AC3E}">
        <p14:creationId xmlns:p14="http://schemas.microsoft.com/office/powerpoint/2010/main" val="2506175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A252E47B-2AC5-41EF-BAE0-7BE33DDCF5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D603A3EC-4845-4902-8D6B-0801C60D58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s-ES" b="0" i="0" dirty="0">
                <a:solidFill>
                  <a:srgbClr val="202124"/>
                </a:solidFill>
                <a:effectLst/>
                <a:latin typeface="arial" panose="020B0604020202020204" pitchFamily="34" charset="0"/>
              </a:rPr>
              <a:t>un </a:t>
            </a:r>
            <a:r>
              <a:rPr lang="es-ES" b="1" i="0" dirty="0">
                <a:solidFill>
                  <a:srgbClr val="202124"/>
                </a:solidFill>
                <a:effectLst/>
                <a:latin typeface="arial" panose="020B0604020202020204" pitchFamily="34" charset="0"/>
              </a:rPr>
              <a:t>constructor</a:t>
            </a:r>
            <a:r>
              <a:rPr lang="es-ES" b="0" i="0" dirty="0">
                <a:solidFill>
                  <a:srgbClr val="202124"/>
                </a:solidFill>
                <a:effectLst/>
                <a:latin typeface="arial" panose="020B0604020202020204" pitchFamily="34" charset="0"/>
              </a:rPr>
              <a:t> es una subrutina cuya misión es inicializar un </a:t>
            </a:r>
            <a:r>
              <a:rPr lang="es-ES" b="1" i="0" dirty="0">
                <a:solidFill>
                  <a:srgbClr val="202124"/>
                </a:solidFill>
                <a:effectLst/>
                <a:latin typeface="arial" panose="020B0604020202020204" pitchFamily="34" charset="0"/>
              </a:rPr>
              <a:t>objeto</a:t>
            </a:r>
            <a:r>
              <a:rPr lang="es-ES" b="0" i="0" dirty="0">
                <a:solidFill>
                  <a:srgbClr val="202124"/>
                </a:solidFill>
                <a:effectLst/>
                <a:latin typeface="arial" panose="020B0604020202020204" pitchFamily="34" charset="0"/>
              </a:rPr>
              <a:t> de una clase. En el </a:t>
            </a:r>
            <a:r>
              <a:rPr lang="es-ES" b="1" i="0" dirty="0">
                <a:solidFill>
                  <a:srgbClr val="202124"/>
                </a:solidFill>
                <a:effectLst/>
                <a:latin typeface="arial" panose="020B0604020202020204" pitchFamily="34" charset="0"/>
              </a:rPr>
              <a:t>constructor</a:t>
            </a:r>
            <a:r>
              <a:rPr lang="es-ES" b="0" i="0" dirty="0">
                <a:solidFill>
                  <a:srgbClr val="202124"/>
                </a:solidFill>
                <a:effectLst/>
                <a:latin typeface="arial" panose="020B0604020202020204" pitchFamily="34" charset="0"/>
              </a:rPr>
              <a:t> se asignan los valores iniciales del nuevo </a:t>
            </a:r>
            <a:r>
              <a:rPr lang="es-ES" b="1" i="0" dirty="0">
                <a:solidFill>
                  <a:srgbClr val="202124"/>
                </a:solidFill>
                <a:effectLst/>
                <a:latin typeface="arial" panose="020B0604020202020204" pitchFamily="34" charset="0"/>
              </a:rPr>
              <a:t>objeto</a:t>
            </a:r>
            <a:r>
              <a:rPr lang="es-ES" b="0" i="0" dirty="0">
                <a:solidFill>
                  <a:srgbClr val="202124"/>
                </a:solidFill>
                <a:effectLst/>
                <a:latin typeface="arial" panose="020B0604020202020204" pitchFamily="34" charset="0"/>
              </a:rPr>
              <a:t>.</a:t>
            </a:r>
            <a:endParaRPr lang="es-ES" altLang="es-ES" dirty="0"/>
          </a:p>
        </p:txBody>
      </p:sp>
      <p:sp>
        <p:nvSpPr>
          <p:cNvPr id="17412" name="Marcador de número de diapositiva 3">
            <a:extLst>
              <a:ext uri="{FF2B5EF4-FFF2-40B4-BE49-F238E27FC236}">
                <a16:creationId xmlns:a16="http://schemas.microsoft.com/office/drawing/2014/main" id="{016A1FE0-03F0-44DD-9233-99194A4B96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1B5CBC-0412-4BFF-8752-81FF5CC037E8}" type="slidenum">
              <a:rPr lang="es-ES" altLang="es-ES"/>
              <a:pPr/>
              <a:t>16</a:t>
            </a:fld>
            <a:endParaRPr lang="es-ES" altLang="es-ES"/>
          </a:p>
        </p:txBody>
      </p:sp>
    </p:spTree>
    <p:extLst>
      <p:ext uri="{BB962C8B-B14F-4D97-AF65-F5344CB8AC3E}">
        <p14:creationId xmlns:p14="http://schemas.microsoft.com/office/powerpoint/2010/main" val="4129249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A252E47B-2AC5-41EF-BAE0-7BE33DDCF5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D603A3EC-4845-4902-8D6B-0801C60D58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17412" name="Marcador de número de diapositiva 3">
            <a:extLst>
              <a:ext uri="{FF2B5EF4-FFF2-40B4-BE49-F238E27FC236}">
                <a16:creationId xmlns:a16="http://schemas.microsoft.com/office/drawing/2014/main" id="{016A1FE0-03F0-44DD-9233-99194A4B96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1B5CBC-0412-4BFF-8752-81FF5CC037E8}" type="slidenum">
              <a:rPr lang="es-ES" altLang="es-ES"/>
              <a:pPr/>
              <a:t>17</a:t>
            </a:fld>
            <a:endParaRPr lang="es-ES" altLang="es-ES"/>
          </a:p>
        </p:txBody>
      </p:sp>
    </p:spTree>
    <p:extLst>
      <p:ext uri="{BB962C8B-B14F-4D97-AF65-F5344CB8AC3E}">
        <p14:creationId xmlns:p14="http://schemas.microsoft.com/office/powerpoint/2010/main" val="3891087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A252E47B-2AC5-41EF-BAE0-7BE33DDCF5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D603A3EC-4845-4902-8D6B-0801C60D58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17412" name="Marcador de número de diapositiva 3">
            <a:extLst>
              <a:ext uri="{FF2B5EF4-FFF2-40B4-BE49-F238E27FC236}">
                <a16:creationId xmlns:a16="http://schemas.microsoft.com/office/drawing/2014/main" id="{016A1FE0-03F0-44DD-9233-99194A4B96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1B5CBC-0412-4BFF-8752-81FF5CC037E8}" type="slidenum">
              <a:rPr lang="es-ES" altLang="es-ES"/>
              <a:pPr/>
              <a:t>18</a:t>
            </a:fld>
            <a:endParaRPr lang="es-ES" altLang="es-ES"/>
          </a:p>
        </p:txBody>
      </p:sp>
    </p:spTree>
    <p:extLst>
      <p:ext uri="{BB962C8B-B14F-4D97-AF65-F5344CB8AC3E}">
        <p14:creationId xmlns:p14="http://schemas.microsoft.com/office/powerpoint/2010/main" val="410531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A252E47B-2AC5-41EF-BAE0-7BE33DDCF5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D603A3EC-4845-4902-8D6B-0801C60D58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17412" name="Marcador de número de diapositiva 3">
            <a:extLst>
              <a:ext uri="{FF2B5EF4-FFF2-40B4-BE49-F238E27FC236}">
                <a16:creationId xmlns:a16="http://schemas.microsoft.com/office/drawing/2014/main" id="{016A1FE0-03F0-44DD-9233-99194A4B96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1B5CBC-0412-4BFF-8752-81FF5CC037E8}" type="slidenum">
              <a:rPr lang="es-ES" altLang="es-ES"/>
              <a:pPr/>
              <a:t>19</a:t>
            </a:fld>
            <a:endParaRPr lang="es-ES" altLang="es-ES"/>
          </a:p>
        </p:txBody>
      </p:sp>
    </p:spTree>
    <p:extLst>
      <p:ext uri="{BB962C8B-B14F-4D97-AF65-F5344CB8AC3E}">
        <p14:creationId xmlns:p14="http://schemas.microsoft.com/office/powerpoint/2010/main" val="2974614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A252E47B-2AC5-41EF-BAE0-7BE33DDCF5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D603A3EC-4845-4902-8D6B-0801C60D58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17412" name="Marcador de número de diapositiva 3">
            <a:extLst>
              <a:ext uri="{FF2B5EF4-FFF2-40B4-BE49-F238E27FC236}">
                <a16:creationId xmlns:a16="http://schemas.microsoft.com/office/drawing/2014/main" id="{016A1FE0-03F0-44DD-9233-99194A4B96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1B5CBC-0412-4BFF-8752-81FF5CC037E8}" type="slidenum">
              <a:rPr lang="es-ES" altLang="es-ES"/>
              <a:pPr/>
              <a:t>20</a:t>
            </a:fld>
            <a:endParaRPr lang="es-ES" altLang="es-ES"/>
          </a:p>
        </p:txBody>
      </p:sp>
    </p:spTree>
    <p:extLst>
      <p:ext uri="{BB962C8B-B14F-4D97-AF65-F5344CB8AC3E}">
        <p14:creationId xmlns:p14="http://schemas.microsoft.com/office/powerpoint/2010/main" val="2057599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A252E47B-2AC5-41EF-BAE0-7BE33DDCF5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D603A3EC-4845-4902-8D6B-0801C60D58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17412" name="Marcador de número de diapositiva 3">
            <a:extLst>
              <a:ext uri="{FF2B5EF4-FFF2-40B4-BE49-F238E27FC236}">
                <a16:creationId xmlns:a16="http://schemas.microsoft.com/office/drawing/2014/main" id="{016A1FE0-03F0-44DD-9233-99194A4B96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1B5CBC-0412-4BFF-8752-81FF5CC037E8}" type="slidenum">
              <a:rPr lang="es-ES" altLang="es-ES"/>
              <a:pPr/>
              <a:t>21</a:t>
            </a:fld>
            <a:endParaRPr lang="es-ES" altLang="es-ES"/>
          </a:p>
        </p:txBody>
      </p:sp>
    </p:spTree>
    <p:extLst>
      <p:ext uri="{BB962C8B-B14F-4D97-AF65-F5344CB8AC3E}">
        <p14:creationId xmlns:p14="http://schemas.microsoft.com/office/powerpoint/2010/main" val="3257981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A252E47B-2AC5-41EF-BAE0-7BE33DDCF5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D603A3EC-4845-4902-8D6B-0801C60D58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17412" name="Marcador de número de diapositiva 3">
            <a:extLst>
              <a:ext uri="{FF2B5EF4-FFF2-40B4-BE49-F238E27FC236}">
                <a16:creationId xmlns:a16="http://schemas.microsoft.com/office/drawing/2014/main" id="{016A1FE0-03F0-44DD-9233-99194A4B96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1B5CBC-0412-4BFF-8752-81FF5CC037E8}" type="slidenum">
              <a:rPr lang="es-ES" altLang="es-ES"/>
              <a:pPr/>
              <a:t>22</a:t>
            </a:fld>
            <a:endParaRPr lang="es-ES" altLang="es-ES"/>
          </a:p>
        </p:txBody>
      </p:sp>
    </p:spTree>
    <p:extLst>
      <p:ext uri="{BB962C8B-B14F-4D97-AF65-F5344CB8AC3E}">
        <p14:creationId xmlns:p14="http://schemas.microsoft.com/office/powerpoint/2010/main" val="192778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A252E47B-2AC5-41EF-BAE0-7BE33DDCF5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D603A3EC-4845-4902-8D6B-0801C60D58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17412" name="Marcador de número de diapositiva 3">
            <a:extLst>
              <a:ext uri="{FF2B5EF4-FFF2-40B4-BE49-F238E27FC236}">
                <a16:creationId xmlns:a16="http://schemas.microsoft.com/office/drawing/2014/main" id="{016A1FE0-03F0-44DD-9233-99194A4B96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1B5CBC-0412-4BFF-8752-81FF5CC037E8}" type="slidenum">
              <a:rPr lang="es-ES" altLang="es-ES"/>
              <a:pPr/>
              <a:t>23</a:t>
            </a:fld>
            <a:endParaRPr lang="es-ES" altLang="es-ES"/>
          </a:p>
        </p:txBody>
      </p:sp>
    </p:spTree>
    <p:extLst>
      <p:ext uri="{BB962C8B-B14F-4D97-AF65-F5344CB8AC3E}">
        <p14:creationId xmlns:p14="http://schemas.microsoft.com/office/powerpoint/2010/main" val="31747045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A252E47B-2AC5-41EF-BAE0-7BE33DDCF5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D603A3EC-4845-4902-8D6B-0801C60D58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17412" name="Marcador de número de diapositiva 3">
            <a:extLst>
              <a:ext uri="{FF2B5EF4-FFF2-40B4-BE49-F238E27FC236}">
                <a16:creationId xmlns:a16="http://schemas.microsoft.com/office/drawing/2014/main" id="{016A1FE0-03F0-44DD-9233-99194A4B96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1B5CBC-0412-4BFF-8752-81FF5CC037E8}" type="slidenum">
              <a:rPr lang="es-ES" altLang="es-ES"/>
              <a:pPr/>
              <a:t>24</a:t>
            </a:fld>
            <a:endParaRPr lang="es-ES" altLang="es-ES"/>
          </a:p>
        </p:txBody>
      </p:sp>
    </p:spTree>
    <p:extLst>
      <p:ext uri="{BB962C8B-B14F-4D97-AF65-F5344CB8AC3E}">
        <p14:creationId xmlns:p14="http://schemas.microsoft.com/office/powerpoint/2010/main" val="2332683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A252E47B-2AC5-41EF-BAE0-7BE33DDCF5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D603A3EC-4845-4902-8D6B-0801C60D58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17412" name="Marcador de número de diapositiva 3">
            <a:extLst>
              <a:ext uri="{FF2B5EF4-FFF2-40B4-BE49-F238E27FC236}">
                <a16:creationId xmlns:a16="http://schemas.microsoft.com/office/drawing/2014/main" id="{016A1FE0-03F0-44DD-9233-99194A4B96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1B5CBC-0412-4BFF-8752-81FF5CC037E8}" type="slidenum">
              <a:rPr lang="es-ES" altLang="es-ES"/>
              <a:pPr/>
              <a:t>7</a:t>
            </a:fld>
            <a:endParaRPr lang="es-ES" altLang="es-ES"/>
          </a:p>
        </p:txBody>
      </p:sp>
    </p:spTree>
    <p:extLst>
      <p:ext uri="{BB962C8B-B14F-4D97-AF65-F5344CB8AC3E}">
        <p14:creationId xmlns:p14="http://schemas.microsoft.com/office/powerpoint/2010/main" val="17071465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A252E47B-2AC5-41EF-BAE0-7BE33DDCF5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D603A3EC-4845-4902-8D6B-0801C60D58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17412" name="Marcador de número de diapositiva 3">
            <a:extLst>
              <a:ext uri="{FF2B5EF4-FFF2-40B4-BE49-F238E27FC236}">
                <a16:creationId xmlns:a16="http://schemas.microsoft.com/office/drawing/2014/main" id="{016A1FE0-03F0-44DD-9233-99194A4B96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1B5CBC-0412-4BFF-8752-81FF5CC037E8}" type="slidenum">
              <a:rPr lang="es-ES" altLang="es-ES"/>
              <a:pPr/>
              <a:t>25</a:t>
            </a:fld>
            <a:endParaRPr lang="es-ES" altLang="es-ES"/>
          </a:p>
        </p:txBody>
      </p:sp>
    </p:spTree>
    <p:extLst>
      <p:ext uri="{BB962C8B-B14F-4D97-AF65-F5344CB8AC3E}">
        <p14:creationId xmlns:p14="http://schemas.microsoft.com/office/powerpoint/2010/main" val="62126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A252E47B-2AC5-41EF-BAE0-7BE33DDCF5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D603A3EC-4845-4902-8D6B-0801C60D58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17412" name="Marcador de número de diapositiva 3">
            <a:extLst>
              <a:ext uri="{FF2B5EF4-FFF2-40B4-BE49-F238E27FC236}">
                <a16:creationId xmlns:a16="http://schemas.microsoft.com/office/drawing/2014/main" id="{016A1FE0-03F0-44DD-9233-99194A4B96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1B5CBC-0412-4BFF-8752-81FF5CC037E8}" type="slidenum">
              <a:rPr lang="es-ES" altLang="es-ES"/>
              <a:pPr/>
              <a:t>26</a:t>
            </a:fld>
            <a:endParaRPr lang="es-ES" altLang="es-ES"/>
          </a:p>
        </p:txBody>
      </p:sp>
    </p:spTree>
    <p:extLst>
      <p:ext uri="{BB962C8B-B14F-4D97-AF65-F5344CB8AC3E}">
        <p14:creationId xmlns:p14="http://schemas.microsoft.com/office/powerpoint/2010/main" val="7057097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A252E47B-2AC5-41EF-BAE0-7BE33DDCF5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D603A3EC-4845-4902-8D6B-0801C60D58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17412" name="Marcador de número de diapositiva 3">
            <a:extLst>
              <a:ext uri="{FF2B5EF4-FFF2-40B4-BE49-F238E27FC236}">
                <a16:creationId xmlns:a16="http://schemas.microsoft.com/office/drawing/2014/main" id="{016A1FE0-03F0-44DD-9233-99194A4B96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1B5CBC-0412-4BFF-8752-81FF5CC037E8}" type="slidenum">
              <a:rPr lang="es-ES" altLang="es-ES"/>
              <a:pPr/>
              <a:t>27</a:t>
            </a:fld>
            <a:endParaRPr lang="es-ES" altLang="es-ES"/>
          </a:p>
        </p:txBody>
      </p:sp>
    </p:spTree>
    <p:extLst>
      <p:ext uri="{BB962C8B-B14F-4D97-AF65-F5344CB8AC3E}">
        <p14:creationId xmlns:p14="http://schemas.microsoft.com/office/powerpoint/2010/main" val="3848700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A252E47B-2AC5-41EF-BAE0-7BE33DDCF5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D603A3EC-4845-4902-8D6B-0801C60D58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17412" name="Marcador de número de diapositiva 3">
            <a:extLst>
              <a:ext uri="{FF2B5EF4-FFF2-40B4-BE49-F238E27FC236}">
                <a16:creationId xmlns:a16="http://schemas.microsoft.com/office/drawing/2014/main" id="{016A1FE0-03F0-44DD-9233-99194A4B96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1B5CBC-0412-4BFF-8752-81FF5CC037E8}" type="slidenum">
              <a:rPr lang="es-ES" altLang="es-ES"/>
              <a:pPr/>
              <a:t>28</a:t>
            </a:fld>
            <a:endParaRPr lang="es-ES" altLang="es-ES"/>
          </a:p>
        </p:txBody>
      </p:sp>
    </p:spTree>
    <p:extLst>
      <p:ext uri="{BB962C8B-B14F-4D97-AF65-F5344CB8AC3E}">
        <p14:creationId xmlns:p14="http://schemas.microsoft.com/office/powerpoint/2010/main" val="33240775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A252E47B-2AC5-41EF-BAE0-7BE33DDCF5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D603A3EC-4845-4902-8D6B-0801C60D58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17412" name="Marcador de número de diapositiva 3">
            <a:extLst>
              <a:ext uri="{FF2B5EF4-FFF2-40B4-BE49-F238E27FC236}">
                <a16:creationId xmlns:a16="http://schemas.microsoft.com/office/drawing/2014/main" id="{016A1FE0-03F0-44DD-9233-99194A4B96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1B5CBC-0412-4BFF-8752-81FF5CC037E8}" type="slidenum">
              <a:rPr lang="es-ES" altLang="es-ES"/>
              <a:pPr/>
              <a:t>29</a:t>
            </a:fld>
            <a:endParaRPr lang="es-ES" altLang="es-ES"/>
          </a:p>
        </p:txBody>
      </p:sp>
    </p:spTree>
    <p:extLst>
      <p:ext uri="{BB962C8B-B14F-4D97-AF65-F5344CB8AC3E}">
        <p14:creationId xmlns:p14="http://schemas.microsoft.com/office/powerpoint/2010/main" val="34827661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A252E47B-2AC5-41EF-BAE0-7BE33DDCF5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D603A3EC-4845-4902-8D6B-0801C60D58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17412" name="Marcador de número de diapositiva 3">
            <a:extLst>
              <a:ext uri="{FF2B5EF4-FFF2-40B4-BE49-F238E27FC236}">
                <a16:creationId xmlns:a16="http://schemas.microsoft.com/office/drawing/2014/main" id="{016A1FE0-03F0-44DD-9233-99194A4B96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1B5CBC-0412-4BFF-8752-81FF5CC037E8}" type="slidenum">
              <a:rPr lang="es-ES" altLang="es-ES"/>
              <a:pPr/>
              <a:t>30</a:t>
            </a:fld>
            <a:endParaRPr lang="es-ES" altLang="es-ES"/>
          </a:p>
        </p:txBody>
      </p:sp>
    </p:spTree>
    <p:extLst>
      <p:ext uri="{BB962C8B-B14F-4D97-AF65-F5344CB8AC3E}">
        <p14:creationId xmlns:p14="http://schemas.microsoft.com/office/powerpoint/2010/main" val="9880995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A252E47B-2AC5-41EF-BAE0-7BE33DDCF5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D603A3EC-4845-4902-8D6B-0801C60D58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17412" name="Marcador de número de diapositiva 3">
            <a:extLst>
              <a:ext uri="{FF2B5EF4-FFF2-40B4-BE49-F238E27FC236}">
                <a16:creationId xmlns:a16="http://schemas.microsoft.com/office/drawing/2014/main" id="{016A1FE0-03F0-44DD-9233-99194A4B96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1B5CBC-0412-4BFF-8752-81FF5CC037E8}" type="slidenum">
              <a:rPr lang="es-ES" altLang="es-ES"/>
              <a:pPr/>
              <a:t>31</a:t>
            </a:fld>
            <a:endParaRPr lang="es-ES" altLang="es-ES"/>
          </a:p>
        </p:txBody>
      </p:sp>
    </p:spTree>
    <p:extLst>
      <p:ext uri="{BB962C8B-B14F-4D97-AF65-F5344CB8AC3E}">
        <p14:creationId xmlns:p14="http://schemas.microsoft.com/office/powerpoint/2010/main" val="20083506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A252E47B-2AC5-41EF-BAE0-7BE33DDCF5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D603A3EC-4845-4902-8D6B-0801C60D58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17412" name="Marcador de número de diapositiva 3">
            <a:extLst>
              <a:ext uri="{FF2B5EF4-FFF2-40B4-BE49-F238E27FC236}">
                <a16:creationId xmlns:a16="http://schemas.microsoft.com/office/drawing/2014/main" id="{016A1FE0-03F0-44DD-9233-99194A4B96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1B5CBC-0412-4BFF-8752-81FF5CC037E8}" type="slidenum">
              <a:rPr lang="es-ES" altLang="es-ES"/>
              <a:pPr/>
              <a:t>32</a:t>
            </a:fld>
            <a:endParaRPr lang="es-ES" altLang="es-ES"/>
          </a:p>
        </p:txBody>
      </p:sp>
    </p:spTree>
    <p:extLst>
      <p:ext uri="{BB962C8B-B14F-4D97-AF65-F5344CB8AC3E}">
        <p14:creationId xmlns:p14="http://schemas.microsoft.com/office/powerpoint/2010/main" val="2623497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A252E47B-2AC5-41EF-BAE0-7BE33DDCF5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D603A3EC-4845-4902-8D6B-0801C60D58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17412" name="Marcador de número de diapositiva 3">
            <a:extLst>
              <a:ext uri="{FF2B5EF4-FFF2-40B4-BE49-F238E27FC236}">
                <a16:creationId xmlns:a16="http://schemas.microsoft.com/office/drawing/2014/main" id="{016A1FE0-03F0-44DD-9233-99194A4B96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1B5CBC-0412-4BFF-8752-81FF5CC037E8}" type="slidenum">
              <a:rPr lang="es-ES" altLang="es-ES"/>
              <a:pPr/>
              <a:t>33</a:t>
            </a:fld>
            <a:endParaRPr lang="es-ES" altLang="es-ES"/>
          </a:p>
        </p:txBody>
      </p:sp>
    </p:spTree>
    <p:extLst>
      <p:ext uri="{BB962C8B-B14F-4D97-AF65-F5344CB8AC3E}">
        <p14:creationId xmlns:p14="http://schemas.microsoft.com/office/powerpoint/2010/main" val="17807781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A252E47B-2AC5-41EF-BAE0-7BE33DDCF5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D603A3EC-4845-4902-8D6B-0801C60D58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17412" name="Marcador de número de diapositiva 3">
            <a:extLst>
              <a:ext uri="{FF2B5EF4-FFF2-40B4-BE49-F238E27FC236}">
                <a16:creationId xmlns:a16="http://schemas.microsoft.com/office/drawing/2014/main" id="{016A1FE0-03F0-44DD-9233-99194A4B96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1B5CBC-0412-4BFF-8752-81FF5CC037E8}" type="slidenum">
              <a:rPr lang="es-ES" altLang="es-ES"/>
              <a:pPr/>
              <a:t>34</a:t>
            </a:fld>
            <a:endParaRPr lang="es-ES" altLang="es-ES"/>
          </a:p>
        </p:txBody>
      </p:sp>
    </p:spTree>
    <p:extLst>
      <p:ext uri="{BB962C8B-B14F-4D97-AF65-F5344CB8AC3E}">
        <p14:creationId xmlns:p14="http://schemas.microsoft.com/office/powerpoint/2010/main" val="1121275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A252E47B-2AC5-41EF-BAE0-7BE33DDCF5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D603A3EC-4845-4902-8D6B-0801C60D58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17412" name="Marcador de número de diapositiva 3">
            <a:extLst>
              <a:ext uri="{FF2B5EF4-FFF2-40B4-BE49-F238E27FC236}">
                <a16:creationId xmlns:a16="http://schemas.microsoft.com/office/drawing/2014/main" id="{016A1FE0-03F0-44DD-9233-99194A4B96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1B5CBC-0412-4BFF-8752-81FF5CC037E8}" type="slidenum">
              <a:rPr lang="es-ES" altLang="es-ES"/>
              <a:pPr/>
              <a:t>8</a:t>
            </a:fld>
            <a:endParaRPr lang="es-ES" altLang="es-ES"/>
          </a:p>
        </p:txBody>
      </p:sp>
    </p:spTree>
    <p:extLst>
      <p:ext uri="{BB962C8B-B14F-4D97-AF65-F5344CB8AC3E}">
        <p14:creationId xmlns:p14="http://schemas.microsoft.com/office/powerpoint/2010/main" val="356803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A252E47B-2AC5-41EF-BAE0-7BE33DDCF5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D603A3EC-4845-4902-8D6B-0801C60D58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17412" name="Marcador de número de diapositiva 3">
            <a:extLst>
              <a:ext uri="{FF2B5EF4-FFF2-40B4-BE49-F238E27FC236}">
                <a16:creationId xmlns:a16="http://schemas.microsoft.com/office/drawing/2014/main" id="{016A1FE0-03F0-44DD-9233-99194A4B96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1B5CBC-0412-4BFF-8752-81FF5CC037E8}" type="slidenum">
              <a:rPr lang="es-ES" altLang="es-ES"/>
              <a:pPr/>
              <a:t>9</a:t>
            </a:fld>
            <a:endParaRPr lang="es-ES" altLang="es-ES"/>
          </a:p>
        </p:txBody>
      </p:sp>
    </p:spTree>
    <p:extLst>
      <p:ext uri="{BB962C8B-B14F-4D97-AF65-F5344CB8AC3E}">
        <p14:creationId xmlns:p14="http://schemas.microsoft.com/office/powerpoint/2010/main" val="4182127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A252E47B-2AC5-41EF-BAE0-7BE33DDCF5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D603A3EC-4845-4902-8D6B-0801C60D58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17412" name="Marcador de número de diapositiva 3">
            <a:extLst>
              <a:ext uri="{FF2B5EF4-FFF2-40B4-BE49-F238E27FC236}">
                <a16:creationId xmlns:a16="http://schemas.microsoft.com/office/drawing/2014/main" id="{016A1FE0-03F0-44DD-9233-99194A4B96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1B5CBC-0412-4BFF-8752-81FF5CC037E8}" type="slidenum">
              <a:rPr lang="es-ES" altLang="es-ES"/>
              <a:pPr/>
              <a:t>10</a:t>
            </a:fld>
            <a:endParaRPr lang="es-ES" altLang="es-ES"/>
          </a:p>
        </p:txBody>
      </p:sp>
    </p:spTree>
    <p:extLst>
      <p:ext uri="{BB962C8B-B14F-4D97-AF65-F5344CB8AC3E}">
        <p14:creationId xmlns:p14="http://schemas.microsoft.com/office/powerpoint/2010/main" val="1435370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A252E47B-2AC5-41EF-BAE0-7BE33DDCF5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D603A3EC-4845-4902-8D6B-0801C60D58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17412" name="Marcador de número de diapositiva 3">
            <a:extLst>
              <a:ext uri="{FF2B5EF4-FFF2-40B4-BE49-F238E27FC236}">
                <a16:creationId xmlns:a16="http://schemas.microsoft.com/office/drawing/2014/main" id="{016A1FE0-03F0-44DD-9233-99194A4B96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1B5CBC-0412-4BFF-8752-81FF5CC037E8}" type="slidenum">
              <a:rPr lang="es-ES" altLang="es-ES"/>
              <a:pPr/>
              <a:t>11</a:t>
            </a:fld>
            <a:endParaRPr lang="es-ES" altLang="es-ES"/>
          </a:p>
        </p:txBody>
      </p:sp>
    </p:spTree>
    <p:extLst>
      <p:ext uri="{BB962C8B-B14F-4D97-AF65-F5344CB8AC3E}">
        <p14:creationId xmlns:p14="http://schemas.microsoft.com/office/powerpoint/2010/main" val="1275218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A252E47B-2AC5-41EF-BAE0-7BE33DDCF5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D603A3EC-4845-4902-8D6B-0801C60D58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17412" name="Marcador de número de diapositiva 3">
            <a:extLst>
              <a:ext uri="{FF2B5EF4-FFF2-40B4-BE49-F238E27FC236}">
                <a16:creationId xmlns:a16="http://schemas.microsoft.com/office/drawing/2014/main" id="{016A1FE0-03F0-44DD-9233-99194A4B96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1B5CBC-0412-4BFF-8752-81FF5CC037E8}" type="slidenum">
              <a:rPr lang="es-ES" altLang="es-ES"/>
              <a:pPr/>
              <a:t>12</a:t>
            </a:fld>
            <a:endParaRPr lang="es-ES" altLang="es-ES"/>
          </a:p>
        </p:txBody>
      </p:sp>
    </p:spTree>
    <p:extLst>
      <p:ext uri="{BB962C8B-B14F-4D97-AF65-F5344CB8AC3E}">
        <p14:creationId xmlns:p14="http://schemas.microsoft.com/office/powerpoint/2010/main" val="75139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A252E47B-2AC5-41EF-BAE0-7BE33DDCF5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D603A3EC-4845-4902-8D6B-0801C60D58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17412" name="Marcador de número de diapositiva 3">
            <a:extLst>
              <a:ext uri="{FF2B5EF4-FFF2-40B4-BE49-F238E27FC236}">
                <a16:creationId xmlns:a16="http://schemas.microsoft.com/office/drawing/2014/main" id="{016A1FE0-03F0-44DD-9233-99194A4B96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1B5CBC-0412-4BFF-8752-81FF5CC037E8}" type="slidenum">
              <a:rPr lang="es-ES" altLang="es-ES"/>
              <a:pPr/>
              <a:t>13</a:t>
            </a:fld>
            <a:endParaRPr lang="es-ES" altLang="es-ES"/>
          </a:p>
        </p:txBody>
      </p:sp>
    </p:spTree>
    <p:extLst>
      <p:ext uri="{BB962C8B-B14F-4D97-AF65-F5344CB8AC3E}">
        <p14:creationId xmlns:p14="http://schemas.microsoft.com/office/powerpoint/2010/main" val="2218986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Marcador de imagen de diapositiva 1">
            <a:extLst>
              <a:ext uri="{FF2B5EF4-FFF2-40B4-BE49-F238E27FC236}">
                <a16:creationId xmlns:a16="http://schemas.microsoft.com/office/drawing/2014/main" id="{A252E47B-2AC5-41EF-BAE0-7BE33DDCF5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Marcador de notas 2">
            <a:extLst>
              <a:ext uri="{FF2B5EF4-FFF2-40B4-BE49-F238E27FC236}">
                <a16:creationId xmlns:a16="http://schemas.microsoft.com/office/drawing/2014/main" id="{D603A3EC-4845-4902-8D6B-0801C60D58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s-ES" altLang="es-ES" dirty="0"/>
              <a:t>Clase abstracta: </a:t>
            </a:r>
            <a:r>
              <a:rPr lang="es-ES" b="0" i="0" dirty="0">
                <a:solidFill>
                  <a:srgbClr val="333333"/>
                </a:solidFill>
                <a:effectLst/>
                <a:latin typeface="Droid Sans"/>
              </a:rPr>
              <a:t>Las clases abstractas son aquellas que por sí mismas no se pueden identificar con algo 'concreto' (no existen como tal en el mundo real), pero sí poseen determinadas características que son comunes en otras clases que pueden ser creadas a partir de ellas.</a:t>
            </a:r>
          </a:p>
          <a:p>
            <a:pPr eaLnBrk="1" hangingPunct="1"/>
            <a:r>
              <a:rPr lang="es-ES" altLang="es-ES" dirty="0"/>
              <a:t>https://informaticapc.com/poo/clases-abstractas.php</a:t>
            </a:r>
            <a:r>
              <a:rPr lang="es-ES" altLang="es-ES" b="0" i="0" dirty="0">
                <a:solidFill>
                  <a:srgbClr val="333333"/>
                </a:solidFill>
                <a:effectLst/>
                <a:latin typeface="Droid Sans"/>
              </a:rPr>
              <a:t> </a:t>
            </a:r>
            <a:endParaRPr lang="es-ES" altLang="es-ES" dirty="0"/>
          </a:p>
        </p:txBody>
      </p:sp>
      <p:sp>
        <p:nvSpPr>
          <p:cNvPr id="17412" name="Marcador de número de diapositiva 3">
            <a:extLst>
              <a:ext uri="{FF2B5EF4-FFF2-40B4-BE49-F238E27FC236}">
                <a16:creationId xmlns:a16="http://schemas.microsoft.com/office/drawing/2014/main" id="{016A1FE0-03F0-44DD-9233-99194A4B96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1B5CBC-0412-4BFF-8752-81FF5CC037E8}" type="slidenum">
              <a:rPr lang="es-ES" altLang="es-ES"/>
              <a:pPr/>
              <a:t>14</a:t>
            </a:fld>
            <a:endParaRPr lang="es-ES" altLang="es-ES"/>
          </a:p>
        </p:txBody>
      </p:sp>
    </p:spTree>
    <p:extLst>
      <p:ext uri="{BB962C8B-B14F-4D97-AF65-F5344CB8AC3E}">
        <p14:creationId xmlns:p14="http://schemas.microsoft.com/office/powerpoint/2010/main" val="11916872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portada">
    <p:spTree>
      <p:nvGrpSpPr>
        <p:cNvPr id="1" name=""/>
        <p:cNvGrpSpPr/>
        <p:nvPr/>
      </p:nvGrpSpPr>
      <p:grpSpPr>
        <a:xfrm>
          <a:off x="0" y="0"/>
          <a:ext cx="0" cy="0"/>
          <a:chOff x="0" y="0"/>
          <a:chExt cx="0" cy="0"/>
        </a:xfrm>
      </p:grpSpPr>
      <p:pic>
        <p:nvPicPr>
          <p:cNvPr id="5" name="Imagen 5">
            <a:extLst>
              <a:ext uri="{FF2B5EF4-FFF2-40B4-BE49-F238E27FC236}">
                <a16:creationId xmlns:a16="http://schemas.microsoft.com/office/drawing/2014/main" id="{31711CA4-A523-4300-9739-8B1BD596C9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48488" y="4691063"/>
            <a:ext cx="2119312" cy="214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riángulo isósceles 1">
            <a:extLst>
              <a:ext uri="{FF2B5EF4-FFF2-40B4-BE49-F238E27FC236}">
                <a16:creationId xmlns:a16="http://schemas.microsoft.com/office/drawing/2014/main" id="{DE066046-95FF-4F53-952A-80A748AE71E7}"/>
              </a:ext>
            </a:extLst>
          </p:cNvPr>
          <p:cNvSpPr/>
          <p:nvPr userDrawn="1"/>
        </p:nvSpPr>
        <p:spPr>
          <a:xfrm>
            <a:off x="6261100" y="3995738"/>
            <a:ext cx="2881313" cy="2879725"/>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7" name="Imagen 7">
            <a:extLst>
              <a:ext uri="{FF2B5EF4-FFF2-40B4-BE49-F238E27FC236}">
                <a16:creationId xmlns:a16="http://schemas.microsoft.com/office/drawing/2014/main" id="{A680FA61-00BF-491C-B989-95BED794009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8964409">
            <a:off x="6959600" y="5387975"/>
            <a:ext cx="2185988"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ítulo 2"/>
          <p:cNvSpPr>
            <a:spLocks noGrp="1"/>
          </p:cNvSpPr>
          <p:nvPr>
            <p:ph type="title"/>
          </p:nvPr>
        </p:nvSpPr>
        <p:spPr>
          <a:xfrm>
            <a:off x="899592" y="1721305"/>
            <a:ext cx="7886700" cy="1500331"/>
          </a:xfrm>
          <a:prstGeom prst="rect">
            <a:avLst/>
          </a:prstGeom>
        </p:spPr>
        <p:txBody>
          <a:bodyPr anchor="b"/>
          <a:lstStyle>
            <a:lvl1pPr>
              <a:defRPr sz="5000"/>
            </a:lvl1pPr>
          </a:lstStyle>
          <a:p>
            <a:r>
              <a:rPr lang="es-ES" dirty="0"/>
              <a:t>Haga clic para modificar el estilo de título</a:t>
            </a:r>
          </a:p>
        </p:txBody>
      </p:sp>
      <p:sp>
        <p:nvSpPr>
          <p:cNvPr id="8" name="Subtítulo 2"/>
          <p:cNvSpPr>
            <a:spLocks noGrp="1"/>
          </p:cNvSpPr>
          <p:nvPr>
            <p:ph type="subTitle" idx="1"/>
          </p:nvPr>
        </p:nvSpPr>
        <p:spPr>
          <a:xfrm>
            <a:off x="899592" y="4322110"/>
            <a:ext cx="6624736" cy="889228"/>
          </a:xfrm>
          <a:prstGeom prst="rect">
            <a:avLst/>
          </a:prstGeom>
        </p:spPr>
        <p:txBody>
          <a:bodyPr/>
          <a:lstStyle>
            <a:lvl1pPr marL="0" indent="0" algn="l">
              <a:buNone/>
              <a:defRPr sz="2800" baseline="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p>
        </p:txBody>
      </p:sp>
      <p:sp>
        <p:nvSpPr>
          <p:cNvPr id="10" name="Marcador de texto 11"/>
          <p:cNvSpPr>
            <a:spLocks noGrp="1"/>
          </p:cNvSpPr>
          <p:nvPr>
            <p:ph type="body" sz="quarter" idx="10"/>
          </p:nvPr>
        </p:nvSpPr>
        <p:spPr>
          <a:xfrm>
            <a:off x="899592" y="3965710"/>
            <a:ext cx="1853294" cy="356400"/>
          </a:xfrm>
          <a:prstGeom prst="rect">
            <a:avLst/>
          </a:prstGeom>
        </p:spPr>
        <p:txBody>
          <a:bodyPr/>
          <a:lstStyle>
            <a:lvl1pPr marL="0" indent="0" algn="l">
              <a:buNone/>
              <a:defRPr sz="2000" baseline="0">
                <a:solidFill>
                  <a:schemeClr val="tx2">
                    <a:lumMod val="60000"/>
                    <a:lumOff val="40000"/>
                  </a:schemeClr>
                </a:solidFill>
              </a:defRPr>
            </a:lvl1pPr>
          </a:lstStyle>
          <a:p>
            <a:pPr lvl="0"/>
            <a:r>
              <a:rPr lang="es-ES" dirty="0"/>
              <a:t>Haga clic para modificar el estilo de texto del patrón</a:t>
            </a:r>
          </a:p>
        </p:txBody>
      </p:sp>
    </p:spTree>
    <p:extLst>
      <p:ext uri="{BB962C8B-B14F-4D97-AF65-F5344CB8AC3E}">
        <p14:creationId xmlns:p14="http://schemas.microsoft.com/office/powerpoint/2010/main" val="3304277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 interior 2">
    <p:spTree>
      <p:nvGrpSpPr>
        <p:cNvPr id="1" name=""/>
        <p:cNvGrpSpPr/>
        <p:nvPr/>
      </p:nvGrpSpPr>
      <p:grpSpPr>
        <a:xfrm>
          <a:off x="0" y="0"/>
          <a:ext cx="0" cy="0"/>
          <a:chOff x="0" y="0"/>
          <a:chExt cx="0" cy="0"/>
        </a:xfrm>
      </p:grpSpPr>
      <p:sp>
        <p:nvSpPr>
          <p:cNvPr id="2" name="Triángulo isósceles 1">
            <a:extLst>
              <a:ext uri="{FF2B5EF4-FFF2-40B4-BE49-F238E27FC236}">
                <a16:creationId xmlns:a16="http://schemas.microsoft.com/office/drawing/2014/main" id="{9F3670A1-0857-438C-9897-DFAE0F42A77D}"/>
              </a:ext>
            </a:extLst>
          </p:cNvPr>
          <p:cNvSpPr/>
          <p:nvPr userDrawn="1"/>
        </p:nvSpPr>
        <p:spPr>
          <a:xfrm>
            <a:off x="7162800" y="4876800"/>
            <a:ext cx="1981200" cy="1981200"/>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3" name="Imagen 6">
            <a:extLst>
              <a:ext uri="{FF2B5EF4-FFF2-40B4-BE49-F238E27FC236}">
                <a16:creationId xmlns:a16="http://schemas.microsoft.com/office/drawing/2014/main" id="{9B768509-3095-422D-93CA-7A211E5907F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27988" y="5732463"/>
            <a:ext cx="10541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ángulo 3">
            <a:extLst>
              <a:ext uri="{FF2B5EF4-FFF2-40B4-BE49-F238E27FC236}">
                <a16:creationId xmlns:a16="http://schemas.microsoft.com/office/drawing/2014/main" id="{11F58CBF-3C83-44F2-A8C6-70EC21E57808}"/>
              </a:ext>
            </a:extLst>
          </p:cNvPr>
          <p:cNvSpPr/>
          <p:nvPr userDrawn="1"/>
        </p:nvSpPr>
        <p:spPr>
          <a:xfrm>
            <a:off x="6011863" y="0"/>
            <a:ext cx="3132137" cy="1341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5" name="Imagen 9">
            <a:extLst>
              <a:ext uri="{FF2B5EF4-FFF2-40B4-BE49-F238E27FC236}">
                <a16:creationId xmlns:a16="http://schemas.microsoft.com/office/drawing/2014/main" id="{5B93FA66-D55A-42F7-9F72-8AD06BC9C29C}"/>
              </a:ext>
            </a:extLst>
          </p:cNvPr>
          <p:cNvPicPr>
            <a:picLocks noChangeAspect="1"/>
          </p:cNvPicPr>
          <p:nvPr userDrawn="1"/>
        </p:nvPicPr>
        <p:blipFill>
          <a:blip r:embed="rId3">
            <a:extLst>
              <a:ext uri="{28A0092B-C50C-407E-A947-70E740481C1C}">
                <a14:useLocalDpi xmlns:a14="http://schemas.microsoft.com/office/drawing/2010/main" val="0"/>
              </a:ext>
            </a:extLst>
          </a:blip>
          <a:srcRect l="16138" t="31062" r="16925" b="31064"/>
          <a:stretch>
            <a:fillRect/>
          </a:stretch>
        </p:blipFill>
        <p:spPr bwMode="auto">
          <a:xfrm>
            <a:off x="1476375" y="2205038"/>
            <a:ext cx="6119813"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5143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5" name="Triángulo isósceles 1">
            <a:extLst>
              <a:ext uri="{FF2B5EF4-FFF2-40B4-BE49-F238E27FC236}">
                <a16:creationId xmlns:a16="http://schemas.microsoft.com/office/drawing/2014/main" id="{CE10F85F-4200-48B8-9FDB-EE7BF6788BB6}"/>
              </a:ext>
            </a:extLst>
          </p:cNvPr>
          <p:cNvSpPr/>
          <p:nvPr userDrawn="1"/>
        </p:nvSpPr>
        <p:spPr>
          <a:xfrm>
            <a:off x="7162800" y="4876800"/>
            <a:ext cx="1981200" cy="1981200"/>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6" name="Imagen 6">
            <a:extLst>
              <a:ext uri="{FF2B5EF4-FFF2-40B4-BE49-F238E27FC236}">
                <a16:creationId xmlns:a16="http://schemas.microsoft.com/office/drawing/2014/main" id="{C8690502-B742-4B69-9F5E-018F249C0F7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8964409">
            <a:off x="7718425" y="5848350"/>
            <a:ext cx="13541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a:xfrm>
            <a:off x="628650" y="1062707"/>
            <a:ext cx="8263830" cy="781968"/>
          </a:xfrm>
          <a:prstGeom prst="rect">
            <a:avLst/>
          </a:prstGeom>
        </p:spPr>
        <p:txBody>
          <a:bodyPr anchor="ctr"/>
          <a:lstStyle>
            <a:lvl1pPr algn="l">
              <a:defRPr sz="3000">
                <a:solidFill>
                  <a:schemeClr val="tx2">
                    <a:lumMod val="60000"/>
                    <a:lumOff val="40000"/>
                  </a:schemeClr>
                </a:solidFill>
              </a:defRPr>
            </a:lvl1pPr>
          </a:lstStyle>
          <a:p>
            <a:r>
              <a:rPr lang="es-ES" dirty="0"/>
              <a:t>Haga clic para modificar el estilo de título</a:t>
            </a:r>
          </a:p>
        </p:txBody>
      </p:sp>
      <p:sp>
        <p:nvSpPr>
          <p:cNvPr id="9" name="Marcador de texto 8"/>
          <p:cNvSpPr>
            <a:spLocks noGrp="1"/>
          </p:cNvSpPr>
          <p:nvPr>
            <p:ph type="body" sz="quarter" idx="10"/>
          </p:nvPr>
        </p:nvSpPr>
        <p:spPr>
          <a:xfrm>
            <a:off x="628650" y="1844675"/>
            <a:ext cx="8263830" cy="2232397"/>
          </a:xfrm>
          <a:prstGeom prst="rect">
            <a:avLst/>
          </a:prstGeom>
        </p:spPr>
        <p:txBody>
          <a:bodyPr/>
          <a:lstStyle>
            <a:lvl1pPr marL="0" indent="0">
              <a:buNone/>
              <a:defRPr sz="2800"/>
            </a:lvl1pPr>
            <a:lvl2pPr>
              <a:defRPr sz="2400"/>
            </a:lvl2pPr>
            <a:lvl3pPr>
              <a:defRPr sz="2000"/>
            </a:lvl3pPr>
            <a:lvl4pPr>
              <a:defRPr sz="1800"/>
            </a:lvl4pPr>
            <a:lvl5pPr>
              <a:defRPr sz="1800"/>
            </a:lvl5pPr>
          </a:lstStyle>
          <a:p>
            <a:pPr lvl="0"/>
            <a:r>
              <a:rPr lang="es-ES" dirty="0"/>
              <a:t>Haga clic para modificar el estilo de texto </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7" name="Marcador de texto 11"/>
          <p:cNvSpPr>
            <a:spLocks noGrp="1"/>
          </p:cNvSpPr>
          <p:nvPr>
            <p:ph type="body" sz="quarter" idx="11"/>
          </p:nvPr>
        </p:nvSpPr>
        <p:spPr>
          <a:xfrm>
            <a:off x="628650" y="6214869"/>
            <a:ext cx="2647206" cy="382484"/>
          </a:xfrm>
          <a:prstGeom prst="rect">
            <a:avLst/>
          </a:prstGeom>
        </p:spPr>
        <p:txBody>
          <a:bodyPr/>
          <a:lstStyle>
            <a:lvl1pPr marL="0" indent="0" algn="l">
              <a:buNone/>
              <a:defRPr sz="2000" baseline="0">
                <a:solidFill>
                  <a:schemeClr val="tx2">
                    <a:lumMod val="60000"/>
                    <a:lumOff val="40000"/>
                  </a:schemeClr>
                </a:solidFill>
              </a:defRPr>
            </a:lvl1pPr>
          </a:lstStyle>
          <a:p>
            <a:pPr lvl="0"/>
            <a:r>
              <a:rPr lang="es-ES" dirty="0"/>
              <a:t>Haga clic para modificar el estilo de texto del patrón</a:t>
            </a:r>
          </a:p>
        </p:txBody>
      </p:sp>
    </p:spTree>
    <p:extLst>
      <p:ext uri="{BB962C8B-B14F-4D97-AF65-F5344CB8AC3E}">
        <p14:creationId xmlns:p14="http://schemas.microsoft.com/office/powerpoint/2010/main" val="65296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apo interior 1">
    <p:spTree>
      <p:nvGrpSpPr>
        <p:cNvPr id="1" name=""/>
        <p:cNvGrpSpPr/>
        <p:nvPr/>
      </p:nvGrpSpPr>
      <p:grpSpPr>
        <a:xfrm>
          <a:off x="0" y="0"/>
          <a:ext cx="0" cy="0"/>
          <a:chOff x="0" y="0"/>
          <a:chExt cx="0" cy="0"/>
        </a:xfrm>
      </p:grpSpPr>
      <p:sp>
        <p:nvSpPr>
          <p:cNvPr id="3" name="Triángulo isósceles 1">
            <a:extLst>
              <a:ext uri="{FF2B5EF4-FFF2-40B4-BE49-F238E27FC236}">
                <a16:creationId xmlns:a16="http://schemas.microsoft.com/office/drawing/2014/main" id="{50A3FA7D-B789-44FF-A3BB-741CF3599BC7}"/>
              </a:ext>
            </a:extLst>
          </p:cNvPr>
          <p:cNvSpPr/>
          <p:nvPr/>
        </p:nvSpPr>
        <p:spPr>
          <a:xfrm>
            <a:off x="7162800" y="4876800"/>
            <a:ext cx="1981200" cy="1981200"/>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4" name="Imagen 6">
            <a:extLst>
              <a:ext uri="{FF2B5EF4-FFF2-40B4-BE49-F238E27FC236}">
                <a16:creationId xmlns:a16="http://schemas.microsoft.com/office/drawing/2014/main" id="{F6E927C2-6ED9-47BE-8BD6-37B88689B6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27988" y="5732463"/>
            <a:ext cx="10541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riángulo isósceles 1">
            <a:extLst>
              <a:ext uri="{FF2B5EF4-FFF2-40B4-BE49-F238E27FC236}">
                <a16:creationId xmlns:a16="http://schemas.microsoft.com/office/drawing/2014/main" id="{4112DDA1-FECF-4936-8E74-6D39B5FB04DF}"/>
              </a:ext>
            </a:extLst>
          </p:cNvPr>
          <p:cNvSpPr/>
          <p:nvPr userDrawn="1"/>
        </p:nvSpPr>
        <p:spPr>
          <a:xfrm>
            <a:off x="7162800" y="4876800"/>
            <a:ext cx="1981200" cy="1981200"/>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6" name="Imagen 9">
            <a:extLst>
              <a:ext uri="{FF2B5EF4-FFF2-40B4-BE49-F238E27FC236}">
                <a16:creationId xmlns:a16="http://schemas.microsoft.com/office/drawing/2014/main" id="{A63AE7C7-D043-4F59-9D5B-209914C359B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8964409">
            <a:off x="7718425" y="5848350"/>
            <a:ext cx="13541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Marcador de texto 11"/>
          <p:cNvSpPr>
            <a:spLocks noGrp="1"/>
          </p:cNvSpPr>
          <p:nvPr>
            <p:ph type="body" sz="quarter" idx="11"/>
          </p:nvPr>
        </p:nvSpPr>
        <p:spPr>
          <a:xfrm>
            <a:off x="628650" y="6214869"/>
            <a:ext cx="2647206" cy="382484"/>
          </a:xfrm>
          <a:prstGeom prst="rect">
            <a:avLst/>
          </a:prstGeom>
        </p:spPr>
        <p:txBody>
          <a:bodyPr/>
          <a:lstStyle>
            <a:lvl1pPr marL="0" indent="0" algn="l">
              <a:buNone/>
              <a:defRPr sz="2000" baseline="0">
                <a:solidFill>
                  <a:schemeClr val="tx2">
                    <a:lumMod val="60000"/>
                    <a:lumOff val="40000"/>
                  </a:schemeClr>
                </a:solidFill>
              </a:defRPr>
            </a:lvl1pPr>
          </a:lstStyle>
          <a:p>
            <a:pPr lvl="0"/>
            <a:r>
              <a:rPr lang="es-ES"/>
              <a:t>Haga clic para modificar el estilo de texto del patrón</a:t>
            </a:r>
          </a:p>
        </p:txBody>
      </p:sp>
    </p:spTree>
    <p:extLst>
      <p:ext uri="{BB962C8B-B14F-4D97-AF65-F5344CB8AC3E}">
        <p14:creationId xmlns:p14="http://schemas.microsoft.com/office/powerpoint/2010/main" val="2811101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portada">
    <p:spTree>
      <p:nvGrpSpPr>
        <p:cNvPr id="1" name=""/>
        <p:cNvGrpSpPr/>
        <p:nvPr/>
      </p:nvGrpSpPr>
      <p:grpSpPr>
        <a:xfrm>
          <a:off x="0" y="0"/>
          <a:ext cx="0" cy="0"/>
          <a:chOff x="0" y="0"/>
          <a:chExt cx="0" cy="0"/>
        </a:xfrm>
      </p:grpSpPr>
      <p:pic>
        <p:nvPicPr>
          <p:cNvPr id="5" name="Imagen 5">
            <a:extLst>
              <a:ext uri="{FF2B5EF4-FFF2-40B4-BE49-F238E27FC236}">
                <a16:creationId xmlns:a16="http://schemas.microsoft.com/office/drawing/2014/main" id="{220A0CA4-7A23-48D7-A701-95D1989B12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48488" y="4691063"/>
            <a:ext cx="2119312" cy="214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riángulo isósceles 1">
            <a:extLst>
              <a:ext uri="{FF2B5EF4-FFF2-40B4-BE49-F238E27FC236}">
                <a16:creationId xmlns:a16="http://schemas.microsoft.com/office/drawing/2014/main" id="{2340084A-B8BC-4966-99DC-1F8869459ADF}"/>
              </a:ext>
            </a:extLst>
          </p:cNvPr>
          <p:cNvSpPr/>
          <p:nvPr userDrawn="1"/>
        </p:nvSpPr>
        <p:spPr>
          <a:xfrm>
            <a:off x="6261100" y="3995738"/>
            <a:ext cx="2881313" cy="2879725"/>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7" name="Imagen 7">
            <a:extLst>
              <a:ext uri="{FF2B5EF4-FFF2-40B4-BE49-F238E27FC236}">
                <a16:creationId xmlns:a16="http://schemas.microsoft.com/office/drawing/2014/main" id="{703F931F-452C-46ED-BB2B-EDA73CCB4F0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8964409">
            <a:off x="7146925" y="5362575"/>
            <a:ext cx="1952625"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ítulo 2"/>
          <p:cNvSpPr>
            <a:spLocks noGrp="1"/>
          </p:cNvSpPr>
          <p:nvPr>
            <p:ph type="title"/>
          </p:nvPr>
        </p:nvSpPr>
        <p:spPr>
          <a:xfrm>
            <a:off x="899592" y="1700808"/>
            <a:ext cx="7886700" cy="1500331"/>
          </a:xfrm>
          <a:prstGeom prst="rect">
            <a:avLst/>
          </a:prstGeom>
        </p:spPr>
        <p:txBody>
          <a:bodyPr anchor="b"/>
          <a:lstStyle>
            <a:lvl1pPr>
              <a:defRPr sz="5000"/>
            </a:lvl1pPr>
          </a:lstStyle>
          <a:p>
            <a:r>
              <a:rPr lang="es-ES" dirty="0"/>
              <a:t>Haga clic para modificar el estilo de título</a:t>
            </a:r>
          </a:p>
        </p:txBody>
      </p:sp>
      <p:sp>
        <p:nvSpPr>
          <p:cNvPr id="8" name="Subtítulo 2"/>
          <p:cNvSpPr>
            <a:spLocks noGrp="1"/>
          </p:cNvSpPr>
          <p:nvPr>
            <p:ph type="subTitle" idx="1"/>
          </p:nvPr>
        </p:nvSpPr>
        <p:spPr>
          <a:xfrm>
            <a:off x="1413942" y="3322000"/>
            <a:ext cx="6858000" cy="1147590"/>
          </a:xfrm>
          <a:prstGeom prst="rect">
            <a:avLst/>
          </a:prstGeom>
        </p:spPr>
        <p:txBody>
          <a:bodyPr/>
          <a:lstStyle>
            <a:lvl1pPr marL="0" indent="0" algn="ctr">
              <a:buNone/>
              <a:defRPr sz="35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a:t>
            </a:r>
          </a:p>
        </p:txBody>
      </p:sp>
      <p:sp>
        <p:nvSpPr>
          <p:cNvPr id="13" name="Marcador de texto 11"/>
          <p:cNvSpPr>
            <a:spLocks noGrp="1"/>
          </p:cNvSpPr>
          <p:nvPr>
            <p:ph type="body" sz="quarter" idx="10"/>
          </p:nvPr>
        </p:nvSpPr>
        <p:spPr>
          <a:xfrm>
            <a:off x="899592" y="1173976"/>
            <a:ext cx="1728192" cy="526832"/>
          </a:xfrm>
          <a:prstGeom prst="rect">
            <a:avLst/>
          </a:prstGeom>
        </p:spPr>
        <p:txBody>
          <a:bodyPr/>
          <a:lstStyle>
            <a:lvl1pPr marL="0" indent="0" algn="l">
              <a:buNone/>
              <a:defRPr sz="2800" baseline="0">
                <a:solidFill>
                  <a:schemeClr val="tx2">
                    <a:lumMod val="60000"/>
                    <a:lumOff val="40000"/>
                  </a:schemeClr>
                </a:solidFill>
              </a:defRPr>
            </a:lvl1pPr>
          </a:lstStyle>
          <a:p>
            <a:pPr lvl="0"/>
            <a:r>
              <a:rPr lang="es-ES"/>
              <a:t>Haga clic para modificar el estilo de texto del patrón</a:t>
            </a:r>
          </a:p>
        </p:txBody>
      </p:sp>
    </p:spTree>
    <p:extLst>
      <p:ext uri="{BB962C8B-B14F-4D97-AF65-F5344CB8AC3E}">
        <p14:creationId xmlns:p14="http://schemas.microsoft.com/office/powerpoint/2010/main" val="3856689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sp>
        <p:nvSpPr>
          <p:cNvPr id="5" name="Triángulo isósceles 1">
            <a:extLst>
              <a:ext uri="{FF2B5EF4-FFF2-40B4-BE49-F238E27FC236}">
                <a16:creationId xmlns:a16="http://schemas.microsoft.com/office/drawing/2014/main" id="{2614143C-5913-4B19-A8F4-84AF073D9BC0}"/>
              </a:ext>
            </a:extLst>
          </p:cNvPr>
          <p:cNvSpPr/>
          <p:nvPr userDrawn="1"/>
        </p:nvSpPr>
        <p:spPr>
          <a:xfrm>
            <a:off x="7162800" y="4876800"/>
            <a:ext cx="1981200" cy="1981200"/>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6" name="Imagen 6">
            <a:extLst>
              <a:ext uri="{FF2B5EF4-FFF2-40B4-BE49-F238E27FC236}">
                <a16:creationId xmlns:a16="http://schemas.microsoft.com/office/drawing/2014/main" id="{B8525CED-F9D5-43DE-8D4A-10C24163D94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8964409">
            <a:off x="7791450" y="5838825"/>
            <a:ext cx="124618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a:xfrm>
            <a:off x="628650" y="1062707"/>
            <a:ext cx="8263830" cy="781968"/>
          </a:xfrm>
          <a:prstGeom prst="rect">
            <a:avLst/>
          </a:prstGeom>
        </p:spPr>
        <p:txBody>
          <a:bodyPr anchor="ctr"/>
          <a:lstStyle>
            <a:lvl1pPr algn="l">
              <a:defRPr sz="3000">
                <a:solidFill>
                  <a:schemeClr val="tx2">
                    <a:lumMod val="60000"/>
                    <a:lumOff val="40000"/>
                  </a:schemeClr>
                </a:solidFill>
              </a:defRPr>
            </a:lvl1pPr>
          </a:lstStyle>
          <a:p>
            <a:r>
              <a:rPr lang="es-ES" dirty="0"/>
              <a:t>Haga clic para modificar el estilo de título</a:t>
            </a:r>
          </a:p>
        </p:txBody>
      </p:sp>
      <p:sp>
        <p:nvSpPr>
          <p:cNvPr id="9" name="Marcador de texto 8"/>
          <p:cNvSpPr>
            <a:spLocks noGrp="1"/>
          </p:cNvSpPr>
          <p:nvPr>
            <p:ph type="body" sz="quarter" idx="10"/>
          </p:nvPr>
        </p:nvSpPr>
        <p:spPr>
          <a:xfrm>
            <a:off x="628650" y="1844675"/>
            <a:ext cx="8263830" cy="2232397"/>
          </a:xfrm>
          <a:prstGeom prst="rect">
            <a:avLst/>
          </a:prstGeom>
        </p:spPr>
        <p:txBody>
          <a:bodyPr/>
          <a:lstStyle>
            <a:lvl1pPr marL="0" indent="0">
              <a:buNone/>
              <a:defRPr sz="2800"/>
            </a:lvl1pPr>
            <a:lvl2pPr>
              <a:defRPr sz="2400"/>
            </a:lvl2pPr>
            <a:lvl3pPr>
              <a:defRPr sz="2000"/>
            </a:lvl3pPr>
            <a:lvl4pPr>
              <a:defRPr sz="1800"/>
            </a:lvl4pPr>
            <a:lvl5pPr>
              <a:defRPr sz="1800"/>
            </a:lvl5pPr>
          </a:lstStyle>
          <a:p>
            <a:pPr lvl="0"/>
            <a:r>
              <a:rPr lang="es-ES" dirty="0"/>
              <a:t>Haga clic para modificar el estilo de texto </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8" name="Marcador de texto 11"/>
          <p:cNvSpPr>
            <a:spLocks noGrp="1"/>
          </p:cNvSpPr>
          <p:nvPr>
            <p:ph type="body" sz="quarter" idx="12"/>
          </p:nvPr>
        </p:nvSpPr>
        <p:spPr>
          <a:xfrm>
            <a:off x="628650" y="6163779"/>
            <a:ext cx="1728192" cy="526832"/>
          </a:xfrm>
          <a:prstGeom prst="rect">
            <a:avLst/>
          </a:prstGeom>
        </p:spPr>
        <p:txBody>
          <a:bodyPr/>
          <a:lstStyle>
            <a:lvl1pPr marL="0" indent="0" algn="l">
              <a:buNone/>
              <a:defRPr sz="2800" baseline="0">
                <a:solidFill>
                  <a:schemeClr val="tx2">
                    <a:lumMod val="60000"/>
                    <a:lumOff val="40000"/>
                  </a:schemeClr>
                </a:solidFill>
              </a:defRPr>
            </a:lvl1pPr>
          </a:lstStyle>
          <a:p>
            <a:pPr lvl="0"/>
            <a:r>
              <a:rPr lang="es-ES"/>
              <a:t>Haga clic para modificar el estilo de texto del patrón</a:t>
            </a:r>
          </a:p>
        </p:txBody>
      </p:sp>
    </p:spTree>
    <p:extLst>
      <p:ext uri="{BB962C8B-B14F-4D97-AF65-F5344CB8AC3E}">
        <p14:creationId xmlns:p14="http://schemas.microsoft.com/office/powerpoint/2010/main" val="3457281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Diapo interior 1">
    <p:spTree>
      <p:nvGrpSpPr>
        <p:cNvPr id="1" name=""/>
        <p:cNvGrpSpPr/>
        <p:nvPr/>
      </p:nvGrpSpPr>
      <p:grpSpPr>
        <a:xfrm>
          <a:off x="0" y="0"/>
          <a:ext cx="0" cy="0"/>
          <a:chOff x="0" y="0"/>
          <a:chExt cx="0" cy="0"/>
        </a:xfrm>
      </p:grpSpPr>
      <p:sp>
        <p:nvSpPr>
          <p:cNvPr id="3" name="Triángulo isósceles 1">
            <a:extLst>
              <a:ext uri="{FF2B5EF4-FFF2-40B4-BE49-F238E27FC236}">
                <a16:creationId xmlns:a16="http://schemas.microsoft.com/office/drawing/2014/main" id="{2A921302-ED63-4433-BF7D-07B131E03322}"/>
              </a:ext>
            </a:extLst>
          </p:cNvPr>
          <p:cNvSpPr/>
          <p:nvPr/>
        </p:nvSpPr>
        <p:spPr>
          <a:xfrm>
            <a:off x="7162800" y="4876800"/>
            <a:ext cx="1981200" cy="1981200"/>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4" name="Imagen 6">
            <a:extLst>
              <a:ext uri="{FF2B5EF4-FFF2-40B4-BE49-F238E27FC236}">
                <a16:creationId xmlns:a16="http://schemas.microsoft.com/office/drawing/2014/main" id="{1C103ACE-D46C-4978-BDEB-C20410F7155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27988" y="5732463"/>
            <a:ext cx="10541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riángulo isósceles 1">
            <a:extLst>
              <a:ext uri="{FF2B5EF4-FFF2-40B4-BE49-F238E27FC236}">
                <a16:creationId xmlns:a16="http://schemas.microsoft.com/office/drawing/2014/main" id="{1C0BF8EA-EBD7-44DA-AACC-6069EACFBB02}"/>
              </a:ext>
            </a:extLst>
          </p:cNvPr>
          <p:cNvSpPr/>
          <p:nvPr userDrawn="1"/>
        </p:nvSpPr>
        <p:spPr>
          <a:xfrm>
            <a:off x="7162800" y="4876800"/>
            <a:ext cx="1981200" cy="1981200"/>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6" name="Imagen 9">
            <a:extLst>
              <a:ext uri="{FF2B5EF4-FFF2-40B4-BE49-F238E27FC236}">
                <a16:creationId xmlns:a16="http://schemas.microsoft.com/office/drawing/2014/main" id="{88DF598A-94EB-4792-9F0E-212DFFBB5FA4}"/>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8964409">
            <a:off x="7791450" y="5838825"/>
            <a:ext cx="124618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Marcador de texto 11"/>
          <p:cNvSpPr>
            <a:spLocks noGrp="1"/>
          </p:cNvSpPr>
          <p:nvPr>
            <p:ph type="body" sz="quarter" idx="10"/>
          </p:nvPr>
        </p:nvSpPr>
        <p:spPr>
          <a:xfrm>
            <a:off x="611560" y="6163779"/>
            <a:ext cx="1728192" cy="526832"/>
          </a:xfrm>
          <a:prstGeom prst="rect">
            <a:avLst/>
          </a:prstGeom>
        </p:spPr>
        <p:txBody>
          <a:bodyPr/>
          <a:lstStyle>
            <a:lvl1pPr marL="0" indent="0" algn="l">
              <a:buNone/>
              <a:defRPr sz="2800" baseline="0">
                <a:solidFill>
                  <a:schemeClr val="tx2">
                    <a:lumMod val="60000"/>
                    <a:lumOff val="40000"/>
                  </a:schemeClr>
                </a:solidFill>
              </a:defRPr>
            </a:lvl1pPr>
          </a:lstStyle>
          <a:p>
            <a:pPr lvl="0"/>
            <a:r>
              <a:rPr lang="es-ES"/>
              <a:t>Haga clic para modificar el estilo de texto del patrón</a:t>
            </a:r>
          </a:p>
        </p:txBody>
      </p:sp>
    </p:spTree>
    <p:extLst>
      <p:ext uri="{BB962C8B-B14F-4D97-AF65-F5344CB8AC3E}">
        <p14:creationId xmlns:p14="http://schemas.microsoft.com/office/powerpoint/2010/main" val="1930512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4" name="Imagen 5">
            <a:extLst>
              <a:ext uri="{FF2B5EF4-FFF2-40B4-BE49-F238E27FC236}">
                <a16:creationId xmlns:a16="http://schemas.microsoft.com/office/drawing/2014/main" id="{1E9E74AE-6E92-4B1B-8DD4-44FFAAA647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48488" y="4691063"/>
            <a:ext cx="2119312" cy="214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riángulo isósceles 1">
            <a:extLst>
              <a:ext uri="{FF2B5EF4-FFF2-40B4-BE49-F238E27FC236}">
                <a16:creationId xmlns:a16="http://schemas.microsoft.com/office/drawing/2014/main" id="{9BBFF494-6E7D-49B8-B699-9C594344F745}"/>
              </a:ext>
            </a:extLst>
          </p:cNvPr>
          <p:cNvSpPr/>
          <p:nvPr userDrawn="1"/>
        </p:nvSpPr>
        <p:spPr>
          <a:xfrm>
            <a:off x="6261100" y="3995738"/>
            <a:ext cx="2881313" cy="2879725"/>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6" name="Imagen 7">
            <a:extLst>
              <a:ext uri="{FF2B5EF4-FFF2-40B4-BE49-F238E27FC236}">
                <a16:creationId xmlns:a16="http://schemas.microsoft.com/office/drawing/2014/main" id="{1CD42194-E8D7-4D8F-962C-C9787FCBE9F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51725" y="5157788"/>
            <a:ext cx="1558925"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ítulo 2"/>
          <p:cNvSpPr>
            <a:spLocks noGrp="1"/>
          </p:cNvSpPr>
          <p:nvPr>
            <p:ph type="title"/>
          </p:nvPr>
        </p:nvSpPr>
        <p:spPr>
          <a:xfrm>
            <a:off x="899592" y="1700808"/>
            <a:ext cx="7886700" cy="1500331"/>
          </a:xfrm>
          <a:prstGeom prst="rect">
            <a:avLst/>
          </a:prstGeom>
        </p:spPr>
        <p:txBody>
          <a:bodyPr anchor="b"/>
          <a:lstStyle>
            <a:lvl1pPr>
              <a:defRPr sz="5000"/>
            </a:lvl1pPr>
          </a:lstStyle>
          <a:p>
            <a:r>
              <a:rPr lang="es-ES" dirty="0"/>
              <a:t>Haga clic para modificar el estilo de título</a:t>
            </a:r>
          </a:p>
        </p:txBody>
      </p:sp>
      <p:sp>
        <p:nvSpPr>
          <p:cNvPr id="8" name="Subtítulo 2"/>
          <p:cNvSpPr>
            <a:spLocks noGrp="1"/>
          </p:cNvSpPr>
          <p:nvPr>
            <p:ph type="subTitle" idx="1"/>
          </p:nvPr>
        </p:nvSpPr>
        <p:spPr>
          <a:xfrm>
            <a:off x="1413942" y="3440408"/>
            <a:ext cx="6858000" cy="1147590"/>
          </a:xfrm>
          <a:prstGeom prst="rect">
            <a:avLst/>
          </a:prstGeom>
        </p:spPr>
        <p:txBody>
          <a:bodyPr/>
          <a:lstStyle>
            <a:lvl1pPr marL="0" indent="0" algn="ctr">
              <a:buNone/>
              <a:defRPr sz="35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a:t>
            </a:r>
          </a:p>
        </p:txBody>
      </p:sp>
    </p:spTree>
    <p:extLst>
      <p:ext uri="{BB962C8B-B14F-4D97-AF65-F5344CB8AC3E}">
        <p14:creationId xmlns:p14="http://schemas.microsoft.com/office/powerpoint/2010/main" val="3609475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Triángulo isósceles 1">
            <a:extLst>
              <a:ext uri="{FF2B5EF4-FFF2-40B4-BE49-F238E27FC236}">
                <a16:creationId xmlns:a16="http://schemas.microsoft.com/office/drawing/2014/main" id="{D848363C-0A61-4079-AA2F-59FAFAB92456}"/>
              </a:ext>
            </a:extLst>
          </p:cNvPr>
          <p:cNvSpPr/>
          <p:nvPr userDrawn="1"/>
        </p:nvSpPr>
        <p:spPr>
          <a:xfrm>
            <a:off x="7162800" y="4876800"/>
            <a:ext cx="1981200" cy="1981200"/>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5" name="Imagen 6">
            <a:extLst>
              <a:ext uri="{FF2B5EF4-FFF2-40B4-BE49-F238E27FC236}">
                <a16:creationId xmlns:a16="http://schemas.microsoft.com/office/drawing/2014/main" id="{2989CCE2-21F3-4DFE-82B9-205743A6F9B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27988" y="5732463"/>
            <a:ext cx="10541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a:xfrm>
            <a:off x="628650" y="1062707"/>
            <a:ext cx="8263830" cy="781968"/>
          </a:xfrm>
          <a:prstGeom prst="rect">
            <a:avLst/>
          </a:prstGeom>
        </p:spPr>
        <p:txBody>
          <a:bodyPr anchor="ctr"/>
          <a:lstStyle>
            <a:lvl1pPr algn="l">
              <a:defRPr sz="3000">
                <a:solidFill>
                  <a:schemeClr val="tx2">
                    <a:lumMod val="60000"/>
                    <a:lumOff val="40000"/>
                  </a:schemeClr>
                </a:solidFill>
              </a:defRPr>
            </a:lvl1pPr>
          </a:lstStyle>
          <a:p>
            <a:r>
              <a:rPr lang="es-ES" dirty="0"/>
              <a:t>Haga clic para modificar el estilo de título</a:t>
            </a:r>
          </a:p>
        </p:txBody>
      </p:sp>
      <p:sp>
        <p:nvSpPr>
          <p:cNvPr id="9" name="Marcador de texto 8"/>
          <p:cNvSpPr>
            <a:spLocks noGrp="1"/>
          </p:cNvSpPr>
          <p:nvPr>
            <p:ph type="body" sz="quarter" idx="10"/>
          </p:nvPr>
        </p:nvSpPr>
        <p:spPr>
          <a:xfrm>
            <a:off x="628650" y="1844675"/>
            <a:ext cx="8263830" cy="2232397"/>
          </a:xfrm>
          <a:prstGeom prst="rect">
            <a:avLst/>
          </a:prstGeom>
        </p:spPr>
        <p:txBody>
          <a:bodyPr/>
          <a:lstStyle>
            <a:lvl1pPr marL="0" indent="0">
              <a:buNone/>
              <a:defRPr sz="2800"/>
            </a:lvl1pPr>
            <a:lvl2pPr>
              <a:defRPr sz="2400"/>
            </a:lvl2pPr>
            <a:lvl3pPr>
              <a:defRPr sz="2000"/>
            </a:lvl3pPr>
            <a:lvl4pPr>
              <a:defRPr sz="1800"/>
            </a:lvl4pPr>
            <a:lvl5pPr>
              <a:defRPr sz="1800"/>
            </a:lvl5pPr>
          </a:lstStyle>
          <a:p>
            <a:pPr lvl="0"/>
            <a:r>
              <a:rPr lang="es-ES" dirty="0"/>
              <a:t>Haga clic para modificar el estilo de texto</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268522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apo interior 1">
    <p:spTree>
      <p:nvGrpSpPr>
        <p:cNvPr id="1" name=""/>
        <p:cNvGrpSpPr/>
        <p:nvPr/>
      </p:nvGrpSpPr>
      <p:grpSpPr>
        <a:xfrm>
          <a:off x="0" y="0"/>
          <a:ext cx="0" cy="0"/>
          <a:chOff x="0" y="0"/>
          <a:chExt cx="0" cy="0"/>
        </a:xfrm>
      </p:grpSpPr>
      <p:sp>
        <p:nvSpPr>
          <p:cNvPr id="2" name="Triángulo isósceles 1">
            <a:extLst>
              <a:ext uri="{FF2B5EF4-FFF2-40B4-BE49-F238E27FC236}">
                <a16:creationId xmlns:a16="http://schemas.microsoft.com/office/drawing/2014/main" id="{B1C77078-EB16-473A-A5E7-DEFC8BF886DE}"/>
              </a:ext>
            </a:extLst>
          </p:cNvPr>
          <p:cNvSpPr/>
          <p:nvPr/>
        </p:nvSpPr>
        <p:spPr>
          <a:xfrm>
            <a:off x="7162800" y="4876800"/>
            <a:ext cx="1981200" cy="1981200"/>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3" name="Imagen 6">
            <a:extLst>
              <a:ext uri="{FF2B5EF4-FFF2-40B4-BE49-F238E27FC236}">
                <a16:creationId xmlns:a16="http://schemas.microsoft.com/office/drawing/2014/main" id="{9DE0BD28-045C-47B8-BA31-9FAE6844BA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27988" y="5732463"/>
            <a:ext cx="10541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riángulo isósceles 1">
            <a:extLst>
              <a:ext uri="{FF2B5EF4-FFF2-40B4-BE49-F238E27FC236}">
                <a16:creationId xmlns:a16="http://schemas.microsoft.com/office/drawing/2014/main" id="{A77B6C6B-8083-4AD2-9FDE-298BF0437EF1}"/>
              </a:ext>
            </a:extLst>
          </p:cNvPr>
          <p:cNvSpPr/>
          <p:nvPr userDrawn="1"/>
        </p:nvSpPr>
        <p:spPr>
          <a:xfrm>
            <a:off x="7162800" y="4876800"/>
            <a:ext cx="1981200" cy="1981200"/>
          </a:xfrm>
          <a:custGeom>
            <a:avLst/>
            <a:gdLst>
              <a:gd name="connsiteX0" fmla="*/ 0 w 3384376"/>
              <a:gd name="connsiteY0" fmla="*/ 3384000 h 3384000"/>
              <a:gd name="connsiteX1" fmla="*/ 1692188 w 3384376"/>
              <a:gd name="connsiteY1" fmla="*/ 0 h 3384000"/>
              <a:gd name="connsiteX2" fmla="*/ 3384376 w 3384376"/>
              <a:gd name="connsiteY2" fmla="*/ 3384000 h 3384000"/>
              <a:gd name="connsiteX3" fmla="*/ 0 w 3384376"/>
              <a:gd name="connsiteY3" fmla="*/ 3384000 h 3384000"/>
              <a:gd name="connsiteX0" fmla="*/ 0 w 3384376"/>
              <a:gd name="connsiteY0" fmla="*/ 3432126 h 3432126"/>
              <a:gd name="connsiteX1" fmla="*/ 3336504 w 3384376"/>
              <a:gd name="connsiteY1" fmla="*/ 0 h 3432126"/>
              <a:gd name="connsiteX2" fmla="*/ 3384376 w 3384376"/>
              <a:gd name="connsiteY2" fmla="*/ 3432126 h 3432126"/>
              <a:gd name="connsiteX3" fmla="*/ 0 w 3384376"/>
              <a:gd name="connsiteY3" fmla="*/ 3432126 h 3432126"/>
              <a:gd name="connsiteX0" fmla="*/ 0 w 3384376"/>
              <a:gd name="connsiteY0" fmla="*/ 3408063 h 3432126"/>
              <a:gd name="connsiteX1" fmla="*/ 3336504 w 3384376"/>
              <a:gd name="connsiteY1" fmla="*/ 0 h 3432126"/>
              <a:gd name="connsiteX2" fmla="*/ 3384376 w 3384376"/>
              <a:gd name="connsiteY2" fmla="*/ 3432126 h 3432126"/>
              <a:gd name="connsiteX3" fmla="*/ 0 w 3384376"/>
              <a:gd name="connsiteY3" fmla="*/ 3408063 h 3432126"/>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08063 h 3416084"/>
              <a:gd name="connsiteX1" fmla="*/ 3336504 w 3408439"/>
              <a:gd name="connsiteY1" fmla="*/ 0 h 3416084"/>
              <a:gd name="connsiteX2" fmla="*/ 3408439 w 3408439"/>
              <a:gd name="connsiteY2" fmla="*/ 3416084 h 3416084"/>
              <a:gd name="connsiteX3" fmla="*/ 0 w 3408439"/>
              <a:gd name="connsiteY3" fmla="*/ 3408063 h 3416084"/>
              <a:gd name="connsiteX0" fmla="*/ 0 w 3408439"/>
              <a:gd name="connsiteY0" fmla="*/ 3416084 h 3424105"/>
              <a:gd name="connsiteX1" fmla="*/ 3344525 w 3408439"/>
              <a:gd name="connsiteY1" fmla="*/ 0 h 3424105"/>
              <a:gd name="connsiteX2" fmla="*/ 3408439 w 3408439"/>
              <a:gd name="connsiteY2" fmla="*/ 3424105 h 3424105"/>
              <a:gd name="connsiteX3" fmla="*/ 0 w 3408439"/>
              <a:gd name="connsiteY3" fmla="*/ 3416084 h 3424105"/>
              <a:gd name="connsiteX0" fmla="*/ 0 w 3408439"/>
              <a:gd name="connsiteY0" fmla="*/ 3432126 h 3440147"/>
              <a:gd name="connsiteX1" fmla="*/ 3400673 w 3408439"/>
              <a:gd name="connsiteY1" fmla="*/ 0 h 3440147"/>
              <a:gd name="connsiteX2" fmla="*/ 3408439 w 3408439"/>
              <a:gd name="connsiteY2" fmla="*/ 3440147 h 3440147"/>
              <a:gd name="connsiteX3" fmla="*/ 0 w 3408439"/>
              <a:gd name="connsiteY3" fmla="*/ 3432126 h 3440147"/>
              <a:gd name="connsiteX0" fmla="*/ 0 w 3409413"/>
              <a:gd name="connsiteY0" fmla="*/ 3440147 h 3448168"/>
              <a:gd name="connsiteX1" fmla="*/ 3408694 w 3409413"/>
              <a:gd name="connsiteY1" fmla="*/ 0 h 3448168"/>
              <a:gd name="connsiteX2" fmla="*/ 3408439 w 3409413"/>
              <a:gd name="connsiteY2" fmla="*/ 3448168 h 3448168"/>
              <a:gd name="connsiteX3" fmla="*/ 0 w 3409413"/>
              <a:gd name="connsiteY3" fmla="*/ 3440147 h 3448168"/>
            </a:gdLst>
            <a:ahLst/>
            <a:cxnLst>
              <a:cxn ang="0">
                <a:pos x="connsiteX0" y="connsiteY0"/>
              </a:cxn>
              <a:cxn ang="0">
                <a:pos x="connsiteX1" y="connsiteY1"/>
              </a:cxn>
              <a:cxn ang="0">
                <a:pos x="connsiteX2" y="connsiteY2"/>
              </a:cxn>
              <a:cxn ang="0">
                <a:pos x="connsiteX3" y="connsiteY3"/>
              </a:cxn>
            </a:cxnLst>
            <a:rect l="l" t="t" r="r" b="b"/>
            <a:pathLst>
              <a:path w="3409413" h="3448168">
                <a:moveTo>
                  <a:pt x="0" y="3440147"/>
                </a:moveTo>
                <a:lnTo>
                  <a:pt x="3408694" y="0"/>
                </a:lnTo>
                <a:cubicBezTo>
                  <a:pt x="3411283" y="1146716"/>
                  <a:pt x="3405850" y="2301452"/>
                  <a:pt x="3408439" y="3448168"/>
                </a:cubicBezTo>
                <a:lnTo>
                  <a:pt x="0" y="34401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pic>
        <p:nvPicPr>
          <p:cNvPr id="5" name="Imagen 9">
            <a:extLst>
              <a:ext uri="{FF2B5EF4-FFF2-40B4-BE49-F238E27FC236}">
                <a16:creationId xmlns:a16="http://schemas.microsoft.com/office/drawing/2014/main" id="{E486DEC3-B7BD-4D5A-B164-C45F006E7FE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27988" y="5732463"/>
            <a:ext cx="10541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0101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Conector recto de flecha 8">
            <a:extLst>
              <a:ext uri="{FF2B5EF4-FFF2-40B4-BE49-F238E27FC236}">
                <a16:creationId xmlns:a16="http://schemas.microsoft.com/office/drawing/2014/main" id="{82C66BCC-C61A-4F72-AB0B-9625C60421BA}"/>
              </a:ext>
            </a:extLst>
          </p:cNvPr>
          <p:cNvCxnSpPr/>
          <p:nvPr/>
        </p:nvCxnSpPr>
        <p:spPr>
          <a:xfrm flipV="1">
            <a:off x="468313" y="260350"/>
            <a:ext cx="0" cy="659765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Conector recto de flecha 2">
            <a:extLst>
              <a:ext uri="{FF2B5EF4-FFF2-40B4-BE49-F238E27FC236}">
                <a16:creationId xmlns:a16="http://schemas.microsoft.com/office/drawing/2014/main" id="{AEB98910-7BBC-4F21-8A80-F4CA9B639DBF}"/>
              </a:ext>
            </a:extLst>
          </p:cNvPr>
          <p:cNvCxnSpPr/>
          <p:nvPr userDrawn="1"/>
        </p:nvCxnSpPr>
        <p:spPr>
          <a:xfrm flipV="1">
            <a:off x="468313" y="260350"/>
            <a:ext cx="0" cy="659765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1028" name="Imagen 3">
            <a:extLst>
              <a:ext uri="{FF2B5EF4-FFF2-40B4-BE49-F238E27FC236}">
                <a16:creationId xmlns:a16="http://schemas.microsoft.com/office/drawing/2014/main" id="{3EDD0E73-6961-4AE3-824A-CCF70103C63E}"/>
              </a:ext>
            </a:extLst>
          </p:cNvPr>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308850" y="260350"/>
            <a:ext cx="152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Conector recto de flecha 4">
            <a:extLst>
              <a:ext uri="{FF2B5EF4-FFF2-40B4-BE49-F238E27FC236}">
                <a16:creationId xmlns:a16="http://schemas.microsoft.com/office/drawing/2014/main" id="{74DE0116-6AFF-43A5-A59A-CE8ACD998B7C}"/>
              </a:ext>
            </a:extLst>
          </p:cNvPr>
          <p:cNvCxnSpPr/>
          <p:nvPr userDrawn="1"/>
        </p:nvCxnSpPr>
        <p:spPr>
          <a:xfrm flipH="1">
            <a:off x="6948488" y="765175"/>
            <a:ext cx="2195512"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s://www.modelio.org/downloads/download-modelio.html" TargetMode="External"/><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hyperlink" Target="https://draw.io/"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hyperlink" Target="https://www.omg.org/ocup-2/index.htm"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www.omg.org/ocup-2/index.htm"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4">
            <a:extLst>
              <a:ext uri="{FF2B5EF4-FFF2-40B4-BE49-F238E27FC236}">
                <a16:creationId xmlns:a16="http://schemas.microsoft.com/office/drawing/2014/main" id="{054EA586-3DAF-4C5F-8C53-F64A0F727D01}"/>
              </a:ext>
            </a:extLst>
          </p:cNvPr>
          <p:cNvSpPr txBox="1">
            <a:spLocks/>
          </p:cNvSpPr>
          <p:nvPr/>
        </p:nvSpPr>
        <p:spPr>
          <a:xfrm>
            <a:off x="628650" y="620688"/>
            <a:ext cx="8264525" cy="78263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defRPr/>
            </a:pPr>
            <a:r>
              <a:rPr lang="es-ES" sz="3000" dirty="0">
                <a:solidFill>
                  <a:schemeClr val="tx2">
                    <a:lumMod val="60000"/>
                    <a:lumOff val="40000"/>
                  </a:schemeClr>
                </a:solidFill>
              </a:rPr>
              <a:t>Objectos POO</a:t>
            </a:r>
          </a:p>
        </p:txBody>
      </p:sp>
      <p:sp>
        <p:nvSpPr>
          <p:cNvPr id="14" name="Marcador de texto 6">
            <a:extLst>
              <a:ext uri="{FF2B5EF4-FFF2-40B4-BE49-F238E27FC236}">
                <a16:creationId xmlns:a16="http://schemas.microsoft.com/office/drawing/2014/main" id="{119547D7-01A0-4418-AE21-0B3E0C4CCDA2}"/>
              </a:ext>
            </a:extLst>
          </p:cNvPr>
          <p:cNvSpPr txBox="1">
            <a:spLocks/>
          </p:cNvSpPr>
          <p:nvPr/>
        </p:nvSpPr>
        <p:spPr>
          <a:xfrm>
            <a:off x="628650" y="6204892"/>
            <a:ext cx="5095478"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05</a:t>
            </a:r>
          </a:p>
        </p:txBody>
      </p:sp>
      <p:sp>
        <p:nvSpPr>
          <p:cNvPr id="7" name="CuadroTexto 6">
            <a:extLst>
              <a:ext uri="{FF2B5EF4-FFF2-40B4-BE49-F238E27FC236}">
                <a16:creationId xmlns:a16="http://schemas.microsoft.com/office/drawing/2014/main" id="{0A0370E0-8ADA-4585-BBDE-09E03C42AE02}"/>
              </a:ext>
            </a:extLst>
          </p:cNvPr>
          <p:cNvSpPr txBox="1"/>
          <p:nvPr/>
        </p:nvSpPr>
        <p:spPr>
          <a:xfrm>
            <a:off x="755576" y="1376354"/>
            <a:ext cx="7992888" cy="3373359"/>
          </a:xfrm>
          <a:prstGeom prst="rect">
            <a:avLst/>
          </a:prstGeom>
          <a:noFill/>
        </p:spPr>
        <p:txBody>
          <a:bodyPr wrap="square">
            <a:spAutoFit/>
          </a:bodyPr>
          <a:lstStyle/>
          <a:p>
            <a:pPr marL="342900" lvl="0" indent="-342900" algn="just">
              <a:lnSpc>
                <a:spcPct val="150000"/>
              </a:lnSpc>
              <a:buFont typeface="Symbol" panose="05050102010706020507" pitchFamily="18" charset="2"/>
              <a:buChar char=""/>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Un </a:t>
            </a:r>
            <a:r>
              <a:rPr lang="es-ES" sz="1800" b="1" dirty="0">
                <a:solidFill>
                  <a:srgbClr val="000000"/>
                </a:solidFill>
                <a:effectLst/>
                <a:latin typeface="Calibri" panose="020F0502020204030204" pitchFamily="34" charset="0"/>
                <a:ea typeface="Arial" panose="020B0604020202020204" pitchFamily="34" charset="0"/>
                <a:cs typeface="Calibri" panose="020F0502020204030204" pitchFamily="34" charset="0"/>
              </a:rPr>
              <a:t>objeto</a:t>
            </a: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puede pertenecer a más de una clase, pero sólo de una de ellas se pueden crear objetos directamente: el resto de clases representan sólo papeles que puede desempeñar el objeto.</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a:p>
            <a:pPr marL="342900" lvl="0" indent="-342900" algn="just">
              <a:lnSpc>
                <a:spcPct val="150000"/>
              </a:lnSpc>
              <a:buFont typeface="Symbol" panose="05050102010706020507" pitchFamily="18" charset="2"/>
              <a:buChar char=""/>
            </a:pPr>
            <a:r>
              <a:rPr lang="es-ES" sz="1800" b="1" dirty="0">
                <a:solidFill>
                  <a:srgbClr val="000000"/>
                </a:solidFill>
                <a:effectLst/>
                <a:latin typeface="Calibri" panose="020F0502020204030204" pitchFamily="34" charset="0"/>
                <a:ea typeface="Arial" panose="020B0604020202020204" pitchFamily="34" charset="0"/>
                <a:cs typeface="Calibri" panose="020F0502020204030204" pitchFamily="34" charset="0"/>
              </a:rPr>
              <a:t>Los objetos tienen identidad propia</a:t>
            </a: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lo que significa que dos objetos creados por separado siempre se consideran diferentes, aunque tengan los mismos valores en sus características estructurales.</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a:p>
            <a:pPr marL="342900" lvl="0" indent="-342900" algn="just">
              <a:lnSpc>
                <a:spcPct val="150000"/>
              </a:lnSpc>
              <a:buFont typeface="Symbol" panose="05050102010706020507" pitchFamily="18" charset="2"/>
              <a:buChar char=""/>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Dos instancias con los mismos valores en las características estructurales se consideran como una misma instancia.</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p:txBody>
      </p:sp>
    </p:spTree>
    <p:extLst>
      <p:ext uri="{BB962C8B-B14F-4D97-AF65-F5344CB8AC3E}">
        <p14:creationId xmlns:p14="http://schemas.microsoft.com/office/powerpoint/2010/main" val="902132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4">
            <a:extLst>
              <a:ext uri="{FF2B5EF4-FFF2-40B4-BE49-F238E27FC236}">
                <a16:creationId xmlns:a16="http://schemas.microsoft.com/office/drawing/2014/main" id="{054EA586-3DAF-4C5F-8C53-F64A0F727D01}"/>
              </a:ext>
            </a:extLst>
          </p:cNvPr>
          <p:cNvSpPr txBox="1">
            <a:spLocks/>
          </p:cNvSpPr>
          <p:nvPr/>
        </p:nvSpPr>
        <p:spPr>
          <a:xfrm>
            <a:off x="628650" y="620688"/>
            <a:ext cx="8264525" cy="78263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defRPr/>
            </a:pPr>
            <a:r>
              <a:rPr lang="es-ES" sz="3000" dirty="0">
                <a:solidFill>
                  <a:schemeClr val="tx2">
                    <a:lumMod val="60000"/>
                    <a:lumOff val="40000"/>
                  </a:schemeClr>
                </a:solidFill>
              </a:rPr>
              <a:t>Notación de los diagramas de clases</a:t>
            </a:r>
          </a:p>
        </p:txBody>
      </p:sp>
      <p:sp>
        <p:nvSpPr>
          <p:cNvPr id="14" name="Marcador de texto 6">
            <a:extLst>
              <a:ext uri="{FF2B5EF4-FFF2-40B4-BE49-F238E27FC236}">
                <a16:creationId xmlns:a16="http://schemas.microsoft.com/office/drawing/2014/main" id="{119547D7-01A0-4418-AE21-0B3E0C4CCDA2}"/>
              </a:ext>
            </a:extLst>
          </p:cNvPr>
          <p:cNvSpPr txBox="1">
            <a:spLocks/>
          </p:cNvSpPr>
          <p:nvPr/>
        </p:nvSpPr>
        <p:spPr>
          <a:xfrm>
            <a:off x="628650" y="6008492"/>
            <a:ext cx="5095478"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05</a:t>
            </a:r>
          </a:p>
        </p:txBody>
      </p:sp>
      <p:pic>
        <p:nvPicPr>
          <p:cNvPr id="12" name="Imagen 11">
            <a:extLst>
              <a:ext uri="{FF2B5EF4-FFF2-40B4-BE49-F238E27FC236}">
                <a16:creationId xmlns:a16="http://schemas.microsoft.com/office/drawing/2014/main" id="{62733262-8F97-42DA-AF2D-92878FE2BCFA}"/>
              </a:ext>
            </a:extLst>
          </p:cNvPr>
          <p:cNvPicPr>
            <a:picLocks noChangeAspect="1"/>
          </p:cNvPicPr>
          <p:nvPr/>
        </p:nvPicPr>
        <p:blipFill>
          <a:blip r:embed="rId3"/>
          <a:stretch>
            <a:fillRect/>
          </a:stretch>
        </p:blipFill>
        <p:spPr>
          <a:xfrm>
            <a:off x="1043608" y="1278958"/>
            <a:ext cx="6885640" cy="4598314"/>
          </a:xfrm>
          <a:prstGeom prst="rect">
            <a:avLst/>
          </a:prstGeom>
          <a:ln>
            <a:solidFill>
              <a:schemeClr val="accent1"/>
            </a:solidFill>
          </a:ln>
        </p:spPr>
      </p:pic>
    </p:spTree>
    <p:extLst>
      <p:ext uri="{BB962C8B-B14F-4D97-AF65-F5344CB8AC3E}">
        <p14:creationId xmlns:p14="http://schemas.microsoft.com/office/powerpoint/2010/main" val="2796668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4">
            <a:extLst>
              <a:ext uri="{FF2B5EF4-FFF2-40B4-BE49-F238E27FC236}">
                <a16:creationId xmlns:a16="http://schemas.microsoft.com/office/drawing/2014/main" id="{054EA586-3DAF-4C5F-8C53-F64A0F727D01}"/>
              </a:ext>
            </a:extLst>
          </p:cNvPr>
          <p:cNvSpPr txBox="1">
            <a:spLocks/>
          </p:cNvSpPr>
          <p:nvPr/>
        </p:nvSpPr>
        <p:spPr>
          <a:xfrm>
            <a:off x="628650" y="620688"/>
            <a:ext cx="8264525" cy="78263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defRPr/>
            </a:pPr>
            <a:r>
              <a:rPr lang="es-ES" sz="3000" dirty="0">
                <a:solidFill>
                  <a:schemeClr val="tx2">
                    <a:lumMod val="60000"/>
                    <a:lumOff val="40000"/>
                  </a:schemeClr>
                </a:solidFill>
              </a:rPr>
              <a:t>Visibilidad</a:t>
            </a:r>
          </a:p>
        </p:txBody>
      </p:sp>
      <p:sp>
        <p:nvSpPr>
          <p:cNvPr id="14" name="Marcador de texto 6">
            <a:extLst>
              <a:ext uri="{FF2B5EF4-FFF2-40B4-BE49-F238E27FC236}">
                <a16:creationId xmlns:a16="http://schemas.microsoft.com/office/drawing/2014/main" id="{119547D7-01A0-4418-AE21-0B3E0C4CCDA2}"/>
              </a:ext>
            </a:extLst>
          </p:cNvPr>
          <p:cNvSpPr txBox="1">
            <a:spLocks/>
          </p:cNvSpPr>
          <p:nvPr/>
        </p:nvSpPr>
        <p:spPr>
          <a:xfrm>
            <a:off x="624111" y="6223942"/>
            <a:ext cx="5095478"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05</a:t>
            </a:r>
          </a:p>
        </p:txBody>
      </p:sp>
      <p:sp>
        <p:nvSpPr>
          <p:cNvPr id="6" name="CuadroTexto 5">
            <a:extLst>
              <a:ext uri="{FF2B5EF4-FFF2-40B4-BE49-F238E27FC236}">
                <a16:creationId xmlns:a16="http://schemas.microsoft.com/office/drawing/2014/main" id="{A4889827-2B02-45ED-97A9-ED9359193072}"/>
              </a:ext>
            </a:extLst>
          </p:cNvPr>
          <p:cNvSpPr txBox="1"/>
          <p:nvPr/>
        </p:nvSpPr>
        <p:spPr>
          <a:xfrm>
            <a:off x="899592" y="1556792"/>
            <a:ext cx="7416824" cy="2957861"/>
          </a:xfrm>
          <a:prstGeom prst="rect">
            <a:avLst/>
          </a:prstGeom>
          <a:noFill/>
        </p:spPr>
        <p:txBody>
          <a:bodyPr wrap="square">
            <a:spAutoFit/>
          </a:bodyPr>
          <a:lstStyle/>
          <a:p>
            <a:pPr algn="just">
              <a:lnSpc>
                <a:spcPct val="150000"/>
              </a:lnSpc>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La visibilidad se asigna a los atributos o a las operaciones. Definen el ámbito desde el que podrán ser utilizados estos elementos.</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a:p>
            <a:pPr algn="just">
              <a:lnSpc>
                <a:spcPct val="150000"/>
              </a:lnSpc>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a:p>
            <a:pPr algn="just">
              <a:lnSpc>
                <a:spcPct val="150000"/>
              </a:lnSpc>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Los atributos y los métodos pueden tener estas visibilidades: </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a:p>
            <a:pPr marL="342900" lvl="0" indent="-342900" algn="just">
              <a:lnSpc>
                <a:spcPct val="150000"/>
              </a:lnSpc>
              <a:buFont typeface="Symbol" panose="05050102010706020507" pitchFamily="18" charset="2"/>
              <a:buChar char=""/>
            </a:pPr>
            <a:r>
              <a:rPr lang="es-ES" sz="1800" b="1" dirty="0">
                <a:solidFill>
                  <a:srgbClr val="000000"/>
                </a:solidFill>
                <a:effectLst/>
                <a:latin typeface="Calibri" panose="020F0502020204030204" pitchFamily="34" charset="0"/>
                <a:ea typeface="Arial" panose="020B0604020202020204" pitchFamily="34" charset="0"/>
                <a:cs typeface="Calibri" panose="020F0502020204030204" pitchFamily="34" charset="0"/>
              </a:rPr>
              <a:t>+ público</a:t>
            </a: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(accessible por todas clases) </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a:p>
            <a:pPr marL="342900" lvl="0" indent="-342900" algn="just">
              <a:lnSpc>
                <a:spcPct val="150000"/>
              </a:lnSpc>
              <a:buFont typeface="Symbol" panose="05050102010706020507" pitchFamily="18" charset="2"/>
              <a:buChar char=""/>
            </a:pPr>
            <a:r>
              <a:rPr lang="es-ES" sz="1800" b="1" dirty="0">
                <a:solidFill>
                  <a:srgbClr val="000000"/>
                </a:solidFill>
                <a:effectLst/>
                <a:latin typeface="Calibri" panose="020F0502020204030204" pitchFamily="34" charset="0"/>
                <a:ea typeface="Arial" panose="020B0604020202020204" pitchFamily="34" charset="0"/>
                <a:cs typeface="Calibri" panose="020F0502020204030204" pitchFamily="34" charset="0"/>
              </a:rPr>
              <a:t>- privado</a:t>
            </a: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(accessible sólo desde la propia clase) </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a:p>
            <a:pPr marL="342900" lvl="0" indent="-342900" algn="just">
              <a:lnSpc>
                <a:spcPct val="150000"/>
              </a:lnSpc>
              <a:buFont typeface="Symbol" panose="05050102010706020507" pitchFamily="18" charset="2"/>
              <a:buChar char=""/>
            </a:pPr>
            <a:r>
              <a:rPr lang="es-ES" sz="1800" b="1" dirty="0">
                <a:solidFill>
                  <a:srgbClr val="000000"/>
                </a:solidFill>
                <a:effectLst/>
                <a:latin typeface="Calibri" panose="020F0502020204030204" pitchFamily="34" charset="0"/>
                <a:ea typeface="Arial" panose="020B0604020202020204" pitchFamily="34" charset="0"/>
                <a:cs typeface="Calibri" panose="020F0502020204030204" pitchFamily="34" charset="0"/>
              </a:rPr>
              <a:t># protected</a:t>
            </a: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(accessible por la subclases y la propia clase) </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p:txBody>
      </p:sp>
    </p:spTree>
    <p:extLst>
      <p:ext uri="{BB962C8B-B14F-4D97-AF65-F5344CB8AC3E}">
        <p14:creationId xmlns:p14="http://schemas.microsoft.com/office/powerpoint/2010/main" val="405762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4">
            <a:extLst>
              <a:ext uri="{FF2B5EF4-FFF2-40B4-BE49-F238E27FC236}">
                <a16:creationId xmlns:a16="http://schemas.microsoft.com/office/drawing/2014/main" id="{054EA586-3DAF-4C5F-8C53-F64A0F727D01}"/>
              </a:ext>
            </a:extLst>
          </p:cNvPr>
          <p:cNvSpPr txBox="1">
            <a:spLocks/>
          </p:cNvSpPr>
          <p:nvPr/>
        </p:nvSpPr>
        <p:spPr>
          <a:xfrm>
            <a:off x="628650" y="620688"/>
            <a:ext cx="8264525" cy="78263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defRPr/>
            </a:pPr>
            <a:r>
              <a:rPr lang="es-ES" sz="3000" dirty="0">
                <a:solidFill>
                  <a:schemeClr val="tx2">
                    <a:lumMod val="60000"/>
                    <a:lumOff val="40000"/>
                  </a:schemeClr>
                </a:solidFill>
              </a:rPr>
              <a:t>Visibilidad *</a:t>
            </a:r>
          </a:p>
        </p:txBody>
      </p:sp>
      <p:sp>
        <p:nvSpPr>
          <p:cNvPr id="14" name="Marcador de texto 6">
            <a:extLst>
              <a:ext uri="{FF2B5EF4-FFF2-40B4-BE49-F238E27FC236}">
                <a16:creationId xmlns:a16="http://schemas.microsoft.com/office/drawing/2014/main" id="{119547D7-01A0-4418-AE21-0B3E0C4CCDA2}"/>
              </a:ext>
            </a:extLst>
          </p:cNvPr>
          <p:cNvSpPr txBox="1">
            <a:spLocks/>
          </p:cNvSpPr>
          <p:nvPr/>
        </p:nvSpPr>
        <p:spPr>
          <a:xfrm>
            <a:off x="755576" y="5973787"/>
            <a:ext cx="5095478"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05</a:t>
            </a:r>
          </a:p>
        </p:txBody>
      </p:sp>
      <p:sp>
        <p:nvSpPr>
          <p:cNvPr id="6" name="CuadroTexto 5">
            <a:extLst>
              <a:ext uri="{FF2B5EF4-FFF2-40B4-BE49-F238E27FC236}">
                <a16:creationId xmlns:a16="http://schemas.microsoft.com/office/drawing/2014/main" id="{A4889827-2B02-45ED-97A9-ED9359193072}"/>
              </a:ext>
            </a:extLst>
          </p:cNvPr>
          <p:cNvSpPr txBox="1"/>
          <p:nvPr/>
        </p:nvSpPr>
        <p:spPr>
          <a:xfrm>
            <a:off x="755576" y="1439168"/>
            <a:ext cx="7740860" cy="3788858"/>
          </a:xfrm>
          <a:prstGeom prst="rect">
            <a:avLst/>
          </a:prstGeom>
          <a:noFill/>
        </p:spPr>
        <p:txBody>
          <a:bodyPr wrap="square">
            <a:spAutoFit/>
          </a:bodyPr>
          <a:lstStyle/>
          <a:p>
            <a:pPr algn="just">
              <a:lnSpc>
                <a:spcPct val="150000"/>
              </a:lnSpc>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La visibilidad se asigna a los atributos o a las operaciones. Definen el ámbito desde el que podrán ser utilizados estos elementos.</a:t>
            </a:r>
          </a:p>
          <a:p>
            <a:pPr algn="just">
              <a:lnSpc>
                <a:spcPct val="150000"/>
              </a:lnSpc>
            </a:pPr>
            <a:r>
              <a:rPr lang="es-ES" sz="1800" b="1" dirty="0">
                <a:solidFill>
                  <a:srgbClr val="000000"/>
                </a:solidFill>
                <a:effectLst/>
                <a:latin typeface="Calibri" panose="020F0502020204030204" pitchFamily="34" charset="0"/>
                <a:ea typeface="Arial" panose="020B0604020202020204" pitchFamily="34" charset="0"/>
                <a:cs typeface="Calibri" panose="020F0502020204030204" pitchFamily="34" charset="0"/>
              </a:rPr>
              <a:t>+</a:t>
            </a: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en UML, o </a:t>
            </a:r>
            <a:r>
              <a:rPr lang="es-ES" sz="1800" b="1" dirty="0">
                <a:solidFill>
                  <a:srgbClr val="000000"/>
                </a:solidFill>
                <a:effectLst/>
                <a:latin typeface="Calibri" panose="020F0502020204030204" pitchFamily="34" charset="0"/>
                <a:ea typeface="Arial" panose="020B0604020202020204" pitchFamily="34" charset="0"/>
                <a:cs typeface="Calibri" panose="020F0502020204030204" pitchFamily="34" charset="0"/>
              </a:rPr>
              <a:t>public</a:t>
            </a: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accesible por todos los demás elementos del sistema.</a:t>
            </a:r>
          </a:p>
          <a:p>
            <a:pPr algn="just">
              <a:lnSpc>
                <a:spcPct val="150000"/>
              </a:lnSpc>
            </a:pPr>
            <a:r>
              <a:rPr lang="es-ES" sz="1800" b="1" dirty="0">
                <a:solidFill>
                  <a:srgbClr val="000000"/>
                </a:solidFill>
                <a:effectLst/>
                <a:latin typeface="Calibri" panose="020F0502020204030204" pitchFamily="34" charset="0"/>
                <a:ea typeface="Arial" panose="020B0604020202020204" pitchFamily="34" charset="0"/>
                <a:cs typeface="Calibri" panose="020F0502020204030204" pitchFamily="34" charset="0"/>
              </a:rPr>
              <a:t>-</a:t>
            </a: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en UML, o </a:t>
            </a:r>
            <a:r>
              <a:rPr lang="es-ES" sz="1800" b="1" dirty="0">
                <a:solidFill>
                  <a:srgbClr val="000000"/>
                </a:solidFill>
                <a:effectLst/>
                <a:latin typeface="Calibri" panose="020F0502020204030204" pitchFamily="34" charset="0"/>
                <a:ea typeface="Arial" panose="020B0604020202020204" pitchFamily="34" charset="0"/>
                <a:cs typeface="Calibri" panose="020F0502020204030204" pitchFamily="34" charset="0"/>
              </a:rPr>
              <a:t>private</a:t>
            </a: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accesible por los elementos contenidos en el mismo objeto.</a:t>
            </a:r>
          </a:p>
          <a:p>
            <a:pPr algn="just">
              <a:lnSpc>
                <a:spcPct val="150000"/>
              </a:lnSpc>
            </a:pPr>
            <a:r>
              <a:rPr lang="es-ES" sz="1800" b="1" dirty="0">
                <a:solidFill>
                  <a:srgbClr val="000000"/>
                </a:solidFill>
                <a:effectLst/>
                <a:latin typeface="Calibri" panose="020F0502020204030204" pitchFamily="34" charset="0"/>
                <a:ea typeface="Arial" panose="020B0604020202020204" pitchFamily="34" charset="0"/>
                <a:cs typeface="Calibri" panose="020F0502020204030204" pitchFamily="34" charset="0"/>
              </a:rPr>
              <a:t>#</a:t>
            </a: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en UML, o </a:t>
            </a:r>
            <a:r>
              <a:rPr lang="es-ES" sz="1800" b="1" dirty="0">
                <a:solidFill>
                  <a:srgbClr val="000000"/>
                </a:solidFill>
                <a:effectLst/>
                <a:latin typeface="Calibri" panose="020F0502020204030204" pitchFamily="34" charset="0"/>
                <a:ea typeface="Arial" panose="020B0604020202020204" pitchFamily="34" charset="0"/>
                <a:cs typeface="Calibri" panose="020F0502020204030204" pitchFamily="34" charset="0"/>
              </a:rPr>
              <a:t>protected</a:t>
            </a: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sólo es visible para los elementos de su mismo objeto y para los elementos que pertenecen a objetos que son especializaciones.</a:t>
            </a:r>
          </a:p>
          <a:p>
            <a:pPr algn="just">
              <a:lnSpc>
                <a:spcPct val="150000"/>
              </a:lnSpc>
            </a:pPr>
            <a:r>
              <a:rPr lang="es-ES" sz="1800" b="1" dirty="0">
                <a:solidFill>
                  <a:srgbClr val="000000"/>
                </a:solidFill>
                <a:effectLst/>
                <a:latin typeface="Calibri" panose="020F0502020204030204" pitchFamily="34" charset="0"/>
                <a:ea typeface="Arial" panose="020B0604020202020204" pitchFamily="34" charset="0"/>
                <a:cs typeface="Calibri" panose="020F0502020204030204" pitchFamily="34" charset="0"/>
              </a:rPr>
              <a:t>~</a:t>
            </a: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en UML, o </a:t>
            </a:r>
            <a:r>
              <a:rPr lang="es-ES" sz="1800" b="1" dirty="0">
                <a:solidFill>
                  <a:srgbClr val="000000"/>
                </a:solidFill>
                <a:effectLst/>
                <a:latin typeface="Calibri" panose="020F0502020204030204" pitchFamily="34" charset="0"/>
                <a:ea typeface="Arial" panose="020B0604020202020204" pitchFamily="34" charset="0"/>
                <a:cs typeface="Calibri" panose="020F0502020204030204" pitchFamily="34" charset="0"/>
              </a:rPr>
              <a:t>package</a:t>
            </a: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solo se puede aplicar cuando el objeto no es un paquete, y entonces significa que sólo es visible para los elementos contenidos directa o indirectamente dentro del paquete que contiene directamente el objeto.</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p:txBody>
      </p:sp>
    </p:spTree>
    <p:extLst>
      <p:ext uri="{BB962C8B-B14F-4D97-AF65-F5344CB8AC3E}">
        <p14:creationId xmlns:p14="http://schemas.microsoft.com/office/powerpoint/2010/main" val="1501095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4">
            <a:extLst>
              <a:ext uri="{FF2B5EF4-FFF2-40B4-BE49-F238E27FC236}">
                <a16:creationId xmlns:a16="http://schemas.microsoft.com/office/drawing/2014/main" id="{054EA586-3DAF-4C5F-8C53-F64A0F727D01}"/>
              </a:ext>
            </a:extLst>
          </p:cNvPr>
          <p:cNvSpPr txBox="1">
            <a:spLocks/>
          </p:cNvSpPr>
          <p:nvPr/>
        </p:nvSpPr>
        <p:spPr>
          <a:xfrm>
            <a:off x="628650" y="620688"/>
            <a:ext cx="8264525" cy="78263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defRPr/>
            </a:pPr>
            <a:r>
              <a:rPr lang="es-ES" sz="3000" dirty="0">
                <a:solidFill>
                  <a:schemeClr val="tx2">
                    <a:lumMod val="60000"/>
                    <a:lumOff val="40000"/>
                  </a:schemeClr>
                </a:solidFill>
              </a:rPr>
              <a:t>Ejemplo clase</a:t>
            </a:r>
          </a:p>
        </p:txBody>
      </p:sp>
      <p:sp>
        <p:nvSpPr>
          <p:cNvPr id="14" name="Marcador de texto 6">
            <a:extLst>
              <a:ext uri="{FF2B5EF4-FFF2-40B4-BE49-F238E27FC236}">
                <a16:creationId xmlns:a16="http://schemas.microsoft.com/office/drawing/2014/main" id="{119547D7-01A0-4418-AE21-0B3E0C4CCDA2}"/>
              </a:ext>
            </a:extLst>
          </p:cNvPr>
          <p:cNvSpPr txBox="1">
            <a:spLocks/>
          </p:cNvSpPr>
          <p:nvPr/>
        </p:nvSpPr>
        <p:spPr>
          <a:xfrm>
            <a:off x="1043608" y="5973787"/>
            <a:ext cx="5095478"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05</a:t>
            </a:r>
          </a:p>
        </p:txBody>
      </p:sp>
      <p:graphicFrame>
        <p:nvGraphicFramePr>
          <p:cNvPr id="4" name="Diagrama 3">
            <a:extLst>
              <a:ext uri="{FF2B5EF4-FFF2-40B4-BE49-F238E27FC236}">
                <a16:creationId xmlns:a16="http://schemas.microsoft.com/office/drawing/2014/main" id="{9FE7BD8A-9411-4CD6-A384-59CE3EE6ED07}"/>
              </a:ext>
            </a:extLst>
          </p:cNvPr>
          <p:cNvGraphicFramePr/>
          <p:nvPr>
            <p:extLst>
              <p:ext uri="{D42A27DB-BD31-4B8C-83A1-F6EECF244321}">
                <p14:modId xmlns:p14="http://schemas.microsoft.com/office/powerpoint/2010/main" val="168120030"/>
              </p:ext>
            </p:extLst>
          </p:nvPr>
        </p:nvGraphicFramePr>
        <p:xfrm>
          <a:off x="2340074" y="1650386"/>
          <a:ext cx="4503440" cy="40763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CuadroTexto 9">
            <a:extLst>
              <a:ext uri="{FF2B5EF4-FFF2-40B4-BE49-F238E27FC236}">
                <a16:creationId xmlns:a16="http://schemas.microsoft.com/office/drawing/2014/main" id="{1F2B4BDB-E1E9-4C71-AD69-59837A3AB89C}"/>
              </a:ext>
            </a:extLst>
          </p:cNvPr>
          <p:cNvSpPr txBox="1"/>
          <p:nvPr/>
        </p:nvSpPr>
        <p:spPr>
          <a:xfrm>
            <a:off x="6843514" y="1779021"/>
            <a:ext cx="1908720" cy="838948"/>
          </a:xfrm>
          <a:prstGeom prst="rect">
            <a:avLst/>
          </a:prstGeom>
          <a:noFill/>
        </p:spPr>
        <p:txBody>
          <a:bodyPr wrap="square">
            <a:spAutoFit/>
          </a:bodyPr>
          <a:lstStyle/>
          <a:p>
            <a:pPr lvl="0" algn="just">
              <a:lnSpc>
                <a:spcPct val="150000"/>
              </a:lnSpc>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Nombre  de clase</a:t>
            </a:r>
            <a:b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br>
            <a:r>
              <a:rPr lang="es-ES" sz="1600" i="1" dirty="0">
                <a:solidFill>
                  <a:srgbClr val="000000"/>
                </a:solidFill>
                <a:effectLst/>
                <a:latin typeface="Calibri" panose="020F0502020204030204" pitchFamily="34" charset="0"/>
                <a:ea typeface="Arial" panose="020B0604020202020204" pitchFamily="34" charset="0"/>
                <a:cs typeface="Calibri" panose="020F0502020204030204" pitchFamily="34" charset="0"/>
              </a:rPr>
              <a:t>cursiva si abstracta</a:t>
            </a:r>
            <a:endParaRPr lang="ca-ES" sz="1800" i="1"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p:txBody>
      </p:sp>
      <p:sp>
        <p:nvSpPr>
          <p:cNvPr id="13" name="CuadroTexto 12">
            <a:extLst>
              <a:ext uri="{FF2B5EF4-FFF2-40B4-BE49-F238E27FC236}">
                <a16:creationId xmlns:a16="http://schemas.microsoft.com/office/drawing/2014/main" id="{7C617166-A4B0-457E-A9CC-05195459A076}"/>
              </a:ext>
            </a:extLst>
          </p:cNvPr>
          <p:cNvSpPr txBox="1"/>
          <p:nvPr/>
        </p:nvSpPr>
        <p:spPr>
          <a:xfrm>
            <a:off x="6859463" y="3412516"/>
            <a:ext cx="1296144" cy="464871"/>
          </a:xfrm>
          <a:prstGeom prst="rect">
            <a:avLst/>
          </a:prstGeom>
          <a:noFill/>
        </p:spPr>
        <p:txBody>
          <a:bodyPr wrap="square">
            <a:spAutoFit/>
          </a:bodyPr>
          <a:lstStyle/>
          <a:p>
            <a:pPr lvl="0" algn="just">
              <a:lnSpc>
                <a:spcPct val="150000"/>
              </a:lnSpc>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Atributos</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p:txBody>
      </p:sp>
      <p:sp>
        <p:nvSpPr>
          <p:cNvPr id="15" name="CuadroTexto 14">
            <a:extLst>
              <a:ext uri="{FF2B5EF4-FFF2-40B4-BE49-F238E27FC236}">
                <a16:creationId xmlns:a16="http://schemas.microsoft.com/office/drawing/2014/main" id="{E85C299A-3A34-4DFF-B585-1E1565492739}"/>
              </a:ext>
            </a:extLst>
          </p:cNvPr>
          <p:cNvSpPr txBox="1"/>
          <p:nvPr/>
        </p:nvSpPr>
        <p:spPr>
          <a:xfrm>
            <a:off x="6859463" y="4671934"/>
            <a:ext cx="1368152" cy="880369"/>
          </a:xfrm>
          <a:prstGeom prst="rect">
            <a:avLst/>
          </a:prstGeom>
          <a:noFill/>
        </p:spPr>
        <p:txBody>
          <a:bodyPr wrap="square">
            <a:spAutoFit/>
          </a:bodyPr>
          <a:lstStyle/>
          <a:p>
            <a:pPr lvl="0" algn="just">
              <a:lnSpc>
                <a:spcPct val="150000"/>
              </a:lnSpc>
            </a:pPr>
            <a:r>
              <a:rPr lang="es-ES" dirty="0">
                <a:solidFill>
                  <a:srgbClr val="000000"/>
                </a:solidFill>
                <a:latin typeface="Calibri" panose="020F0502020204030204" pitchFamily="34" charset="0"/>
                <a:ea typeface="Arial" panose="020B0604020202020204" pitchFamily="34" charset="0"/>
                <a:cs typeface="Calibri" panose="020F0502020204030204" pitchFamily="34" charset="0"/>
              </a:rPr>
              <a:t>Métodos / O</a:t>
            </a: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peraciones</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p:txBody>
      </p:sp>
      <p:sp>
        <p:nvSpPr>
          <p:cNvPr id="16" name="CuadroTexto 15">
            <a:extLst>
              <a:ext uri="{FF2B5EF4-FFF2-40B4-BE49-F238E27FC236}">
                <a16:creationId xmlns:a16="http://schemas.microsoft.com/office/drawing/2014/main" id="{318365A9-B911-4580-8E44-B05045100214}"/>
              </a:ext>
            </a:extLst>
          </p:cNvPr>
          <p:cNvSpPr txBox="1"/>
          <p:nvPr/>
        </p:nvSpPr>
        <p:spPr>
          <a:xfrm>
            <a:off x="643558" y="3401708"/>
            <a:ext cx="1192138" cy="369332"/>
          </a:xfrm>
          <a:prstGeom prst="rect">
            <a:avLst/>
          </a:prstGeom>
          <a:noFill/>
        </p:spPr>
        <p:txBody>
          <a:bodyPr wrap="square">
            <a:spAutoFit/>
          </a:bodyPr>
          <a:lstStyle/>
          <a:p>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Visibilidad</a:t>
            </a:r>
            <a:endParaRPr lang="ca-ES" dirty="0"/>
          </a:p>
        </p:txBody>
      </p:sp>
      <p:cxnSp>
        <p:nvCxnSpPr>
          <p:cNvPr id="9" name="Conector recto de flecha 8">
            <a:extLst>
              <a:ext uri="{FF2B5EF4-FFF2-40B4-BE49-F238E27FC236}">
                <a16:creationId xmlns:a16="http://schemas.microsoft.com/office/drawing/2014/main" id="{5B19F267-C8D8-403C-902A-FC12577F88F9}"/>
              </a:ext>
            </a:extLst>
          </p:cNvPr>
          <p:cNvCxnSpPr>
            <a:cxnSpLocks/>
            <a:stCxn id="16" idx="3"/>
          </p:cNvCxnSpPr>
          <p:nvPr/>
        </p:nvCxnSpPr>
        <p:spPr>
          <a:xfrm flipV="1">
            <a:off x="1835696" y="3271626"/>
            <a:ext cx="469776" cy="314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F16B4B1E-E2BE-4D5C-8E4C-7C6D0CA1AD9C}"/>
              </a:ext>
            </a:extLst>
          </p:cNvPr>
          <p:cNvCxnSpPr>
            <a:cxnSpLocks/>
            <a:stCxn id="16" idx="3"/>
          </p:cNvCxnSpPr>
          <p:nvPr/>
        </p:nvCxnSpPr>
        <p:spPr>
          <a:xfrm>
            <a:off x="1835696" y="3586374"/>
            <a:ext cx="360040" cy="1519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047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4">
            <a:extLst>
              <a:ext uri="{FF2B5EF4-FFF2-40B4-BE49-F238E27FC236}">
                <a16:creationId xmlns:a16="http://schemas.microsoft.com/office/drawing/2014/main" id="{054EA586-3DAF-4C5F-8C53-F64A0F727D01}"/>
              </a:ext>
            </a:extLst>
          </p:cNvPr>
          <p:cNvSpPr txBox="1">
            <a:spLocks/>
          </p:cNvSpPr>
          <p:nvPr/>
        </p:nvSpPr>
        <p:spPr>
          <a:xfrm>
            <a:off x="628650" y="620688"/>
            <a:ext cx="8264525" cy="78263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defRPr/>
            </a:pPr>
            <a:r>
              <a:rPr lang="es-ES" sz="3000" dirty="0">
                <a:solidFill>
                  <a:schemeClr val="tx2">
                    <a:lumMod val="60000"/>
                    <a:lumOff val="40000"/>
                  </a:schemeClr>
                </a:solidFill>
              </a:rPr>
              <a:t>Ejemplo clase</a:t>
            </a:r>
          </a:p>
        </p:txBody>
      </p:sp>
      <p:sp>
        <p:nvSpPr>
          <p:cNvPr id="14" name="Marcador de texto 6">
            <a:extLst>
              <a:ext uri="{FF2B5EF4-FFF2-40B4-BE49-F238E27FC236}">
                <a16:creationId xmlns:a16="http://schemas.microsoft.com/office/drawing/2014/main" id="{119547D7-01A0-4418-AE21-0B3E0C4CCDA2}"/>
              </a:ext>
            </a:extLst>
          </p:cNvPr>
          <p:cNvSpPr txBox="1">
            <a:spLocks/>
          </p:cNvSpPr>
          <p:nvPr/>
        </p:nvSpPr>
        <p:spPr>
          <a:xfrm>
            <a:off x="628650" y="6093296"/>
            <a:ext cx="5095478"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05</a:t>
            </a:r>
          </a:p>
        </p:txBody>
      </p:sp>
      <p:pic>
        <p:nvPicPr>
          <p:cNvPr id="3" name="Imagen 2">
            <a:extLst>
              <a:ext uri="{FF2B5EF4-FFF2-40B4-BE49-F238E27FC236}">
                <a16:creationId xmlns:a16="http://schemas.microsoft.com/office/drawing/2014/main" id="{DEA6F7D0-9C85-4AB0-AD1B-ED234E6BCC98}"/>
              </a:ext>
            </a:extLst>
          </p:cNvPr>
          <p:cNvPicPr>
            <a:picLocks noChangeAspect="1"/>
          </p:cNvPicPr>
          <p:nvPr/>
        </p:nvPicPr>
        <p:blipFill>
          <a:blip r:embed="rId3"/>
          <a:stretch>
            <a:fillRect/>
          </a:stretch>
        </p:blipFill>
        <p:spPr>
          <a:xfrm>
            <a:off x="1259632" y="1187500"/>
            <a:ext cx="5809194" cy="4786287"/>
          </a:xfrm>
          <a:prstGeom prst="rect">
            <a:avLst/>
          </a:prstGeom>
          <a:ln>
            <a:solidFill>
              <a:schemeClr val="accent1">
                <a:tint val="40000"/>
                <a:hueOff val="0"/>
                <a:satOff val="0"/>
                <a:lumOff val="0"/>
              </a:schemeClr>
            </a:solidFill>
          </a:ln>
        </p:spPr>
      </p:pic>
    </p:spTree>
    <p:extLst>
      <p:ext uri="{BB962C8B-B14F-4D97-AF65-F5344CB8AC3E}">
        <p14:creationId xmlns:p14="http://schemas.microsoft.com/office/powerpoint/2010/main" val="706362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4">
            <a:extLst>
              <a:ext uri="{FF2B5EF4-FFF2-40B4-BE49-F238E27FC236}">
                <a16:creationId xmlns:a16="http://schemas.microsoft.com/office/drawing/2014/main" id="{054EA586-3DAF-4C5F-8C53-F64A0F727D01}"/>
              </a:ext>
            </a:extLst>
          </p:cNvPr>
          <p:cNvSpPr txBox="1">
            <a:spLocks/>
          </p:cNvSpPr>
          <p:nvPr/>
        </p:nvSpPr>
        <p:spPr>
          <a:xfrm>
            <a:off x="628650" y="620688"/>
            <a:ext cx="8264525" cy="78263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defRPr/>
            </a:pPr>
            <a:r>
              <a:rPr lang="es-ES" sz="3000" dirty="0">
                <a:solidFill>
                  <a:schemeClr val="tx2">
                    <a:lumMod val="60000"/>
                    <a:lumOff val="40000"/>
                  </a:schemeClr>
                </a:solidFill>
              </a:rPr>
              <a:t>Ejemplo de visibilidad</a:t>
            </a:r>
          </a:p>
        </p:txBody>
      </p:sp>
      <p:sp>
        <p:nvSpPr>
          <p:cNvPr id="14" name="Marcador de texto 6">
            <a:extLst>
              <a:ext uri="{FF2B5EF4-FFF2-40B4-BE49-F238E27FC236}">
                <a16:creationId xmlns:a16="http://schemas.microsoft.com/office/drawing/2014/main" id="{119547D7-01A0-4418-AE21-0B3E0C4CCDA2}"/>
              </a:ext>
            </a:extLst>
          </p:cNvPr>
          <p:cNvSpPr txBox="1">
            <a:spLocks/>
          </p:cNvSpPr>
          <p:nvPr/>
        </p:nvSpPr>
        <p:spPr>
          <a:xfrm>
            <a:off x="628650" y="5986601"/>
            <a:ext cx="5095478"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05</a:t>
            </a:r>
          </a:p>
        </p:txBody>
      </p:sp>
      <p:sp>
        <p:nvSpPr>
          <p:cNvPr id="6" name="CuadroTexto 5">
            <a:extLst>
              <a:ext uri="{FF2B5EF4-FFF2-40B4-BE49-F238E27FC236}">
                <a16:creationId xmlns:a16="http://schemas.microsoft.com/office/drawing/2014/main" id="{2D181920-4644-48CF-BE21-81882BBA7ADC}"/>
              </a:ext>
            </a:extLst>
          </p:cNvPr>
          <p:cNvSpPr txBox="1"/>
          <p:nvPr/>
        </p:nvSpPr>
        <p:spPr>
          <a:xfrm>
            <a:off x="611443" y="1192392"/>
            <a:ext cx="7886700" cy="1200329"/>
          </a:xfrm>
          <a:prstGeom prst="rect">
            <a:avLst/>
          </a:prstGeom>
          <a:noFill/>
        </p:spPr>
        <p:txBody>
          <a:bodyPr wrap="square">
            <a:spAutoFit/>
          </a:bodyPr>
          <a:lstStyle/>
          <a:p>
            <a:pPr algn="just"/>
            <a:r>
              <a:rPr lang="es-ES" dirty="0"/>
              <a:t>Habría que fijarse en el método </a:t>
            </a:r>
            <a:r>
              <a:rPr lang="es-ES" dirty="0" err="1"/>
              <a:t>reserva.getCliente</a:t>
            </a:r>
            <a:r>
              <a:rPr lang="es-ES" dirty="0"/>
              <a:t>(), que únicamente tiene visibilidad a los atributos y métodos públicos de la clase Persona, es decir, puede consultar el nombre de la persona a través del método público </a:t>
            </a:r>
            <a:r>
              <a:rPr lang="es-ES" dirty="0" err="1"/>
              <a:t>getNombre</a:t>
            </a:r>
            <a:r>
              <a:rPr lang="es-ES" dirty="0"/>
              <a:t> pero no puede acceder al atributo privado nombre.</a:t>
            </a:r>
          </a:p>
        </p:txBody>
      </p:sp>
      <p:pic>
        <p:nvPicPr>
          <p:cNvPr id="10" name="Imagen 9">
            <a:extLst>
              <a:ext uri="{FF2B5EF4-FFF2-40B4-BE49-F238E27FC236}">
                <a16:creationId xmlns:a16="http://schemas.microsoft.com/office/drawing/2014/main" id="{F67211CA-DA2F-4496-9E24-749F4743FB22}"/>
              </a:ext>
            </a:extLst>
          </p:cNvPr>
          <p:cNvPicPr>
            <a:picLocks noChangeAspect="1"/>
          </p:cNvPicPr>
          <p:nvPr/>
        </p:nvPicPr>
        <p:blipFill>
          <a:blip r:embed="rId3"/>
          <a:stretch>
            <a:fillRect/>
          </a:stretch>
        </p:blipFill>
        <p:spPr>
          <a:xfrm>
            <a:off x="638175" y="2632234"/>
            <a:ext cx="5943600" cy="1914525"/>
          </a:xfrm>
          <a:prstGeom prst="rect">
            <a:avLst/>
          </a:prstGeom>
          <a:ln>
            <a:solidFill>
              <a:schemeClr val="accent1">
                <a:tint val="40000"/>
                <a:hueOff val="0"/>
                <a:satOff val="0"/>
                <a:lumOff val="0"/>
              </a:schemeClr>
            </a:solidFill>
          </a:ln>
        </p:spPr>
      </p:pic>
      <p:pic>
        <p:nvPicPr>
          <p:cNvPr id="5" name="Imagen 4">
            <a:extLst>
              <a:ext uri="{FF2B5EF4-FFF2-40B4-BE49-F238E27FC236}">
                <a16:creationId xmlns:a16="http://schemas.microsoft.com/office/drawing/2014/main" id="{0A681457-C1EC-4E94-82DE-B431E39589E0}"/>
              </a:ext>
            </a:extLst>
          </p:cNvPr>
          <p:cNvPicPr>
            <a:picLocks noChangeAspect="1"/>
          </p:cNvPicPr>
          <p:nvPr/>
        </p:nvPicPr>
        <p:blipFill>
          <a:blip r:embed="rId4"/>
          <a:stretch>
            <a:fillRect/>
          </a:stretch>
        </p:blipFill>
        <p:spPr>
          <a:xfrm>
            <a:off x="4932040" y="3548201"/>
            <a:ext cx="2971800" cy="2438400"/>
          </a:xfrm>
          <a:prstGeom prst="rect">
            <a:avLst/>
          </a:prstGeom>
          <a:ln>
            <a:solidFill>
              <a:schemeClr val="accent1">
                <a:tint val="40000"/>
                <a:hueOff val="0"/>
                <a:satOff val="0"/>
                <a:lumOff val="0"/>
              </a:schemeClr>
            </a:solidFill>
          </a:ln>
        </p:spPr>
      </p:pic>
    </p:spTree>
    <p:extLst>
      <p:ext uri="{BB962C8B-B14F-4D97-AF65-F5344CB8AC3E}">
        <p14:creationId xmlns:p14="http://schemas.microsoft.com/office/powerpoint/2010/main" val="1176937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4">
            <a:extLst>
              <a:ext uri="{FF2B5EF4-FFF2-40B4-BE49-F238E27FC236}">
                <a16:creationId xmlns:a16="http://schemas.microsoft.com/office/drawing/2014/main" id="{054EA586-3DAF-4C5F-8C53-F64A0F727D01}"/>
              </a:ext>
            </a:extLst>
          </p:cNvPr>
          <p:cNvSpPr txBox="1">
            <a:spLocks/>
          </p:cNvSpPr>
          <p:nvPr/>
        </p:nvSpPr>
        <p:spPr>
          <a:xfrm>
            <a:off x="628650" y="620688"/>
            <a:ext cx="8264525" cy="78263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defRPr/>
            </a:pPr>
            <a:r>
              <a:rPr lang="es-ES" sz="3000" dirty="0">
                <a:solidFill>
                  <a:schemeClr val="tx2">
                    <a:lumMod val="60000"/>
                    <a:lumOff val="40000"/>
                  </a:schemeClr>
                </a:solidFill>
              </a:rPr>
              <a:t>Relación de Asociación</a:t>
            </a:r>
          </a:p>
        </p:txBody>
      </p:sp>
      <p:sp>
        <p:nvSpPr>
          <p:cNvPr id="14" name="Marcador de texto 6">
            <a:extLst>
              <a:ext uri="{FF2B5EF4-FFF2-40B4-BE49-F238E27FC236}">
                <a16:creationId xmlns:a16="http://schemas.microsoft.com/office/drawing/2014/main" id="{119547D7-01A0-4418-AE21-0B3E0C4CCDA2}"/>
              </a:ext>
            </a:extLst>
          </p:cNvPr>
          <p:cNvSpPr txBox="1">
            <a:spLocks/>
          </p:cNvSpPr>
          <p:nvPr/>
        </p:nvSpPr>
        <p:spPr>
          <a:xfrm>
            <a:off x="610642" y="5973787"/>
            <a:ext cx="5095478"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05</a:t>
            </a:r>
          </a:p>
        </p:txBody>
      </p:sp>
      <p:sp>
        <p:nvSpPr>
          <p:cNvPr id="2" name="Rectangle 2">
            <a:extLst>
              <a:ext uri="{FF2B5EF4-FFF2-40B4-BE49-F238E27FC236}">
                <a16:creationId xmlns:a16="http://schemas.microsoft.com/office/drawing/2014/main" id="{E9ECDF6E-F10D-4C7D-801E-B574198032BE}"/>
              </a:ext>
            </a:extLst>
          </p:cNvPr>
          <p:cNvSpPr>
            <a:spLocks noChangeArrowheads="1"/>
          </p:cNvSpPr>
          <p:nvPr/>
        </p:nvSpPr>
        <p:spPr bwMode="auto">
          <a:xfrm>
            <a:off x="610642" y="1522809"/>
            <a:ext cx="777778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ES" altLang="ca-ES" dirty="0">
                <a:solidFill>
                  <a:srgbClr val="000000"/>
                </a:solidFill>
                <a:latin typeface="Calibri" panose="020F0502020204030204" pitchFamily="34" charset="0"/>
                <a:cs typeface="Calibri" panose="020F0502020204030204" pitchFamily="34" charset="0"/>
              </a:rPr>
              <a:t>Define las conexiones entre dos o más objetos, lo que permite asociar objetos que instancian clases que colaboran entre sí.</a:t>
            </a:r>
            <a:endParaRPr lang="ca-ES" altLang="ca-ES" dirty="0">
              <a:solidFill>
                <a:srgbClr val="000000"/>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ca-ES" altLang="ca-ES" sz="1800" b="0" i="0" u="none" strike="noStrike" cap="none" normalizeH="0" baseline="0" dirty="0">
              <a:ln>
                <a:noFill/>
              </a:ln>
              <a:solidFill>
                <a:schemeClr val="tx1"/>
              </a:solidFill>
              <a:effectLst/>
              <a:latin typeface="Arial" panose="020B0604020202020204" pitchFamily="34" charset="0"/>
            </a:endParaRPr>
          </a:p>
        </p:txBody>
      </p:sp>
      <p:pic>
        <p:nvPicPr>
          <p:cNvPr id="3073" name="Imatge 19">
            <a:extLst>
              <a:ext uri="{FF2B5EF4-FFF2-40B4-BE49-F238E27FC236}">
                <a16:creationId xmlns:a16="http://schemas.microsoft.com/office/drawing/2014/main" id="{6B5A7FD7-5327-4C22-8B49-A05B6D0E3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565623"/>
            <a:ext cx="4942407" cy="111442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FFD97D92-0D6E-49F7-8E4B-FB6273863A4B}"/>
              </a:ext>
            </a:extLst>
          </p:cNvPr>
          <p:cNvSpPr>
            <a:spLocks noChangeArrowheads="1"/>
          </p:cNvSpPr>
          <p:nvPr/>
        </p:nvSpPr>
        <p:spPr bwMode="auto">
          <a:xfrm>
            <a:off x="628650" y="4001214"/>
            <a:ext cx="737902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ES" altLang="ca-ES" dirty="0">
                <a:solidFill>
                  <a:srgbClr val="000000"/>
                </a:solidFill>
                <a:latin typeface="Calibri" panose="020F0502020204030204" pitchFamily="34" charset="0"/>
                <a:cs typeface="Calibri" panose="020F0502020204030204" pitchFamily="34" charset="0"/>
              </a:rPr>
              <a:t>La asociación es la más básica de las relaciones, no tiene un tipo definido y puede ser tanto una composición como una agregación.</a:t>
            </a:r>
          </a:p>
          <a:p>
            <a:pPr marL="0" marR="0" lvl="0" indent="0" algn="just" defTabSz="914400" rtl="0" eaLnBrk="0" fontAlgn="base" latinLnBrk="0" hangingPunct="0">
              <a:lnSpc>
                <a:spcPct val="100000"/>
              </a:lnSpc>
              <a:spcBef>
                <a:spcPct val="0"/>
              </a:spcBef>
              <a:spcAft>
                <a:spcPct val="0"/>
              </a:spcAft>
              <a:buClrTx/>
              <a:buSzTx/>
              <a:buFontTx/>
              <a:buNone/>
              <a:tabLst/>
            </a:pPr>
            <a:endParaRPr lang="ca-ES" altLang="ca-ES" dirty="0">
              <a:solidFill>
                <a:srgbClr val="000000"/>
              </a:solidFill>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ES" altLang="ca-ES" dirty="0">
                <a:solidFill>
                  <a:srgbClr val="000000"/>
                </a:solidFill>
                <a:latin typeface="Calibri" panose="020F0502020204030204" pitchFamily="34" charset="0"/>
                <a:cs typeface="Calibri" panose="020F0502020204030204" pitchFamily="34" charset="0"/>
              </a:rPr>
              <a:t>Se representan mediante una flecha simple que también puede tener una cardinalidad.</a:t>
            </a:r>
          </a:p>
        </p:txBody>
      </p:sp>
    </p:spTree>
    <p:extLst>
      <p:ext uri="{BB962C8B-B14F-4D97-AF65-F5344CB8AC3E}">
        <p14:creationId xmlns:p14="http://schemas.microsoft.com/office/powerpoint/2010/main" val="2900520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4">
            <a:extLst>
              <a:ext uri="{FF2B5EF4-FFF2-40B4-BE49-F238E27FC236}">
                <a16:creationId xmlns:a16="http://schemas.microsoft.com/office/drawing/2014/main" id="{054EA586-3DAF-4C5F-8C53-F64A0F727D01}"/>
              </a:ext>
            </a:extLst>
          </p:cNvPr>
          <p:cNvSpPr txBox="1">
            <a:spLocks/>
          </p:cNvSpPr>
          <p:nvPr/>
        </p:nvSpPr>
        <p:spPr>
          <a:xfrm>
            <a:off x="628650" y="620688"/>
            <a:ext cx="8264525" cy="78263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defRPr/>
            </a:pPr>
            <a:r>
              <a:rPr lang="es-ES" sz="3000" dirty="0">
                <a:solidFill>
                  <a:schemeClr val="tx2">
                    <a:lumMod val="60000"/>
                    <a:lumOff val="40000"/>
                  </a:schemeClr>
                </a:solidFill>
              </a:rPr>
              <a:t>Relación de asociación de agregación</a:t>
            </a:r>
          </a:p>
        </p:txBody>
      </p:sp>
      <p:sp>
        <p:nvSpPr>
          <p:cNvPr id="14" name="Marcador de texto 6">
            <a:extLst>
              <a:ext uri="{FF2B5EF4-FFF2-40B4-BE49-F238E27FC236}">
                <a16:creationId xmlns:a16="http://schemas.microsoft.com/office/drawing/2014/main" id="{119547D7-01A0-4418-AE21-0B3E0C4CCDA2}"/>
              </a:ext>
            </a:extLst>
          </p:cNvPr>
          <p:cNvSpPr txBox="1">
            <a:spLocks/>
          </p:cNvSpPr>
          <p:nvPr/>
        </p:nvSpPr>
        <p:spPr>
          <a:xfrm>
            <a:off x="539552" y="5979467"/>
            <a:ext cx="5095478"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05</a:t>
            </a:r>
          </a:p>
        </p:txBody>
      </p:sp>
      <p:sp>
        <p:nvSpPr>
          <p:cNvPr id="9" name="CuadroTexto 8">
            <a:extLst>
              <a:ext uri="{FF2B5EF4-FFF2-40B4-BE49-F238E27FC236}">
                <a16:creationId xmlns:a16="http://schemas.microsoft.com/office/drawing/2014/main" id="{E6300CF8-8403-4086-A5DB-413AB309A4BC}"/>
              </a:ext>
            </a:extLst>
          </p:cNvPr>
          <p:cNvSpPr txBox="1"/>
          <p:nvPr/>
        </p:nvSpPr>
        <p:spPr>
          <a:xfrm>
            <a:off x="644648" y="1268760"/>
            <a:ext cx="8031807" cy="1295868"/>
          </a:xfrm>
          <a:prstGeom prst="rect">
            <a:avLst/>
          </a:prstGeom>
          <a:noFill/>
        </p:spPr>
        <p:txBody>
          <a:bodyPr wrap="square">
            <a:spAutoFit/>
          </a:bodyPr>
          <a:lstStyle/>
          <a:p>
            <a:pPr algn="just">
              <a:lnSpc>
                <a:spcPct val="150000"/>
              </a:lnSpc>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Tipo de asociación que indica que una clase es parte de otra clase </a:t>
            </a:r>
            <a:r>
              <a:rPr lang="es-ES" sz="1800" b="1" dirty="0">
                <a:solidFill>
                  <a:srgbClr val="000000"/>
                </a:solidFill>
                <a:effectLst/>
                <a:latin typeface="Calibri" panose="020F0502020204030204" pitchFamily="34" charset="0"/>
                <a:ea typeface="Arial" panose="020B0604020202020204" pitchFamily="34" charset="0"/>
                <a:cs typeface="Calibri" panose="020F0502020204030204" pitchFamily="34" charset="0"/>
              </a:rPr>
              <a:t>(composición débil)</a:t>
            </a: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Los componentes pueden ser compartidos por varios compuestos (de la misma asociación de agregación o de varias asociaciones de agregación distintas).</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p:txBody>
      </p:sp>
      <p:pic>
        <p:nvPicPr>
          <p:cNvPr id="4" name="Imagen 3">
            <a:extLst>
              <a:ext uri="{FF2B5EF4-FFF2-40B4-BE49-F238E27FC236}">
                <a16:creationId xmlns:a16="http://schemas.microsoft.com/office/drawing/2014/main" id="{C08DDCC7-8528-4401-9967-15869D65E575}"/>
              </a:ext>
            </a:extLst>
          </p:cNvPr>
          <p:cNvPicPr>
            <a:picLocks noChangeAspect="1"/>
          </p:cNvPicPr>
          <p:nvPr/>
        </p:nvPicPr>
        <p:blipFill>
          <a:blip r:embed="rId3"/>
          <a:stretch>
            <a:fillRect/>
          </a:stretch>
        </p:blipFill>
        <p:spPr>
          <a:xfrm>
            <a:off x="749002" y="2850859"/>
            <a:ext cx="4011910" cy="2823196"/>
          </a:xfrm>
          <a:prstGeom prst="rect">
            <a:avLst/>
          </a:prstGeom>
          <a:ln>
            <a:solidFill>
              <a:schemeClr val="accent1">
                <a:tint val="40000"/>
                <a:hueOff val="0"/>
                <a:satOff val="0"/>
                <a:lumOff val="0"/>
              </a:schemeClr>
            </a:solidFill>
          </a:ln>
        </p:spPr>
      </p:pic>
      <p:sp>
        <p:nvSpPr>
          <p:cNvPr id="12" name="CuadroTexto 11">
            <a:extLst>
              <a:ext uri="{FF2B5EF4-FFF2-40B4-BE49-F238E27FC236}">
                <a16:creationId xmlns:a16="http://schemas.microsoft.com/office/drawing/2014/main" id="{B32F55EE-9C2B-4394-9CAD-D6949655F38E}"/>
              </a:ext>
            </a:extLst>
          </p:cNvPr>
          <p:cNvSpPr txBox="1"/>
          <p:nvPr/>
        </p:nvSpPr>
        <p:spPr>
          <a:xfrm>
            <a:off x="4860031" y="2606693"/>
            <a:ext cx="3816424" cy="3373359"/>
          </a:xfrm>
          <a:prstGeom prst="rect">
            <a:avLst/>
          </a:prstGeom>
          <a:noFill/>
        </p:spPr>
        <p:txBody>
          <a:bodyPr wrap="square">
            <a:spAutoFit/>
          </a:bodyPr>
          <a:lstStyle/>
          <a:p>
            <a:pPr algn="just">
              <a:lnSpc>
                <a:spcPct val="150000"/>
              </a:lnSpc>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Aunque una tienda de muebles se quedara sin existencias de cualquiera de los componentes, podría seguir existiendo como tienda. La destrucción del compuesto no conlleva la destrucción de los componentes. Habitualmente se da con mayor frecuencia que la composición.</a:t>
            </a:r>
          </a:p>
        </p:txBody>
      </p:sp>
    </p:spTree>
    <p:extLst>
      <p:ext uri="{BB962C8B-B14F-4D97-AF65-F5344CB8AC3E}">
        <p14:creationId xmlns:p14="http://schemas.microsoft.com/office/powerpoint/2010/main" val="2117734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4">
            <a:extLst>
              <a:ext uri="{FF2B5EF4-FFF2-40B4-BE49-F238E27FC236}">
                <a16:creationId xmlns:a16="http://schemas.microsoft.com/office/drawing/2014/main" id="{054EA586-3DAF-4C5F-8C53-F64A0F727D01}"/>
              </a:ext>
            </a:extLst>
          </p:cNvPr>
          <p:cNvSpPr txBox="1">
            <a:spLocks/>
          </p:cNvSpPr>
          <p:nvPr/>
        </p:nvSpPr>
        <p:spPr>
          <a:xfrm>
            <a:off x="628650" y="620688"/>
            <a:ext cx="8264525" cy="78263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defRPr/>
            </a:pPr>
            <a:r>
              <a:rPr lang="es-ES" sz="3000" dirty="0">
                <a:solidFill>
                  <a:schemeClr val="tx2">
                    <a:lumMod val="60000"/>
                    <a:lumOff val="40000"/>
                  </a:schemeClr>
                </a:solidFill>
              </a:rPr>
              <a:t>Relación de asociación de composición</a:t>
            </a:r>
          </a:p>
        </p:txBody>
      </p:sp>
      <p:sp>
        <p:nvSpPr>
          <p:cNvPr id="14" name="Marcador de texto 6">
            <a:extLst>
              <a:ext uri="{FF2B5EF4-FFF2-40B4-BE49-F238E27FC236}">
                <a16:creationId xmlns:a16="http://schemas.microsoft.com/office/drawing/2014/main" id="{119547D7-01A0-4418-AE21-0B3E0C4CCDA2}"/>
              </a:ext>
            </a:extLst>
          </p:cNvPr>
          <p:cNvSpPr txBox="1">
            <a:spLocks/>
          </p:cNvSpPr>
          <p:nvPr/>
        </p:nvSpPr>
        <p:spPr>
          <a:xfrm>
            <a:off x="622970" y="5967684"/>
            <a:ext cx="5095478"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05</a:t>
            </a:r>
          </a:p>
        </p:txBody>
      </p:sp>
      <p:sp>
        <p:nvSpPr>
          <p:cNvPr id="10" name="CuadroTexto 9">
            <a:extLst>
              <a:ext uri="{FF2B5EF4-FFF2-40B4-BE49-F238E27FC236}">
                <a16:creationId xmlns:a16="http://schemas.microsoft.com/office/drawing/2014/main" id="{767CF99C-D833-44B4-A7F3-6130AB8B85B8}"/>
              </a:ext>
            </a:extLst>
          </p:cNvPr>
          <p:cNvSpPr txBox="1"/>
          <p:nvPr/>
        </p:nvSpPr>
        <p:spPr>
          <a:xfrm>
            <a:off x="755576" y="1393056"/>
            <a:ext cx="7992888" cy="1295868"/>
          </a:xfrm>
          <a:prstGeom prst="rect">
            <a:avLst/>
          </a:prstGeom>
          <a:noFill/>
        </p:spPr>
        <p:txBody>
          <a:bodyPr wrap="square">
            <a:spAutoFit/>
          </a:bodyPr>
          <a:lstStyle/>
          <a:p>
            <a:pPr algn="just">
              <a:lnSpc>
                <a:spcPct val="150000"/>
              </a:lnSpc>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La composición define los componentes de los que se compone otra clase (</a:t>
            </a:r>
            <a:r>
              <a:rPr lang="es-ES" sz="1800" b="1" dirty="0">
                <a:solidFill>
                  <a:srgbClr val="000000"/>
                </a:solidFill>
                <a:effectLst/>
                <a:latin typeface="Calibri" panose="020F0502020204030204" pitchFamily="34" charset="0"/>
                <a:ea typeface="Arial" panose="020B0604020202020204" pitchFamily="34" charset="0"/>
                <a:cs typeface="Calibri" panose="020F0502020204030204" pitchFamily="34" charset="0"/>
              </a:rPr>
              <a:t>asociación fuerte</a:t>
            </a: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Define además que la clase que contiene la composición no tiene sentido de existencia si la(s) agregada(s) desaparece(n).</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p:txBody>
      </p:sp>
      <p:pic>
        <p:nvPicPr>
          <p:cNvPr id="8" name="Imagen 7">
            <a:extLst>
              <a:ext uri="{FF2B5EF4-FFF2-40B4-BE49-F238E27FC236}">
                <a16:creationId xmlns:a16="http://schemas.microsoft.com/office/drawing/2014/main" id="{39B60025-3CE5-4DD8-8EED-4490ED5C1666}"/>
              </a:ext>
            </a:extLst>
          </p:cNvPr>
          <p:cNvPicPr>
            <a:picLocks noChangeAspect="1"/>
          </p:cNvPicPr>
          <p:nvPr/>
        </p:nvPicPr>
        <p:blipFill>
          <a:blip r:embed="rId3"/>
          <a:stretch>
            <a:fillRect/>
          </a:stretch>
        </p:blipFill>
        <p:spPr>
          <a:xfrm>
            <a:off x="3923928" y="2945116"/>
            <a:ext cx="4083348" cy="2766376"/>
          </a:xfrm>
          <a:prstGeom prst="rect">
            <a:avLst/>
          </a:prstGeom>
          <a:ln>
            <a:solidFill>
              <a:schemeClr val="accent1">
                <a:tint val="40000"/>
                <a:hueOff val="0"/>
                <a:satOff val="0"/>
                <a:lumOff val="0"/>
              </a:schemeClr>
            </a:solidFill>
          </a:ln>
        </p:spPr>
      </p:pic>
      <p:sp>
        <p:nvSpPr>
          <p:cNvPr id="15" name="CuadroTexto 14">
            <a:extLst>
              <a:ext uri="{FF2B5EF4-FFF2-40B4-BE49-F238E27FC236}">
                <a16:creationId xmlns:a16="http://schemas.microsoft.com/office/drawing/2014/main" id="{D0DDA17A-9004-4C85-A4C4-4F561D5A5773}"/>
              </a:ext>
            </a:extLst>
          </p:cNvPr>
          <p:cNvSpPr txBox="1"/>
          <p:nvPr/>
        </p:nvSpPr>
        <p:spPr>
          <a:xfrm>
            <a:off x="827584" y="3212976"/>
            <a:ext cx="2664296" cy="2126864"/>
          </a:xfrm>
          <a:prstGeom prst="rect">
            <a:avLst/>
          </a:prstGeom>
          <a:noFill/>
        </p:spPr>
        <p:txBody>
          <a:bodyPr wrap="square">
            <a:spAutoFit/>
          </a:bodyPr>
          <a:lstStyle/>
          <a:p>
            <a:pPr algn="just">
              <a:lnSpc>
                <a:spcPct val="150000"/>
              </a:lnSpc>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Este diagrama considera que la mano no estaría completa si no estuviera compuesta por los cinco dedos.</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p:txBody>
      </p:sp>
    </p:spTree>
    <p:extLst>
      <p:ext uri="{BB962C8B-B14F-4D97-AF65-F5344CB8AC3E}">
        <p14:creationId xmlns:p14="http://schemas.microsoft.com/office/powerpoint/2010/main" val="3476456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a:extLst>
              <a:ext uri="{FF2B5EF4-FFF2-40B4-BE49-F238E27FC236}">
                <a16:creationId xmlns:a16="http://schemas.microsoft.com/office/drawing/2014/main" id="{E2099989-EC2A-451F-8FFB-E50136A62781}"/>
              </a:ext>
            </a:extLst>
          </p:cNvPr>
          <p:cNvSpPr>
            <a:spLocks noGrp="1"/>
          </p:cNvSpPr>
          <p:nvPr>
            <p:ph type="title"/>
          </p:nvPr>
        </p:nvSpPr>
        <p:spPr bwMode="auto">
          <a:xfrm>
            <a:off x="900113" y="1700213"/>
            <a:ext cx="7886700" cy="1500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s-ES" altLang="es-ES" dirty="0"/>
              <a:t>Tema 6</a:t>
            </a:r>
          </a:p>
        </p:txBody>
      </p:sp>
      <p:sp>
        <p:nvSpPr>
          <p:cNvPr id="3" name="Subtítulo 2">
            <a:extLst>
              <a:ext uri="{FF2B5EF4-FFF2-40B4-BE49-F238E27FC236}">
                <a16:creationId xmlns:a16="http://schemas.microsoft.com/office/drawing/2014/main" id="{F7F75F4B-7C8A-4BE3-9BC2-C0CDEF62F603}"/>
              </a:ext>
            </a:extLst>
          </p:cNvPr>
          <p:cNvSpPr>
            <a:spLocks noGrp="1"/>
          </p:cNvSpPr>
          <p:nvPr>
            <p:ph type="subTitle" idx="1"/>
          </p:nvPr>
        </p:nvSpPr>
        <p:spPr>
          <a:xfrm>
            <a:off x="1414463" y="3322638"/>
            <a:ext cx="6858000" cy="1146175"/>
          </a:xfrm>
        </p:spPr>
        <p:txBody>
          <a:bodyPr/>
          <a:lstStyle/>
          <a:p>
            <a:pPr eaLnBrk="1" hangingPunct="1">
              <a:defRPr/>
            </a:pPr>
            <a:r>
              <a:rPr lang="es-ES" dirty="0"/>
              <a:t>Diagramas de clase en UML</a:t>
            </a:r>
          </a:p>
        </p:txBody>
      </p:sp>
      <p:sp>
        <p:nvSpPr>
          <p:cNvPr id="4" name="Marcador de texto 3">
            <a:extLst>
              <a:ext uri="{FF2B5EF4-FFF2-40B4-BE49-F238E27FC236}">
                <a16:creationId xmlns:a16="http://schemas.microsoft.com/office/drawing/2014/main" id="{54707AD9-0020-41A7-B8E5-D23913ECC742}"/>
              </a:ext>
            </a:extLst>
          </p:cNvPr>
          <p:cNvSpPr>
            <a:spLocks noGrp="1"/>
          </p:cNvSpPr>
          <p:nvPr>
            <p:ph type="body" sz="quarter" idx="10"/>
          </p:nvPr>
        </p:nvSpPr>
        <p:spPr>
          <a:xfrm>
            <a:off x="900113" y="1174750"/>
            <a:ext cx="4896023" cy="525463"/>
          </a:xfrm>
        </p:spPr>
        <p:txBody>
          <a:bodyPr/>
          <a:lstStyle/>
          <a:p>
            <a:pPr eaLnBrk="1" hangingPunct="1">
              <a:defRPr/>
            </a:pPr>
            <a:r>
              <a:rPr lang="es-ES" dirty="0"/>
              <a:t>DAM / DAW – M05 – Clase 05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4">
            <a:extLst>
              <a:ext uri="{FF2B5EF4-FFF2-40B4-BE49-F238E27FC236}">
                <a16:creationId xmlns:a16="http://schemas.microsoft.com/office/drawing/2014/main" id="{054EA586-3DAF-4C5F-8C53-F64A0F727D01}"/>
              </a:ext>
            </a:extLst>
          </p:cNvPr>
          <p:cNvSpPr txBox="1">
            <a:spLocks/>
          </p:cNvSpPr>
          <p:nvPr/>
        </p:nvSpPr>
        <p:spPr>
          <a:xfrm>
            <a:off x="628650" y="620688"/>
            <a:ext cx="8264525" cy="78263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defRPr/>
            </a:pPr>
            <a:r>
              <a:rPr lang="es-ES" sz="3000" dirty="0">
                <a:solidFill>
                  <a:schemeClr val="tx2">
                    <a:lumMod val="60000"/>
                    <a:lumOff val="40000"/>
                  </a:schemeClr>
                </a:solidFill>
              </a:rPr>
              <a:t>Relación dependencia</a:t>
            </a:r>
          </a:p>
        </p:txBody>
      </p:sp>
      <p:sp>
        <p:nvSpPr>
          <p:cNvPr id="14" name="Marcador de texto 6">
            <a:extLst>
              <a:ext uri="{FF2B5EF4-FFF2-40B4-BE49-F238E27FC236}">
                <a16:creationId xmlns:a16="http://schemas.microsoft.com/office/drawing/2014/main" id="{119547D7-01A0-4418-AE21-0B3E0C4CCDA2}"/>
              </a:ext>
            </a:extLst>
          </p:cNvPr>
          <p:cNvSpPr txBox="1">
            <a:spLocks/>
          </p:cNvSpPr>
          <p:nvPr/>
        </p:nvSpPr>
        <p:spPr>
          <a:xfrm>
            <a:off x="628650" y="5973787"/>
            <a:ext cx="5095478"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05</a:t>
            </a:r>
          </a:p>
        </p:txBody>
      </p:sp>
      <p:sp>
        <p:nvSpPr>
          <p:cNvPr id="10" name="CuadroTexto 9">
            <a:extLst>
              <a:ext uri="{FF2B5EF4-FFF2-40B4-BE49-F238E27FC236}">
                <a16:creationId xmlns:a16="http://schemas.microsoft.com/office/drawing/2014/main" id="{767CF99C-D833-44B4-A7F3-6130AB8B85B8}"/>
              </a:ext>
            </a:extLst>
          </p:cNvPr>
          <p:cNvSpPr txBox="1"/>
          <p:nvPr/>
        </p:nvSpPr>
        <p:spPr>
          <a:xfrm>
            <a:off x="755576" y="1393056"/>
            <a:ext cx="7992888" cy="2126864"/>
          </a:xfrm>
          <a:prstGeom prst="rect">
            <a:avLst/>
          </a:prstGeom>
          <a:noFill/>
        </p:spPr>
        <p:txBody>
          <a:bodyPr wrap="square">
            <a:spAutoFit/>
          </a:bodyPr>
          <a:lstStyle/>
          <a:p>
            <a:pPr algn="just">
              <a:lnSpc>
                <a:spcPct val="150000"/>
              </a:lnSpc>
            </a:pPr>
            <a:r>
              <a:rPr lang="es-ES" b="0" i="0" dirty="0">
                <a:solidFill>
                  <a:srgbClr val="333333"/>
                </a:solidFill>
                <a:effectLst/>
                <a:latin typeface="+mn-lt"/>
              </a:rPr>
              <a:t>Este tipo de relación se representa mediante una flecha discontinua entre dos elementos. El objeto del que sale la flecha se considera un objeto dependiente. El objeto al que llega la flecha se considera un objeto independiente. Se trata de una relación semántica. Si existe un cambio en el objeto independiente, el objeto dependiente se verá afectado.</a:t>
            </a:r>
            <a:endParaRPr lang="ca-ES" sz="1800" dirty="0">
              <a:solidFill>
                <a:srgbClr val="000000"/>
              </a:solidFill>
              <a:effectLst/>
              <a:latin typeface="+mn-lt"/>
              <a:ea typeface="Arial" panose="020B060402020202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06807374-10AC-4306-8BEF-43031A74AE1D}"/>
              </a:ext>
            </a:extLst>
          </p:cNvPr>
          <p:cNvPicPr>
            <a:picLocks noChangeAspect="1"/>
          </p:cNvPicPr>
          <p:nvPr/>
        </p:nvPicPr>
        <p:blipFill>
          <a:blip r:embed="rId3"/>
          <a:stretch>
            <a:fillRect/>
          </a:stretch>
        </p:blipFill>
        <p:spPr>
          <a:xfrm>
            <a:off x="1619672" y="3554200"/>
            <a:ext cx="5976664" cy="2223204"/>
          </a:xfrm>
          <a:prstGeom prst="rect">
            <a:avLst/>
          </a:prstGeom>
          <a:ln>
            <a:solidFill>
              <a:schemeClr val="accent1">
                <a:tint val="40000"/>
                <a:hueOff val="0"/>
                <a:satOff val="0"/>
                <a:lumOff val="0"/>
              </a:schemeClr>
            </a:solidFill>
          </a:ln>
        </p:spPr>
      </p:pic>
    </p:spTree>
    <p:extLst>
      <p:ext uri="{BB962C8B-B14F-4D97-AF65-F5344CB8AC3E}">
        <p14:creationId xmlns:p14="http://schemas.microsoft.com/office/powerpoint/2010/main" val="1258716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4">
            <a:extLst>
              <a:ext uri="{FF2B5EF4-FFF2-40B4-BE49-F238E27FC236}">
                <a16:creationId xmlns:a16="http://schemas.microsoft.com/office/drawing/2014/main" id="{054EA586-3DAF-4C5F-8C53-F64A0F727D01}"/>
              </a:ext>
            </a:extLst>
          </p:cNvPr>
          <p:cNvSpPr txBox="1">
            <a:spLocks/>
          </p:cNvSpPr>
          <p:nvPr/>
        </p:nvSpPr>
        <p:spPr>
          <a:xfrm>
            <a:off x="628650" y="620688"/>
            <a:ext cx="8264525" cy="78263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defRPr/>
            </a:pPr>
            <a:r>
              <a:rPr lang="es-ES" sz="3000" dirty="0">
                <a:solidFill>
                  <a:schemeClr val="tx2">
                    <a:lumMod val="60000"/>
                    <a:lumOff val="40000"/>
                  </a:schemeClr>
                </a:solidFill>
              </a:rPr>
              <a:t>Relación de herencia</a:t>
            </a:r>
          </a:p>
        </p:txBody>
      </p:sp>
      <p:sp>
        <p:nvSpPr>
          <p:cNvPr id="14" name="Marcador de texto 6">
            <a:extLst>
              <a:ext uri="{FF2B5EF4-FFF2-40B4-BE49-F238E27FC236}">
                <a16:creationId xmlns:a16="http://schemas.microsoft.com/office/drawing/2014/main" id="{119547D7-01A0-4418-AE21-0B3E0C4CCDA2}"/>
              </a:ext>
            </a:extLst>
          </p:cNvPr>
          <p:cNvSpPr txBox="1">
            <a:spLocks/>
          </p:cNvSpPr>
          <p:nvPr/>
        </p:nvSpPr>
        <p:spPr>
          <a:xfrm>
            <a:off x="539552" y="5979467"/>
            <a:ext cx="5095478"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05</a:t>
            </a:r>
          </a:p>
        </p:txBody>
      </p:sp>
      <p:sp>
        <p:nvSpPr>
          <p:cNvPr id="9" name="CuadroTexto 8">
            <a:extLst>
              <a:ext uri="{FF2B5EF4-FFF2-40B4-BE49-F238E27FC236}">
                <a16:creationId xmlns:a16="http://schemas.microsoft.com/office/drawing/2014/main" id="{E6300CF8-8403-4086-A5DB-413AB309A4BC}"/>
              </a:ext>
            </a:extLst>
          </p:cNvPr>
          <p:cNvSpPr txBox="1"/>
          <p:nvPr/>
        </p:nvSpPr>
        <p:spPr>
          <a:xfrm>
            <a:off x="644648" y="1268760"/>
            <a:ext cx="8031807" cy="1295868"/>
          </a:xfrm>
          <a:prstGeom prst="rect">
            <a:avLst/>
          </a:prstGeom>
          <a:noFill/>
        </p:spPr>
        <p:txBody>
          <a:bodyPr wrap="square">
            <a:spAutoFit/>
          </a:bodyPr>
          <a:lstStyle/>
          <a:p>
            <a:pPr algn="just">
              <a:lnSpc>
                <a:spcPct val="150000"/>
              </a:lnSpc>
            </a:pPr>
            <a:r>
              <a:rPr lang="es-ES" sz="1800" dirty="0">
                <a:solidFill>
                  <a:srgbClr val="000000"/>
                </a:solidFill>
                <a:effectLst/>
                <a:highlight>
                  <a:srgbClr val="FFFFFF"/>
                </a:highlight>
                <a:latin typeface="Arial" panose="020B0604020202020204" pitchFamily="34" charset="0"/>
                <a:ea typeface="Arial" panose="020B0604020202020204" pitchFamily="34" charset="0"/>
              </a:rPr>
              <a:t>La herencia es un modo de representar clases y subclases, es decir, </a:t>
            </a:r>
            <a:r>
              <a:rPr lang="es-ES" sz="1800" b="1" dirty="0">
                <a:solidFill>
                  <a:srgbClr val="000000"/>
                </a:solidFill>
                <a:effectLst/>
                <a:highlight>
                  <a:srgbClr val="FFFFFF"/>
                </a:highlight>
                <a:latin typeface="Arial" panose="020B0604020202020204" pitchFamily="34" charset="0"/>
                <a:ea typeface="Arial" panose="020B0604020202020204" pitchFamily="34" charset="0"/>
              </a:rPr>
              <a:t>clases más específicas de una general</a:t>
            </a:r>
            <a:r>
              <a:rPr lang="es-ES" sz="1800" dirty="0">
                <a:solidFill>
                  <a:srgbClr val="000000"/>
                </a:solidFill>
                <a:effectLst/>
                <a:highlight>
                  <a:srgbClr val="FFFFFF"/>
                </a:highlight>
                <a:latin typeface="Arial" panose="020B0604020202020204" pitchFamily="34" charset="0"/>
                <a:ea typeface="Arial" panose="020B0604020202020204" pitchFamily="34" charset="0"/>
              </a:rPr>
              <a:t>, se representan mediante una flecha con una punta triangular vacía.</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2D7D381C-96ED-4578-A16D-20DC7CF5019E}"/>
              </a:ext>
            </a:extLst>
          </p:cNvPr>
          <p:cNvPicPr>
            <a:picLocks noChangeAspect="1"/>
          </p:cNvPicPr>
          <p:nvPr/>
        </p:nvPicPr>
        <p:blipFill>
          <a:blip r:embed="rId3"/>
          <a:stretch>
            <a:fillRect/>
          </a:stretch>
        </p:blipFill>
        <p:spPr>
          <a:xfrm>
            <a:off x="1979712" y="2982242"/>
            <a:ext cx="4857750" cy="1876425"/>
          </a:xfrm>
          <a:prstGeom prst="rect">
            <a:avLst/>
          </a:prstGeom>
          <a:ln>
            <a:solidFill>
              <a:schemeClr val="accent1">
                <a:tint val="40000"/>
                <a:hueOff val="0"/>
                <a:satOff val="0"/>
                <a:lumOff val="0"/>
              </a:schemeClr>
            </a:solidFill>
          </a:ln>
        </p:spPr>
      </p:pic>
    </p:spTree>
    <p:extLst>
      <p:ext uri="{BB962C8B-B14F-4D97-AF65-F5344CB8AC3E}">
        <p14:creationId xmlns:p14="http://schemas.microsoft.com/office/powerpoint/2010/main" val="469387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4">
            <a:extLst>
              <a:ext uri="{FF2B5EF4-FFF2-40B4-BE49-F238E27FC236}">
                <a16:creationId xmlns:a16="http://schemas.microsoft.com/office/drawing/2014/main" id="{054EA586-3DAF-4C5F-8C53-F64A0F727D01}"/>
              </a:ext>
            </a:extLst>
          </p:cNvPr>
          <p:cNvSpPr txBox="1">
            <a:spLocks/>
          </p:cNvSpPr>
          <p:nvPr/>
        </p:nvSpPr>
        <p:spPr>
          <a:xfrm>
            <a:off x="628650" y="620688"/>
            <a:ext cx="8264525" cy="78263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defRPr/>
            </a:pPr>
            <a:r>
              <a:rPr lang="es-ES" sz="3000" dirty="0">
                <a:solidFill>
                  <a:schemeClr val="tx2">
                    <a:lumMod val="60000"/>
                    <a:lumOff val="40000"/>
                  </a:schemeClr>
                </a:solidFill>
              </a:rPr>
              <a:t>Clase asociativa</a:t>
            </a:r>
          </a:p>
        </p:txBody>
      </p:sp>
      <p:sp>
        <p:nvSpPr>
          <p:cNvPr id="14" name="Marcador de texto 6">
            <a:extLst>
              <a:ext uri="{FF2B5EF4-FFF2-40B4-BE49-F238E27FC236}">
                <a16:creationId xmlns:a16="http://schemas.microsoft.com/office/drawing/2014/main" id="{119547D7-01A0-4418-AE21-0B3E0C4CCDA2}"/>
              </a:ext>
            </a:extLst>
          </p:cNvPr>
          <p:cNvSpPr txBox="1">
            <a:spLocks/>
          </p:cNvSpPr>
          <p:nvPr/>
        </p:nvSpPr>
        <p:spPr>
          <a:xfrm>
            <a:off x="539552" y="5979467"/>
            <a:ext cx="5095478"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05</a:t>
            </a:r>
          </a:p>
        </p:txBody>
      </p:sp>
      <p:sp>
        <p:nvSpPr>
          <p:cNvPr id="9" name="CuadroTexto 8">
            <a:extLst>
              <a:ext uri="{FF2B5EF4-FFF2-40B4-BE49-F238E27FC236}">
                <a16:creationId xmlns:a16="http://schemas.microsoft.com/office/drawing/2014/main" id="{E6300CF8-8403-4086-A5DB-413AB309A4BC}"/>
              </a:ext>
            </a:extLst>
          </p:cNvPr>
          <p:cNvSpPr txBox="1"/>
          <p:nvPr/>
        </p:nvSpPr>
        <p:spPr>
          <a:xfrm>
            <a:off x="644648" y="1268760"/>
            <a:ext cx="8031807" cy="1295868"/>
          </a:xfrm>
          <a:prstGeom prst="rect">
            <a:avLst/>
          </a:prstGeom>
          <a:noFill/>
        </p:spPr>
        <p:txBody>
          <a:bodyPr wrap="square">
            <a:spAutoFit/>
          </a:bodyPr>
          <a:lstStyle/>
          <a:p>
            <a:pPr algn="just">
              <a:lnSpc>
                <a:spcPct val="150000"/>
              </a:lnSpc>
            </a:pPr>
            <a:r>
              <a:rPr lang="es-ES" sz="1800" dirty="0">
                <a:solidFill>
                  <a:srgbClr val="000000"/>
                </a:solidFill>
                <a:effectLst/>
                <a:highlight>
                  <a:srgbClr val="FFFFFF"/>
                </a:highlight>
                <a:latin typeface="+mn-lt"/>
                <a:ea typeface="Arial" panose="020B0604020202020204" pitchFamily="34" charset="0"/>
              </a:rPr>
              <a:t>Cuando una asociación tiene propiedades o métodos propios se representa como una clase unida a la línea de la asociación por medio de una línea discontinua. Tanto la línea como el rectángulo de clase representan el mismo elemento: la asociación.</a:t>
            </a:r>
            <a:endParaRPr lang="ca-ES" sz="1800" dirty="0">
              <a:solidFill>
                <a:srgbClr val="000000"/>
              </a:solidFill>
              <a:effectLst/>
              <a:latin typeface="+mn-lt"/>
              <a:ea typeface="Arial" panose="020B0604020202020204" pitchFamily="34" charset="0"/>
              <a:cs typeface="Calibri" panose="020F0502020204030204" pitchFamily="34" charset="0"/>
            </a:endParaRPr>
          </a:p>
        </p:txBody>
      </p:sp>
      <p:pic>
        <p:nvPicPr>
          <p:cNvPr id="4" name="Imagen 3">
            <a:extLst>
              <a:ext uri="{FF2B5EF4-FFF2-40B4-BE49-F238E27FC236}">
                <a16:creationId xmlns:a16="http://schemas.microsoft.com/office/drawing/2014/main" id="{23674EDA-8BAD-44D1-91B1-9A712378729B}"/>
              </a:ext>
            </a:extLst>
          </p:cNvPr>
          <p:cNvPicPr>
            <a:picLocks noChangeAspect="1"/>
          </p:cNvPicPr>
          <p:nvPr/>
        </p:nvPicPr>
        <p:blipFill>
          <a:blip r:embed="rId3"/>
          <a:stretch>
            <a:fillRect/>
          </a:stretch>
        </p:blipFill>
        <p:spPr>
          <a:xfrm>
            <a:off x="742737" y="2996952"/>
            <a:ext cx="4689108" cy="2808312"/>
          </a:xfrm>
          <a:prstGeom prst="rect">
            <a:avLst/>
          </a:prstGeom>
          <a:ln w="12700">
            <a:solidFill>
              <a:schemeClr val="accent1">
                <a:tint val="40000"/>
                <a:hueOff val="0"/>
                <a:satOff val="0"/>
                <a:lumOff val="0"/>
              </a:schemeClr>
            </a:solidFill>
          </a:ln>
        </p:spPr>
      </p:pic>
      <p:sp>
        <p:nvSpPr>
          <p:cNvPr id="10" name="CuadroTexto 9">
            <a:extLst>
              <a:ext uri="{FF2B5EF4-FFF2-40B4-BE49-F238E27FC236}">
                <a16:creationId xmlns:a16="http://schemas.microsoft.com/office/drawing/2014/main" id="{D88A8206-9235-4A92-9BBC-7383824148BE}"/>
              </a:ext>
            </a:extLst>
          </p:cNvPr>
          <p:cNvSpPr txBox="1"/>
          <p:nvPr/>
        </p:nvSpPr>
        <p:spPr>
          <a:xfrm>
            <a:off x="5822930" y="2942942"/>
            <a:ext cx="2932355" cy="2862322"/>
          </a:xfrm>
          <a:prstGeom prst="rect">
            <a:avLst/>
          </a:prstGeom>
          <a:noFill/>
        </p:spPr>
        <p:txBody>
          <a:bodyPr wrap="square">
            <a:spAutoFit/>
          </a:bodyPr>
          <a:lstStyle/>
          <a:p>
            <a:pPr algn="just"/>
            <a:r>
              <a:rPr lang="es-ES" dirty="0">
                <a:latin typeface="+mn-lt"/>
              </a:rPr>
              <a:t>La nota está directamente relacionada con las clases Estudiante y Asignatura. Cada uno de los alumnos de la asignatura tendrá una nota determinada. </a:t>
            </a:r>
          </a:p>
          <a:p>
            <a:endParaRPr lang="es-ES" dirty="0">
              <a:latin typeface="+mn-lt"/>
            </a:endParaRPr>
          </a:p>
          <a:p>
            <a:r>
              <a:rPr lang="es-ES" dirty="0">
                <a:latin typeface="+mn-lt"/>
              </a:rPr>
              <a:t>La forma de modelizar en UML esta situación, es con las clases asociadas.</a:t>
            </a:r>
          </a:p>
        </p:txBody>
      </p:sp>
    </p:spTree>
    <p:extLst>
      <p:ext uri="{BB962C8B-B14F-4D97-AF65-F5344CB8AC3E}">
        <p14:creationId xmlns:p14="http://schemas.microsoft.com/office/powerpoint/2010/main" val="3985931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4">
            <a:extLst>
              <a:ext uri="{FF2B5EF4-FFF2-40B4-BE49-F238E27FC236}">
                <a16:creationId xmlns:a16="http://schemas.microsoft.com/office/drawing/2014/main" id="{054EA586-3DAF-4C5F-8C53-F64A0F727D01}"/>
              </a:ext>
            </a:extLst>
          </p:cNvPr>
          <p:cNvSpPr txBox="1">
            <a:spLocks/>
          </p:cNvSpPr>
          <p:nvPr/>
        </p:nvSpPr>
        <p:spPr>
          <a:xfrm>
            <a:off x="628650" y="620688"/>
            <a:ext cx="8264525" cy="78263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defRPr/>
            </a:pPr>
            <a:r>
              <a:rPr lang="es-ES" sz="3000" dirty="0">
                <a:solidFill>
                  <a:schemeClr val="tx2">
                    <a:lumMod val="60000"/>
                    <a:lumOff val="40000"/>
                  </a:schemeClr>
                </a:solidFill>
              </a:rPr>
              <a:t>Interfaz	</a:t>
            </a:r>
          </a:p>
        </p:txBody>
      </p:sp>
      <p:sp>
        <p:nvSpPr>
          <p:cNvPr id="14" name="Marcador de texto 6">
            <a:extLst>
              <a:ext uri="{FF2B5EF4-FFF2-40B4-BE49-F238E27FC236}">
                <a16:creationId xmlns:a16="http://schemas.microsoft.com/office/drawing/2014/main" id="{119547D7-01A0-4418-AE21-0B3E0C4CCDA2}"/>
              </a:ext>
            </a:extLst>
          </p:cNvPr>
          <p:cNvSpPr txBox="1">
            <a:spLocks/>
          </p:cNvSpPr>
          <p:nvPr/>
        </p:nvSpPr>
        <p:spPr>
          <a:xfrm>
            <a:off x="539552" y="5979467"/>
            <a:ext cx="5095478"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05</a:t>
            </a:r>
          </a:p>
        </p:txBody>
      </p:sp>
      <p:sp>
        <p:nvSpPr>
          <p:cNvPr id="9" name="CuadroTexto 8">
            <a:extLst>
              <a:ext uri="{FF2B5EF4-FFF2-40B4-BE49-F238E27FC236}">
                <a16:creationId xmlns:a16="http://schemas.microsoft.com/office/drawing/2014/main" id="{E6300CF8-8403-4086-A5DB-413AB309A4BC}"/>
              </a:ext>
            </a:extLst>
          </p:cNvPr>
          <p:cNvSpPr txBox="1"/>
          <p:nvPr/>
        </p:nvSpPr>
        <p:spPr>
          <a:xfrm>
            <a:off x="644649" y="1268760"/>
            <a:ext cx="3927351" cy="4204356"/>
          </a:xfrm>
          <a:prstGeom prst="rect">
            <a:avLst/>
          </a:prstGeom>
          <a:noFill/>
        </p:spPr>
        <p:txBody>
          <a:bodyPr wrap="square">
            <a:spAutoFit/>
          </a:bodyPr>
          <a:lstStyle/>
          <a:p>
            <a:pPr algn="just">
              <a:lnSpc>
                <a:spcPct val="150000"/>
              </a:lnSpc>
            </a:pPr>
            <a:r>
              <a:rPr lang="es-ES" sz="1800" dirty="0">
                <a:solidFill>
                  <a:srgbClr val="000000"/>
                </a:solidFill>
                <a:effectLst/>
                <a:highlight>
                  <a:srgbClr val="FFFFFF"/>
                </a:highlight>
                <a:latin typeface="+mn-lt"/>
                <a:ea typeface="Arial" panose="020B0604020202020204" pitchFamily="34" charset="0"/>
              </a:rPr>
              <a:t>Una interfaz contiene la declaración de las operaciones sin su implementación, que tendrán que ser implementadas por una clase o componente.</a:t>
            </a:r>
          </a:p>
          <a:p>
            <a:pPr algn="just">
              <a:lnSpc>
                <a:spcPct val="150000"/>
              </a:lnSpc>
            </a:pPr>
            <a:r>
              <a:rPr lang="es-ES" sz="1800" dirty="0">
                <a:solidFill>
                  <a:srgbClr val="000000"/>
                </a:solidFill>
                <a:effectLst/>
                <a:highlight>
                  <a:srgbClr val="FFFFFF"/>
                </a:highlight>
                <a:latin typeface="+mn-lt"/>
                <a:ea typeface="Arial" panose="020B0604020202020204" pitchFamily="34" charset="0"/>
              </a:rPr>
              <a:t>¿Interfaz vs abstracta?</a:t>
            </a:r>
          </a:p>
          <a:p>
            <a:pPr algn="just">
              <a:lnSpc>
                <a:spcPct val="150000"/>
              </a:lnSpc>
            </a:pPr>
            <a:r>
              <a:rPr lang="es-ES" sz="1800" dirty="0">
                <a:solidFill>
                  <a:srgbClr val="000000"/>
                </a:solidFill>
                <a:effectLst/>
                <a:highlight>
                  <a:srgbClr val="FFFFFF"/>
                </a:highlight>
                <a:latin typeface="+mn-lt"/>
                <a:ea typeface="Arial" panose="020B0604020202020204" pitchFamily="34" charset="0"/>
              </a:rPr>
              <a:t>Una interfaz es una lista de métodos no implementados, así como la declaración de posibles constantes. Una clase abstracta, puede incluir métodos implementados y no implementados.</a:t>
            </a:r>
            <a:endParaRPr lang="ca-ES" sz="1800" dirty="0">
              <a:solidFill>
                <a:srgbClr val="000000"/>
              </a:solidFill>
              <a:effectLst/>
              <a:latin typeface="+mn-lt"/>
              <a:ea typeface="Arial" panose="020B0604020202020204" pitchFamily="34" charset="0"/>
              <a:cs typeface="Calibri" panose="020F0502020204030204" pitchFamily="34" charset="0"/>
            </a:endParaRPr>
          </a:p>
        </p:txBody>
      </p:sp>
      <p:pic>
        <p:nvPicPr>
          <p:cNvPr id="6" name="Imagen 5">
            <a:extLst>
              <a:ext uri="{FF2B5EF4-FFF2-40B4-BE49-F238E27FC236}">
                <a16:creationId xmlns:a16="http://schemas.microsoft.com/office/drawing/2014/main" id="{56BD94F6-C760-44DF-B15E-C2C1E0810867}"/>
              </a:ext>
            </a:extLst>
          </p:cNvPr>
          <p:cNvPicPr>
            <a:picLocks noChangeAspect="1"/>
          </p:cNvPicPr>
          <p:nvPr/>
        </p:nvPicPr>
        <p:blipFill>
          <a:blip r:embed="rId3"/>
          <a:stretch>
            <a:fillRect/>
          </a:stretch>
        </p:blipFill>
        <p:spPr>
          <a:xfrm>
            <a:off x="4935559" y="2416356"/>
            <a:ext cx="3812905" cy="2238603"/>
          </a:xfrm>
          <a:prstGeom prst="rect">
            <a:avLst/>
          </a:prstGeom>
          <a:ln>
            <a:solidFill>
              <a:schemeClr val="accent1">
                <a:tint val="40000"/>
                <a:hueOff val="0"/>
                <a:satOff val="0"/>
                <a:lumOff val="0"/>
              </a:schemeClr>
            </a:solidFill>
          </a:ln>
        </p:spPr>
      </p:pic>
      <p:pic>
        <p:nvPicPr>
          <p:cNvPr id="8" name="Imagen 7">
            <a:extLst>
              <a:ext uri="{FF2B5EF4-FFF2-40B4-BE49-F238E27FC236}">
                <a16:creationId xmlns:a16="http://schemas.microsoft.com/office/drawing/2014/main" id="{45A0682D-9F59-401C-9DF0-04DC0C6226E5}"/>
              </a:ext>
            </a:extLst>
          </p:cNvPr>
          <p:cNvPicPr>
            <a:picLocks noChangeAspect="1"/>
          </p:cNvPicPr>
          <p:nvPr/>
        </p:nvPicPr>
        <p:blipFill>
          <a:blip r:embed="rId4"/>
          <a:stretch>
            <a:fillRect/>
          </a:stretch>
        </p:blipFill>
        <p:spPr>
          <a:xfrm>
            <a:off x="4935559" y="1039837"/>
            <a:ext cx="3724275" cy="1228725"/>
          </a:xfrm>
          <a:prstGeom prst="rect">
            <a:avLst/>
          </a:prstGeom>
          <a:ln>
            <a:solidFill>
              <a:schemeClr val="accent1">
                <a:tint val="40000"/>
                <a:hueOff val="0"/>
                <a:satOff val="0"/>
                <a:lumOff val="0"/>
              </a:schemeClr>
            </a:solidFill>
          </a:ln>
        </p:spPr>
      </p:pic>
      <p:pic>
        <p:nvPicPr>
          <p:cNvPr id="3" name="Imagen 2">
            <a:extLst>
              <a:ext uri="{FF2B5EF4-FFF2-40B4-BE49-F238E27FC236}">
                <a16:creationId xmlns:a16="http://schemas.microsoft.com/office/drawing/2014/main" id="{436E607F-6CDC-48BE-994E-3D76AB590A64}"/>
              </a:ext>
            </a:extLst>
          </p:cNvPr>
          <p:cNvPicPr>
            <a:picLocks noChangeAspect="1"/>
          </p:cNvPicPr>
          <p:nvPr/>
        </p:nvPicPr>
        <p:blipFill>
          <a:blip r:embed="rId5"/>
          <a:stretch>
            <a:fillRect/>
          </a:stretch>
        </p:blipFill>
        <p:spPr>
          <a:xfrm>
            <a:off x="5436096" y="4581128"/>
            <a:ext cx="1944443" cy="2045453"/>
          </a:xfrm>
          <a:prstGeom prst="rect">
            <a:avLst/>
          </a:prstGeom>
          <a:ln>
            <a:solidFill>
              <a:schemeClr val="accent1">
                <a:tint val="40000"/>
                <a:hueOff val="0"/>
                <a:satOff val="0"/>
                <a:lumOff val="0"/>
              </a:schemeClr>
            </a:solidFill>
          </a:ln>
        </p:spPr>
      </p:pic>
    </p:spTree>
    <p:extLst>
      <p:ext uri="{BB962C8B-B14F-4D97-AF65-F5344CB8AC3E}">
        <p14:creationId xmlns:p14="http://schemas.microsoft.com/office/powerpoint/2010/main" val="3101034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4">
            <a:extLst>
              <a:ext uri="{FF2B5EF4-FFF2-40B4-BE49-F238E27FC236}">
                <a16:creationId xmlns:a16="http://schemas.microsoft.com/office/drawing/2014/main" id="{054EA586-3DAF-4C5F-8C53-F64A0F727D01}"/>
              </a:ext>
            </a:extLst>
          </p:cNvPr>
          <p:cNvSpPr txBox="1">
            <a:spLocks/>
          </p:cNvSpPr>
          <p:nvPr/>
        </p:nvSpPr>
        <p:spPr>
          <a:xfrm>
            <a:off x="628650" y="620688"/>
            <a:ext cx="8264525" cy="78263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defRPr/>
            </a:pPr>
            <a:r>
              <a:rPr lang="es-ES" sz="3000" dirty="0">
                <a:solidFill>
                  <a:schemeClr val="tx2">
                    <a:lumMod val="60000"/>
                    <a:lumOff val="40000"/>
                  </a:schemeClr>
                </a:solidFill>
              </a:rPr>
              <a:t>Cardinalidad</a:t>
            </a:r>
          </a:p>
        </p:txBody>
      </p:sp>
      <p:sp>
        <p:nvSpPr>
          <p:cNvPr id="14" name="Marcador de texto 6">
            <a:extLst>
              <a:ext uri="{FF2B5EF4-FFF2-40B4-BE49-F238E27FC236}">
                <a16:creationId xmlns:a16="http://schemas.microsoft.com/office/drawing/2014/main" id="{119547D7-01A0-4418-AE21-0B3E0C4CCDA2}"/>
              </a:ext>
            </a:extLst>
          </p:cNvPr>
          <p:cNvSpPr txBox="1">
            <a:spLocks/>
          </p:cNvSpPr>
          <p:nvPr/>
        </p:nvSpPr>
        <p:spPr>
          <a:xfrm>
            <a:off x="539552" y="5979467"/>
            <a:ext cx="5095478"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05</a:t>
            </a:r>
          </a:p>
        </p:txBody>
      </p:sp>
      <p:sp>
        <p:nvSpPr>
          <p:cNvPr id="9" name="CuadroTexto 8">
            <a:extLst>
              <a:ext uri="{FF2B5EF4-FFF2-40B4-BE49-F238E27FC236}">
                <a16:creationId xmlns:a16="http://schemas.microsoft.com/office/drawing/2014/main" id="{E6300CF8-8403-4086-A5DB-413AB309A4BC}"/>
              </a:ext>
            </a:extLst>
          </p:cNvPr>
          <p:cNvSpPr txBox="1"/>
          <p:nvPr/>
        </p:nvSpPr>
        <p:spPr>
          <a:xfrm>
            <a:off x="644649" y="1268760"/>
            <a:ext cx="4143376" cy="2542363"/>
          </a:xfrm>
          <a:prstGeom prst="rect">
            <a:avLst/>
          </a:prstGeom>
          <a:noFill/>
        </p:spPr>
        <p:txBody>
          <a:bodyPr wrap="square">
            <a:spAutoFit/>
          </a:bodyPr>
          <a:lstStyle/>
          <a:p>
            <a:pPr algn="just">
              <a:lnSpc>
                <a:spcPct val="150000"/>
              </a:lnSpc>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La cardinalidad es un número que representa el número de elementos de cada clase en cada relación. </a:t>
            </a:r>
          </a:p>
          <a:p>
            <a:pPr algn="just">
              <a:lnSpc>
                <a:spcPct val="150000"/>
              </a:lnSpc>
            </a:pP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a:p>
            <a:pPr algn="just">
              <a:lnSpc>
                <a:spcPct val="150000"/>
              </a:lnSpc>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El carácter * es un comodín para definir un número indeterminados de clases. </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p:txBody>
      </p:sp>
      <p:pic>
        <p:nvPicPr>
          <p:cNvPr id="4" name="Imagen 3">
            <a:extLst>
              <a:ext uri="{FF2B5EF4-FFF2-40B4-BE49-F238E27FC236}">
                <a16:creationId xmlns:a16="http://schemas.microsoft.com/office/drawing/2014/main" id="{EDB0A509-A522-4496-ACF8-4D50A1597567}"/>
              </a:ext>
            </a:extLst>
          </p:cNvPr>
          <p:cNvPicPr>
            <a:picLocks noChangeAspect="1"/>
          </p:cNvPicPr>
          <p:nvPr/>
        </p:nvPicPr>
        <p:blipFill>
          <a:blip r:embed="rId3"/>
          <a:stretch>
            <a:fillRect/>
          </a:stretch>
        </p:blipFill>
        <p:spPr>
          <a:xfrm>
            <a:off x="5373750" y="1268760"/>
            <a:ext cx="2933700" cy="3667125"/>
          </a:xfrm>
          <a:prstGeom prst="rect">
            <a:avLst/>
          </a:prstGeom>
          <a:ln>
            <a:solidFill>
              <a:schemeClr val="accent1">
                <a:tint val="40000"/>
                <a:hueOff val="0"/>
                <a:satOff val="0"/>
                <a:lumOff val="0"/>
              </a:schemeClr>
            </a:solidFill>
          </a:ln>
        </p:spPr>
      </p:pic>
    </p:spTree>
    <p:extLst>
      <p:ext uri="{BB962C8B-B14F-4D97-AF65-F5344CB8AC3E}">
        <p14:creationId xmlns:p14="http://schemas.microsoft.com/office/powerpoint/2010/main" val="1695115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4">
            <a:extLst>
              <a:ext uri="{FF2B5EF4-FFF2-40B4-BE49-F238E27FC236}">
                <a16:creationId xmlns:a16="http://schemas.microsoft.com/office/drawing/2014/main" id="{054EA586-3DAF-4C5F-8C53-F64A0F727D01}"/>
              </a:ext>
            </a:extLst>
          </p:cNvPr>
          <p:cNvSpPr txBox="1">
            <a:spLocks/>
          </p:cNvSpPr>
          <p:nvPr/>
        </p:nvSpPr>
        <p:spPr>
          <a:xfrm>
            <a:off x="628650" y="620688"/>
            <a:ext cx="8264525" cy="78263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defRPr/>
            </a:pPr>
            <a:r>
              <a:rPr lang="es-ES" sz="3000" dirty="0">
                <a:solidFill>
                  <a:schemeClr val="tx2">
                    <a:lumMod val="60000"/>
                    <a:lumOff val="40000"/>
                  </a:schemeClr>
                </a:solidFill>
              </a:rPr>
              <a:t>Ejemplo cardinalidad</a:t>
            </a:r>
          </a:p>
        </p:txBody>
      </p:sp>
      <p:sp>
        <p:nvSpPr>
          <p:cNvPr id="14" name="Marcador de texto 6">
            <a:extLst>
              <a:ext uri="{FF2B5EF4-FFF2-40B4-BE49-F238E27FC236}">
                <a16:creationId xmlns:a16="http://schemas.microsoft.com/office/drawing/2014/main" id="{119547D7-01A0-4418-AE21-0B3E0C4CCDA2}"/>
              </a:ext>
            </a:extLst>
          </p:cNvPr>
          <p:cNvSpPr txBox="1">
            <a:spLocks/>
          </p:cNvSpPr>
          <p:nvPr/>
        </p:nvSpPr>
        <p:spPr>
          <a:xfrm>
            <a:off x="539552" y="5979467"/>
            <a:ext cx="5095478"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05</a:t>
            </a:r>
          </a:p>
        </p:txBody>
      </p:sp>
      <p:sp>
        <p:nvSpPr>
          <p:cNvPr id="9" name="CuadroTexto 8">
            <a:extLst>
              <a:ext uri="{FF2B5EF4-FFF2-40B4-BE49-F238E27FC236}">
                <a16:creationId xmlns:a16="http://schemas.microsoft.com/office/drawing/2014/main" id="{E6300CF8-8403-4086-A5DB-413AB309A4BC}"/>
              </a:ext>
            </a:extLst>
          </p:cNvPr>
          <p:cNvSpPr txBox="1"/>
          <p:nvPr/>
        </p:nvSpPr>
        <p:spPr>
          <a:xfrm>
            <a:off x="644648" y="1268760"/>
            <a:ext cx="8031807" cy="1295868"/>
          </a:xfrm>
          <a:prstGeom prst="rect">
            <a:avLst/>
          </a:prstGeom>
          <a:noFill/>
        </p:spPr>
        <p:txBody>
          <a:bodyPr wrap="square">
            <a:spAutoFit/>
          </a:bodyPr>
          <a:lstStyle/>
          <a:p>
            <a:pPr algn="just">
              <a:lnSpc>
                <a:spcPct val="150000"/>
              </a:lnSpc>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En el ejemplo de un cliente que reserva una habitación de hotel se puede observar que intervienen dos clases, Persona y Habitación, relacionadas, donde la clase Habitación consulta el nombre del cliente correspondiente a la clase Persona</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CBAF78C4-1EBD-4B00-A399-02BE3B63E32C}"/>
              </a:ext>
            </a:extLst>
          </p:cNvPr>
          <p:cNvPicPr>
            <a:picLocks noChangeAspect="1"/>
          </p:cNvPicPr>
          <p:nvPr/>
        </p:nvPicPr>
        <p:blipFill>
          <a:blip r:embed="rId3"/>
          <a:stretch>
            <a:fillRect/>
          </a:stretch>
        </p:blipFill>
        <p:spPr>
          <a:xfrm>
            <a:off x="1691680" y="2875064"/>
            <a:ext cx="5907324" cy="2714176"/>
          </a:xfrm>
          <a:prstGeom prst="rect">
            <a:avLst/>
          </a:prstGeom>
          <a:ln>
            <a:solidFill>
              <a:schemeClr val="accent1">
                <a:tint val="40000"/>
                <a:hueOff val="0"/>
                <a:satOff val="0"/>
                <a:lumOff val="0"/>
              </a:schemeClr>
            </a:solidFill>
          </a:ln>
        </p:spPr>
      </p:pic>
    </p:spTree>
    <p:extLst>
      <p:ext uri="{BB962C8B-B14F-4D97-AF65-F5344CB8AC3E}">
        <p14:creationId xmlns:p14="http://schemas.microsoft.com/office/powerpoint/2010/main" val="1977547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4">
            <a:extLst>
              <a:ext uri="{FF2B5EF4-FFF2-40B4-BE49-F238E27FC236}">
                <a16:creationId xmlns:a16="http://schemas.microsoft.com/office/drawing/2014/main" id="{054EA586-3DAF-4C5F-8C53-F64A0F727D01}"/>
              </a:ext>
            </a:extLst>
          </p:cNvPr>
          <p:cNvSpPr txBox="1">
            <a:spLocks/>
          </p:cNvSpPr>
          <p:nvPr/>
        </p:nvSpPr>
        <p:spPr>
          <a:xfrm>
            <a:off x="628650" y="620688"/>
            <a:ext cx="8264525" cy="78263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defRPr/>
            </a:pPr>
            <a:r>
              <a:rPr lang="es-ES" sz="3000" dirty="0">
                <a:solidFill>
                  <a:schemeClr val="tx2">
                    <a:lumMod val="60000"/>
                    <a:lumOff val="40000"/>
                  </a:schemeClr>
                </a:solidFill>
              </a:rPr>
              <a:t>Relaciones</a:t>
            </a:r>
          </a:p>
        </p:txBody>
      </p:sp>
      <p:sp>
        <p:nvSpPr>
          <p:cNvPr id="14" name="Marcador de texto 6">
            <a:extLst>
              <a:ext uri="{FF2B5EF4-FFF2-40B4-BE49-F238E27FC236}">
                <a16:creationId xmlns:a16="http://schemas.microsoft.com/office/drawing/2014/main" id="{119547D7-01A0-4418-AE21-0B3E0C4CCDA2}"/>
              </a:ext>
            </a:extLst>
          </p:cNvPr>
          <p:cNvSpPr txBox="1">
            <a:spLocks/>
          </p:cNvSpPr>
          <p:nvPr/>
        </p:nvSpPr>
        <p:spPr>
          <a:xfrm>
            <a:off x="539552" y="5979467"/>
            <a:ext cx="5095478"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05</a:t>
            </a:r>
          </a:p>
        </p:txBody>
      </p:sp>
      <p:sp>
        <p:nvSpPr>
          <p:cNvPr id="9" name="CuadroTexto 8">
            <a:extLst>
              <a:ext uri="{FF2B5EF4-FFF2-40B4-BE49-F238E27FC236}">
                <a16:creationId xmlns:a16="http://schemas.microsoft.com/office/drawing/2014/main" id="{E6300CF8-8403-4086-A5DB-413AB309A4BC}"/>
              </a:ext>
            </a:extLst>
          </p:cNvPr>
          <p:cNvSpPr txBox="1"/>
          <p:nvPr/>
        </p:nvSpPr>
        <p:spPr>
          <a:xfrm>
            <a:off x="644648" y="1268760"/>
            <a:ext cx="8031807" cy="1711366"/>
          </a:xfrm>
          <a:prstGeom prst="rect">
            <a:avLst/>
          </a:prstGeom>
          <a:noFill/>
        </p:spPr>
        <p:txBody>
          <a:bodyPr wrap="square">
            <a:spAutoFit/>
          </a:bodyPr>
          <a:lstStyle/>
          <a:p>
            <a:pPr algn="just">
              <a:lnSpc>
                <a:spcPct val="150000"/>
              </a:lnSpc>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Las relaciones que existen entre las distintas clases se llaman de forma genérica asociaciones.</a:t>
            </a:r>
          </a:p>
          <a:p>
            <a:pPr algn="just">
              <a:lnSpc>
                <a:spcPct val="150000"/>
              </a:lnSpc>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Una asociación es un clasificador que define una relación entre varios clasificadores, que establece conexiones con cierto significado entre las instancias respectivas.</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p:txBody>
      </p:sp>
      <p:sp>
        <p:nvSpPr>
          <p:cNvPr id="7" name="CuadroTexto 6">
            <a:extLst>
              <a:ext uri="{FF2B5EF4-FFF2-40B4-BE49-F238E27FC236}">
                <a16:creationId xmlns:a16="http://schemas.microsoft.com/office/drawing/2014/main" id="{97C05B39-E03C-4093-BCBC-57516C20BC07}"/>
              </a:ext>
            </a:extLst>
          </p:cNvPr>
          <p:cNvSpPr txBox="1"/>
          <p:nvPr/>
        </p:nvSpPr>
        <p:spPr>
          <a:xfrm>
            <a:off x="644648" y="3212976"/>
            <a:ext cx="7945314" cy="1754326"/>
          </a:xfrm>
          <a:prstGeom prst="rect">
            <a:avLst/>
          </a:prstGeom>
          <a:noFill/>
        </p:spPr>
        <p:txBody>
          <a:bodyPr wrap="square">
            <a:spAutoFit/>
          </a:bodyPr>
          <a:lstStyle/>
          <a:p>
            <a:pPr algn="just"/>
            <a:r>
              <a:rPr lang="es-ES" dirty="0">
                <a:latin typeface="+mn-lt"/>
              </a:rPr>
              <a:t>Una asociación tiene varios extremos de asociación, en cada uno de los cuales hay un clasificador que desempeña un cierto papel en la asociación; un clasificador puede ser en más de un extremo de la misma asociación con papeles distintos.</a:t>
            </a:r>
          </a:p>
          <a:p>
            <a:pPr algn="just"/>
            <a:endParaRPr lang="es-ES" dirty="0">
              <a:latin typeface="+mn-lt"/>
            </a:endParaRPr>
          </a:p>
          <a:p>
            <a:pPr algn="just"/>
            <a:r>
              <a:rPr lang="es-ES" dirty="0">
                <a:latin typeface="+mn-lt"/>
              </a:rPr>
              <a:t>Una asociación con dos extremos se dice que es binaria; ejemplo del hotel.</a:t>
            </a:r>
            <a:br>
              <a:rPr lang="es-ES" dirty="0">
                <a:latin typeface="+mn-lt"/>
              </a:rPr>
            </a:br>
            <a:r>
              <a:rPr lang="es-ES" dirty="0">
                <a:latin typeface="+mn-lt"/>
              </a:rPr>
              <a:t>Una asociación con tres extremos se dice que es ternaria, ejemplo estudiante.</a:t>
            </a:r>
          </a:p>
        </p:txBody>
      </p:sp>
      <p:graphicFrame>
        <p:nvGraphicFramePr>
          <p:cNvPr id="2" name="Diagrama 1">
            <a:extLst>
              <a:ext uri="{FF2B5EF4-FFF2-40B4-BE49-F238E27FC236}">
                <a16:creationId xmlns:a16="http://schemas.microsoft.com/office/drawing/2014/main" id="{48D614DB-B027-4614-A212-347783E83B51}"/>
              </a:ext>
            </a:extLst>
          </p:cNvPr>
          <p:cNvGraphicFramePr/>
          <p:nvPr>
            <p:extLst>
              <p:ext uri="{D42A27DB-BD31-4B8C-83A1-F6EECF244321}">
                <p14:modId xmlns:p14="http://schemas.microsoft.com/office/powerpoint/2010/main" val="776512440"/>
              </p:ext>
            </p:extLst>
          </p:nvPr>
        </p:nvGraphicFramePr>
        <p:xfrm>
          <a:off x="3967014" y="4069184"/>
          <a:ext cx="3336032" cy="3040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633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4">
            <a:extLst>
              <a:ext uri="{FF2B5EF4-FFF2-40B4-BE49-F238E27FC236}">
                <a16:creationId xmlns:a16="http://schemas.microsoft.com/office/drawing/2014/main" id="{054EA586-3DAF-4C5F-8C53-F64A0F727D01}"/>
              </a:ext>
            </a:extLst>
          </p:cNvPr>
          <p:cNvSpPr txBox="1">
            <a:spLocks/>
          </p:cNvSpPr>
          <p:nvPr/>
        </p:nvSpPr>
        <p:spPr>
          <a:xfrm>
            <a:off x="628650" y="620688"/>
            <a:ext cx="8264525" cy="78263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defRPr/>
            </a:pPr>
            <a:r>
              <a:rPr lang="es-ES" sz="3000" dirty="0">
                <a:solidFill>
                  <a:schemeClr val="tx2">
                    <a:lumMod val="60000"/>
                    <a:lumOff val="40000"/>
                  </a:schemeClr>
                </a:solidFill>
              </a:rPr>
              <a:t>Multiplicidad *</a:t>
            </a:r>
          </a:p>
        </p:txBody>
      </p:sp>
      <p:sp>
        <p:nvSpPr>
          <p:cNvPr id="14" name="Marcador de texto 6">
            <a:extLst>
              <a:ext uri="{FF2B5EF4-FFF2-40B4-BE49-F238E27FC236}">
                <a16:creationId xmlns:a16="http://schemas.microsoft.com/office/drawing/2014/main" id="{119547D7-01A0-4418-AE21-0B3E0C4CCDA2}"/>
              </a:ext>
            </a:extLst>
          </p:cNvPr>
          <p:cNvSpPr txBox="1">
            <a:spLocks/>
          </p:cNvSpPr>
          <p:nvPr/>
        </p:nvSpPr>
        <p:spPr>
          <a:xfrm>
            <a:off x="539552" y="5979467"/>
            <a:ext cx="5095478"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05</a:t>
            </a:r>
          </a:p>
        </p:txBody>
      </p:sp>
      <p:sp>
        <p:nvSpPr>
          <p:cNvPr id="9" name="CuadroTexto 8">
            <a:extLst>
              <a:ext uri="{FF2B5EF4-FFF2-40B4-BE49-F238E27FC236}">
                <a16:creationId xmlns:a16="http://schemas.microsoft.com/office/drawing/2014/main" id="{E6300CF8-8403-4086-A5DB-413AB309A4BC}"/>
              </a:ext>
            </a:extLst>
          </p:cNvPr>
          <p:cNvSpPr txBox="1"/>
          <p:nvPr/>
        </p:nvSpPr>
        <p:spPr>
          <a:xfrm>
            <a:off x="644648" y="1268760"/>
            <a:ext cx="8031807" cy="1711366"/>
          </a:xfrm>
          <a:prstGeom prst="rect">
            <a:avLst/>
          </a:prstGeom>
          <a:noFill/>
        </p:spPr>
        <p:txBody>
          <a:bodyPr wrap="square">
            <a:spAutoFit/>
          </a:bodyPr>
          <a:lstStyle/>
          <a:p>
            <a:pPr algn="just">
              <a:lnSpc>
                <a:spcPct val="150000"/>
              </a:lnSpc>
            </a:pPr>
            <a:r>
              <a:rPr lang="es-ES" sz="1800" dirty="0">
                <a:solidFill>
                  <a:srgbClr val="000000"/>
                </a:solidFill>
                <a:effectLst/>
                <a:latin typeface="+mn-lt"/>
                <a:ea typeface="Arial" panose="020B0604020202020204" pitchFamily="34" charset="0"/>
                <a:cs typeface="Calibri" panose="020F0502020204030204" pitchFamily="34" charset="0"/>
              </a:rPr>
              <a:t>La multiplicidad, representada por unos valores &lt;min…</a:t>
            </a:r>
            <a:r>
              <a:rPr lang="es-ES" sz="1800" dirty="0" err="1">
                <a:solidFill>
                  <a:srgbClr val="000000"/>
                </a:solidFill>
                <a:effectLst/>
                <a:latin typeface="+mn-lt"/>
                <a:ea typeface="Arial" panose="020B0604020202020204" pitchFamily="34" charset="0"/>
                <a:cs typeface="Calibri" panose="020F0502020204030204" pitchFamily="34" charset="0"/>
              </a:rPr>
              <a:t>max</a:t>
            </a:r>
            <a:r>
              <a:rPr lang="es-ES" sz="1800" dirty="0">
                <a:solidFill>
                  <a:srgbClr val="000000"/>
                </a:solidFill>
                <a:effectLst/>
                <a:latin typeface="+mn-lt"/>
                <a:ea typeface="Arial" panose="020B0604020202020204" pitchFamily="34" charset="0"/>
                <a:cs typeface="Calibri" panose="020F0502020204030204" pitchFamily="34" charset="0"/>
              </a:rPr>
              <a:t>&gt;, indica el número máximo de enlaces posibles que podrán darse en una relación. Esta multiplicidad nunca podrá ser negativa, siendo, además, el valor máximo siempre mayor o igual al valor mínimo.</a:t>
            </a:r>
            <a:endParaRPr lang="ca-ES" sz="1800" dirty="0">
              <a:solidFill>
                <a:srgbClr val="000000"/>
              </a:solidFill>
              <a:effectLst/>
              <a:latin typeface="+mn-lt"/>
              <a:ea typeface="Arial" panose="020B0604020202020204" pitchFamily="34" charset="0"/>
              <a:cs typeface="Calibri" panose="020F0502020204030204" pitchFamily="34" charset="0"/>
            </a:endParaRPr>
          </a:p>
        </p:txBody>
      </p:sp>
      <p:grpSp>
        <p:nvGrpSpPr>
          <p:cNvPr id="19" name="Grupo 18">
            <a:extLst>
              <a:ext uri="{FF2B5EF4-FFF2-40B4-BE49-F238E27FC236}">
                <a16:creationId xmlns:a16="http://schemas.microsoft.com/office/drawing/2014/main" id="{34270B9A-AB6E-425D-A54F-85CBF199683F}"/>
              </a:ext>
            </a:extLst>
          </p:cNvPr>
          <p:cNvGrpSpPr/>
          <p:nvPr/>
        </p:nvGrpSpPr>
        <p:grpSpPr>
          <a:xfrm>
            <a:off x="944488" y="3125951"/>
            <a:ext cx="7632847" cy="1249525"/>
            <a:chOff x="1043608" y="3151773"/>
            <a:chExt cx="7632847" cy="1249525"/>
          </a:xfrm>
        </p:grpSpPr>
        <p:sp>
          <p:nvSpPr>
            <p:cNvPr id="3" name="Rectángulo 2">
              <a:extLst>
                <a:ext uri="{FF2B5EF4-FFF2-40B4-BE49-F238E27FC236}">
                  <a16:creationId xmlns:a16="http://schemas.microsoft.com/office/drawing/2014/main" id="{D4110862-111E-4A2C-A4F8-49E51CEDA2BA}"/>
                </a:ext>
              </a:extLst>
            </p:cNvPr>
            <p:cNvSpPr/>
            <p:nvPr/>
          </p:nvSpPr>
          <p:spPr>
            <a:xfrm>
              <a:off x="1043608" y="3573016"/>
              <a:ext cx="2232248"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Libro</a:t>
              </a:r>
            </a:p>
          </p:txBody>
        </p:sp>
        <p:sp>
          <p:nvSpPr>
            <p:cNvPr id="8" name="Rectángulo 7">
              <a:extLst>
                <a:ext uri="{FF2B5EF4-FFF2-40B4-BE49-F238E27FC236}">
                  <a16:creationId xmlns:a16="http://schemas.microsoft.com/office/drawing/2014/main" id="{34C22565-6D6D-4944-B86F-7121BCF9A969}"/>
                </a:ext>
              </a:extLst>
            </p:cNvPr>
            <p:cNvSpPr/>
            <p:nvPr/>
          </p:nvSpPr>
          <p:spPr>
            <a:xfrm>
              <a:off x="6444207" y="3573016"/>
              <a:ext cx="2232248"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t>Lector</a:t>
              </a:r>
            </a:p>
          </p:txBody>
        </p:sp>
        <p:cxnSp>
          <p:nvCxnSpPr>
            <p:cNvPr id="5" name="Conector recto 4">
              <a:extLst>
                <a:ext uri="{FF2B5EF4-FFF2-40B4-BE49-F238E27FC236}">
                  <a16:creationId xmlns:a16="http://schemas.microsoft.com/office/drawing/2014/main" id="{140804FC-E428-45B9-984E-E7D36D624ACE}"/>
                </a:ext>
              </a:extLst>
            </p:cNvPr>
            <p:cNvCxnSpPr>
              <a:stCxn id="3" idx="3"/>
              <a:endCxn id="8" idx="1"/>
            </p:cNvCxnSpPr>
            <p:nvPr/>
          </p:nvCxnSpPr>
          <p:spPr>
            <a:xfrm>
              <a:off x="3275856" y="3933056"/>
              <a:ext cx="3168351" cy="0"/>
            </a:xfrm>
            <a:prstGeom prst="line">
              <a:avLst/>
            </a:prstGeom>
            <a:ln>
              <a:solidFill>
                <a:schemeClr val="accent1">
                  <a:shade val="50000"/>
                </a:schemeClr>
              </a:solidFill>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46718346-B5C5-49C6-9B1F-2A88E380A8E4}"/>
                </a:ext>
              </a:extLst>
            </p:cNvPr>
            <p:cNvSpPr txBox="1"/>
            <p:nvPr/>
          </p:nvSpPr>
          <p:spPr>
            <a:xfrm>
              <a:off x="3341435" y="3559079"/>
              <a:ext cx="697627" cy="369332"/>
            </a:xfrm>
            <a:prstGeom prst="rect">
              <a:avLst/>
            </a:prstGeom>
            <a:noFill/>
            <a:ln>
              <a:noFill/>
            </a:ln>
          </p:spPr>
          <p:txBody>
            <a:bodyPr wrap="none" rtlCol="0">
              <a:spAutoFit/>
            </a:bodyPr>
            <a:lstStyle/>
            <a:p>
              <a:r>
                <a:rPr lang="es-ES" dirty="0"/>
                <a:t>[0..3]</a:t>
              </a:r>
            </a:p>
          </p:txBody>
        </p:sp>
        <p:sp>
          <p:nvSpPr>
            <p:cNvPr id="12" name="CuadroTexto 11">
              <a:extLst>
                <a:ext uri="{FF2B5EF4-FFF2-40B4-BE49-F238E27FC236}">
                  <a16:creationId xmlns:a16="http://schemas.microsoft.com/office/drawing/2014/main" id="{CA88DC63-6C5B-4F67-8A9F-8DEED4D1D207}"/>
                </a:ext>
              </a:extLst>
            </p:cNvPr>
            <p:cNvSpPr txBox="1"/>
            <p:nvPr/>
          </p:nvSpPr>
          <p:spPr>
            <a:xfrm>
              <a:off x="6372200" y="3151773"/>
              <a:ext cx="774571" cy="369332"/>
            </a:xfrm>
            <a:prstGeom prst="rect">
              <a:avLst/>
            </a:prstGeom>
            <a:noFill/>
            <a:ln>
              <a:noFill/>
            </a:ln>
          </p:spPr>
          <p:txBody>
            <a:bodyPr wrap="none" rtlCol="0">
              <a:spAutoFit/>
            </a:bodyPr>
            <a:lstStyle/>
            <a:p>
              <a:r>
                <a:rPr lang="es-ES" dirty="0"/>
                <a:t>Clase</a:t>
              </a:r>
            </a:p>
          </p:txBody>
        </p:sp>
        <p:sp>
          <p:nvSpPr>
            <p:cNvPr id="13" name="CuadroTexto 12">
              <a:extLst>
                <a:ext uri="{FF2B5EF4-FFF2-40B4-BE49-F238E27FC236}">
                  <a16:creationId xmlns:a16="http://schemas.microsoft.com/office/drawing/2014/main" id="{5FE9B3A6-307A-4096-8E24-08EECD2B4A6B}"/>
                </a:ext>
              </a:extLst>
            </p:cNvPr>
            <p:cNvSpPr txBox="1"/>
            <p:nvPr/>
          </p:nvSpPr>
          <p:spPr>
            <a:xfrm>
              <a:off x="1196008" y="3256471"/>
              <a:ext cx="774571" cy="369332"/>
            </a:xfrm>
            <a:prstGeom prst="rect">
              <a:avLst/>
            </a:prstGeom>
            <a:noFill/>
            <a:ln>
              <a:noFill/>
            </a:ln>
          </p:spPr>
          <p:txBody>
            <a:bodyPr wrap="none" rtlCol="0">
              <a:spAutoFit/>
            </a:bodyPr>
            <a:lstStyle/>
            <a:p>
              <a:r>
                <a:rPr lang="es-ES" dirty="0"/>
                <a:t>Clase</a:t>
              </a:r>
            </a:p>
          </p:txBody>
        </p:sp>
        <p:sp>
          <p:nvSpPr>
            <p:cNvPr id="15" name="CuadroTexto 14">
              <a:extLst>
                <a:ext uri="{FF2B5EF4-FFF2-40B4-BE49-F238E27FC236}">
                  <a16:creationId xmlns:a16="http://schemas.microsoft.com/office/drawing/2014/main" id="{4BB10AAC-E2F5-42C2-9813-F4331F704F03}"/>
                </a:ext>
              </a:extLst>
            </p:cNvPr>
            <p:cNvSpPr txBox="1"/>
            <p:nvPr/>
          </p:nvSpPr>
          <p:spPr>
            <a:xfrm>
              <a:off x="5746580" y="3592486"/>
              <a:ext cx="697627" cy="369332"/>
            </a:xfrm>
            <a:prstGeom prst="rect">
              <a:avLst/>
            </a:prstGeom>
            <a:noFill/>
            <a:ln>
              <a:noFill/>
            </a:ln>
          </p:spPr>
          <p:txBody>
            <a:bodyPr wrap="none" rtlCol="0">
              <a:spAutoFit/>
            </a:bodyPr>
            <a:lstStyle/>
            <a:p>
              <a:r>
                <a:rPr lang="es-ES" dirty="0"/>
                <a:t>[0..1]</a:t>
              </a:r>
            </a:p>
          </p:txBody>
        </p:sp>
        <p:sp>
          <p:nvSpPr>
            <p:cNvPr id="16" name="CuadroTexto 15">
              <a:extLst>
                <a:ext uri="{FF2B5EF4-FFF2-40B4-BE49-F238E27FC236}">
                  <a16:creationId xmlns:a16="http://schemas.microsoft.com/office/drawing/2014/main" id="{C644DE85-0B38-4BC3-8501-D398813BD84F}"/>
                </a:ext>
              </a:extLst>
            </p:cNvPr>
            <p:cNvSpPr txBox="1"/>
            <p:nvPr/>
          </p:nvSpPr>
          <p:spPr>
            <a:xfrm>
              <a:off x="4306763" y="3490553"/>
              <a:ext cx="1172116" cy="369332"/>
            </a:xfrm>
            <a:prstGeom prst="rect">
              <a:avLst/>
            </a:prstGeom>
            <a:noFill/>
            <a:ln>
              <a:noFill/>
            </a:ln>
          </p:spPr>
          <p:txBody>
            <a:bodyPr wrap="none" rtlCol="0">
              <a:spAutoFit/>
            </a:bodyPr>
            <a:lstStyle/>
            <a:p>
              <a:r>
                <a:rPr lang="es-ES" dirty="0"/>
                <a:t>Préstamo</a:t>
              </a:r>
            </a:p>
          </p:txBody>
        </p:sp>
        <p:sp>
          <p:nvSpPr>
            <p:cNvPr id="17" name="CuadroTexto 16">
              <a:extLst>
                <a:ext uri="{FF2B5EF4-FFF2-40B4-BE49-F238E27FC236}">
                  <a16:creationId xmlns:a16="http://schemas.microsoft.com/office/drawing/2014/main" id="{A72DBDBB-F02D-4588-8F5C-450154365602}"/>
                </a:ext>
              </a:extLst>
            </p:cNvPr>
            <p:cNvSpPr txBox="1"/>
            <p:nvPr/>
          </p:nvSpPr>
          <p:spPr>
            <a:xfrm>
              <a:off x="4209853" y="4031966"/>
              <a:ext cx="1300356" cy="369332"/>
            </a:xfrm>
            <a:prstGeom prst="rect">
              <a:avLst/>
            </a:prstGeom>
            <a:noFill/>
            <a:ln>
              <a:noFill/>
            </a:ln>
          </p:spPr>
          <p:txBody>
            <a:bodyPr wrap="none" rtlCol="0">
              <a:spAutoFit/>
            </a:bodyPr>
            <a:lstStyle/>
            <a:p>
              <a:r>
                <a:rPr lang="es-ES" dirty="0"/>
                <a:t>Asociación</a:t>
              </a:r>
            </a:p>
          </p:txBody>
        </p:sp>
      </p:grpSp>
      <p:sp>
        <p:nvSpPr>
          <p:cNvPr id="18" name="CuadroTexto 17">
            <a:extLst>
              <a:ext uri="{FF2B5EF4-FFF2-40B4-BE49-F238E27FC236}">
                <a16:creationId xmlns:a16="http://schemas.microsoft.com/office/drawing/2014/main" id="{0A86D05B-ADAF-4743-BB92-50DE33964A59}"/>
              </a:ext>
            </a:extLst>
          </p:cNvPr>
          <p:cNvSpPr txBox="1"/>
          <p:nvPr/>
        </p:nvSpPr>
        <p:spPr>
          <a:xfrm>
            <a:off x="644648" y="4522534"/>
            <a:ext cx="8031807" cy="1200329"/>
          </a:xfrm>
          <a:prstGeom prst="rect">
            <a:avLst/>
          </a:prstGeom>
          <a:noFill/>
        </p:spPr>
        <p:txBody>
          <a:bodyPr wrap="square">
            <a:spAutoFit/>
          </a:bodyPr>
          <a:lstStyle/>
          <a:p>
            <a:pPr algn="just"/>
            <a:r>
              <a:rPr lang="es-ES" dirty="0">
                <a:latin typeface="+mn-lt"/>
              </a:rPr>
              <a:t>En la asociación </a:t>
            </a:r>
            <a:r>
              <a:rPr lang="es-ES" b="1" dirty="0">
                <a:latin typeface="+mn-lt"/>
              </a:rPr>
              <a:t>Préstamo</a:t>
            </a:r>
            <a:r>
              <a:rPr lang="es-ES" dirty="0">
                <a:latin typeface="+mn-lt"/>
              </a:rPr>
              <a:t>, para cada objeto de la clase </a:t>
            </a:r>
            <a:r>
              <a:rPr lang="es-ES" b="1" dirty="0">
                <a:latin typeface="+mn-lt"/>
              </a:rPr>
              <a:t>Lector</a:t>
            </a:r>
            <a:r>
              <a:rPr lang="es-ES" dirty="0">
                <a:latin typeface="+mn-lt"/>
              </a:rPr>
              <a:t> podrá haber al menos </a:t>
            </a:r>
            <a:r>
              <a:rPr lang="es-ES" dirty="0">
                <a:solidFill>
                  <a:srgbClr val="FF0000"/>
                </a:solidFill>
                <a:latin typeface="+mn-lt"/>
              </a:rPr>
              <a:t>0</a:t>
            </a:r>
            <a:r>
              <a:rPr lang="es-ES" dirty="0">
                <a:latin typeface="+mn-lt"/>
              </a:rPr>
              <a:t> objetos de la clase </a:t>
            </a:r>
            <a:r>
              <a:rPr lang="es-ES" b="1" dirty="0">
                <a:latin typeface="+mn-lt"/>
              </a:rPr>
              <a:t>Libro</a:t>
            </a:r>
            <a:r>
              <a:rPr lang="es-ES" dirty="0">
                <a:latin typeface="+mn-lt"/>
              </a:rPr>
              <a:t> y, como máximo, </a:t>
            </a:r>
            <a:r>
              <a:rPr lang="es-ES" dirty="0">
                <a:solidFill>
                  <a:srgbClr val="00B050"/>
                </a:solidFill>
                <a:latin typeface="+mn-lt"/>
              </a:rPr>
              <a:t>3</a:t>
            </a:r>
            <a:r>
              <a:rPr lang="es-ES" dirty="0">
                <a:latin typeface="+mn-lt"/>
              </a:rPr>
              <a:t> objetos. </a:t>
            </a:r>
          </a:p>
          <a:p>
            <a:pPr algn="just"/>
            <a:r>
              <a:rPr lang="es-ES" dirty="0">
                <a:latin typeface="+mn-lt"/>
              </a:rPr>
              <a:t>En cambio, para cada objeto de la clase </a:t>
            </a:r>
            <a:r>
              <a:rPr lang="es-ES" b="1" dirty="0">
                <a:latin typeface="+mn-lt"/>
              </a:rPr>
              <a:t>Libro</a:t>
            </a:r>
            <a:r>
              <a:rPr lang="es-ES" dirty="0">
                <a:latin typeface="+mn-lt"/>
              </a:rPr>
              <a:t> podrá haber, como mínimo </a:t>
            </a:r>
            <a:r>
              <a:rPr lang="es-ES" dirty="0">
                <a:solidFill>
                  <a:srgbClr val="FF0000"/>
                </a:solidFill>
                <a:latin typeface="+mn-lt"/>
              </a:rPr>
              <a:t>0</a:t>
            </a:r>
            <a:r>
              <a:rPr lang="es-ES" dirty="0">
                <a:latin typeface="+mn-lt"/>
              </a:rPr>
              <a:t> y como máximo </a:t>
            </a:r>
            <a:r>
              <a:rPr lang="es-ES" dirty="0">
                <a:solidFill>
                  <a:srgbClr val="00B050"/>
                </a:solidFill>
                <a:latin typeface="+mn-lt"/>
              </a:rPr>
              <a:t>1</a:t>
            </a:r>
            <a:r>
              <a:rPr lang="es-ES" dirty="0">
                <a:latin typeface="+mn-lt"/>
              </a:rPr>
              <a:t> objeto de la clase </a:t>
            </a:r>
            <a:r>
              <a:rPr lang="es-ES" b="1" dirty="0">
                <a:latin typeface="+mn-lt"/>
              </a:rPr>
              <a:t>Lector</a:t>
            </a:r>
            <a:r>
              <a:rPr lang="es-ES" dirty="0">
                <a:latin typeface="+mn-lt"/>
              </a:rPr>
              <a:t>.</a:t>
            </a:r>
          </a:p>
        </p:txBody>
      </p:sp>
    </p:spTree>
    <p:extLst>
      <p:ext uri="{BB962C8B-B14F-4D97-AF65-F5344CB8AC3E}">
        <p14:creationId xmlns:p14="http://schemas.microsoft.com/office/powerpoint/2010/main" val="511446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4">
            <a:extLst>
              <a:ext uri="{FF2B5EF4-FFF2-40B4-BE49-F238E27FC236}">
                <a16:creationId xmlns:a16="http://schemas.microsoft.com/office/drawing/2014/main" id="{054EA586-3DAF-4C5F-8C53-F64A0F727D01}"/>
              </a:ext>
            </a:extLst>
          </p:cNvPr>
          <p:cNvSpPr txBox="1">
            <a:spLocks/>
          </p:cNvSpPr>
          <p:nvPr/>
        </p:nvSpPr>
        <p:spPr>
          <a:xfrm>
            <a:off x="628650" y="620688"/>
            <a:ext cx="8264525" cy="78263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defRPr/>
            </a:pPr>
            <a:r>
              <a:rPr lang="es-ES" sz="3000" dirty="0">
                <a:solidFill>
                  <a:schemeClr val="tx2">
                    <a:lumMod val="60000"/>
                    <a:lumOff val="40000"/>
                  </a:schemeClr>
                </a:solidFill>
              </a:rPr>
              <a:t>Diagramas de objetos *</a:t>
            </a:r>
          </a:p>
        </p:txBody>
      </p:sp>
      <p:sp>
        <p:nvSpPr>
          <p:cNvPr id="14" name="Marcador de texto 6">
            <a:extLst>
              <a:ext uri="{FF2B5EF4-FFF2-40B4-BE49-F238E27FC236}">
                <a16:creationId xmlns:a16="http://schemas.microsoft.com/office/drawing/2014/main" id="{119547D7-01A0-4418-AE21-0B3E0C4CCDA2}"/>
              </a:ext>
            </a:extLst>
          </p:cNvPr>
          <p:cNvSpPr txBox="1">
            <a:spLocks/>
          </p:cNvSpPr>
          <p:nvPr/>
        </p:nvSpPr>
        <p:spPr>
          <a:xfrm>
            <a:off x="539552" y="5979467"/>
            <a:ext cx="5095478"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05</a:t>
            </a:r>
          </a:p>
        </p:txBody>
      </p:sp>
      <p:sp>
        <p:nvSpPr>
          <p:cNvPr id="9" name="CuadroTexto 8">
            <a:extLst>
              <a:ext uri="{FF2B5EF4-FFF2-40B4-BE49-F238E27FC236}">
                <a16:creationId xmlns:a16="http://schemas.microsoft.com/office/drawing/2014/main" id="{E27849F2-1B94-48B4-AA52-AA00241F4E99}"/>
              </a:ext>
            </a:extLst>
          </p:cNvPr>
          <p:cNvSpPr txBox="1"/>
          <p:nvPr/>
        </p:nvSpPr>
        <p:spPr>
          <a:xfrm>
            <a:off x="683568" y="1365305"/>
            <a:ext cx="8136904" cy="1200329"/>
          </a:xfrm>
          <a:prstGeom prst="rect">
            <a:avLst/>
          </a:prstGeom>
          <a:noFill/>
        </p:spPr>
        <p:txBody>
          <a:bodyPr wrap="square">
            <a:spAutoFit/>
          </a:bodyPr>
          <a:lstStyle/>
          <a:p>
            <a:pPr algn="just"/>
            <a:r>
              <a:rPr lang="es-ES">
                <a:latin typeface="+mn-lt"/>
              </a:rPr>
              <a:t>El diagrama de objetos sólo puede contener instancias y relaciones entre objetos: enlaces y dependencias que se produzcan entre instancias. Los clasificadores y las asociaciones respectivas deben haber sido definidos previamente en un diagrama de clases.</a:t>
            </a:r>
          </a:p>
        </p:txBody>
      </p:sp>
      <p:sp>
        <p:nvSpPr>
          <p:cNvPr id="16" name="CuadroTexto 15">
            <a:extLst>
              <a:ext uri="{FF2B5EF4-FFF2-40B4-BE49-F238E27FC236}">
                <a16:creationId xmlns:a16="http://schemas.microsoft.com/office/drawing/2014/main" id="{8DEF2FEA-1B3B-4632-AAAE-A5D091DDE93F}"/>
              </a:ext>
            </a:extLst>
          </p:cNvPr>
          <p:cNvSpPr txBox="1"/>
          <p:nvPr/>
        </p:nvSpPr>
        <p:spPr>
          <a:xfrm>
            <a:off x="686990" y="2673073"/>
            <a:ext cx="8133481" cy="369332"/>
          </a:xfrm>
          <a:prstGeom prst="rect">
            <a:avLst/>
          </a:prstGeom>
          <a:noFill/>
        </p:spPr>
        <p:txBody>
          <a:bodyPr wrap="square">
            <a:spAutoFit/>
          </a:bodyPr>
          <a:lstStyle/>
          <a:p>
            <a:r>
              <a:rPr lang="es-ES" dirty="0">
                <a:latin typeface="+mn-lt"/>
              </a:rPr>
              <a:t>A menudo tiene la función de simple ejemplo de un diagrama de clases o parte de él.</a:t>
            </a:r>
          </a:p>
        </p:txBody>
      </p:sp>
      <p:pic>
        <p:nvPicPr>
          <p:cNvPr id="5" name="Imagen 4">
            <a:extLst>
              <a:ext uri="{FF2B5EF4-FFF2-40B4-BE49-F238E27FC236}">
                <a16:creationId xmlns:a16="http://schemas.microsoft.com/office/drawing/2014/main" id="{40DD17D2-866A-49E9-999B-7CC2991822DC}"/>
              </a:ext>
            </a:extLst>
          </p:cNvPr>
          <p:cNvPicPr>
            <a:picLocks noChangeAspect="1"/>
          </p:cNvPicPr>
          <p:nvPr/>
        </p:nvPicPr>
        <p:blipFill>
          <a:blip r:embed="rId3"/>
          <a:stretch>
            <a:fillRect/>
          </a:stretch>
        </p:blipFill>
        <p:spPr>
          <a:xfrm>
            <a:off x="2195736" y="3212976"/>
            <a:ext cx="4572732" cy="2669216"/>
          </a:xfrm>
          <a:prstGeom prst="rect">
            <a:avLst/>
          </a:prstGeom>
          <a:ln>
            <a:solidFill>
              <a:schemeClr val="accent1">
                <a:tint val="40000"/>
                <a:hueOff val="0"/>
                <a:satOff val="0"/>
                <a:lumOff val="0"/>
              </a:schemeClr>
            </a:solidFill>
          </a:ln>
        </p:spPr>
      </p:pic>
    </p:spTree>
    <p:extLst>
      <p:ext uri="{BB962C8B-B14F-4D97-AF65-F5344CB8AC3E}">
        <p14:creationId xmlns:p14="http://schemas.microsoft.com/office/powerpoint/2010/main" val="341816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4">
            <a:extLst>
              <a:ext uri="{FF2B5EF4-FFF2-40B4-BE49-F238E27FC236}">
                <a16:creationId xmlns:a16="http://schemas.microsoft.com/office/drawing/2014/main" id="{054EA586-3DAF-4C5F-8C53-F64A0F727D01}"/>
              </a:ext>
            </a:extLst>
          </p:cNvPr>
          <p:cNvSpPr txBox="1">
            <a:spLocks/>
          </p:cNvSpPr>
          <p:nvPr/>
        </p:nvSpPr>
        <p:spPr>
          <a:xfrm>
            <a:off x="628650" y="620688"/>
            <a:ext cx="8264525" cy="78263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defRPr/>
            </a:pPr>
            <a:r>
              <a:rPr lang="es-ES" sz="3000" dirty="0">
                <a:solidFill>
                  <a:schemeClr val="tx2">
                    <a:lumMod val="60000"/>
                    <a:lumOff val="40000"/>
                  </a:schemeClr>
                </a:solidFill>
              </a:rPr>
              <a:t>Diagramas de paquetes *</a:t>
            </a:r>
          </a:p>
        </p:txBody>
      </p:sp>
      <p:sp>
        <p:nvSpPr>
          <p:cNvPr id="14" name="Marcador de texto 6">
            <a:extLst>
              <a:ext uri="{FF2B5EF4-FFF2-40B4-BE49-F238E27FC236}">
                <a16:creationId xmlns:a16="http://schemas.microsoft.com/office/drawing/2014/main" id="{119547D7-01A0-4418-AE21-0B3E0C4CCDA2}"/>
              </a:ext>
            </a:extLst>
          </p:cNvPr>
          <p:cNvSpPr txBox="1">
            <a:spLocks/>
          </p:cNvSpPr>
          <p:nvPr/>
        </p:nvSpPr>
        <p:spPr>
          <a:xfrm>
            <a:off x="539552" y="5979467"/>
            <a:ext cx="5095478"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05</a:t>
            </a:r>
          </a:p>
        </p:txBody>
      </p:sp>
      <p:sp>
        <p:nvSpPr>
          <p:cNvPr id="5" name="CuadroTexto 4">
            <a:extLst>
              <a:ext uri="{FF2B5EF4-FFF2-40B4-BE49-F238E27FC236}">
                <a16:creationId xmlns:a16="http://schemas.microsoft.com/office/drawing/2014/main" id="{BA843A65-6954-468D-9539-2A0CFA6B96D7}"/>
              </a:ext>
            </a:extLst>
          </p:cNvPr>
          <p:cNvSpPr txBox="1"/>
          <p:nvPr/>
        </p:nvSpPr>
        <p:spPr>
          <a:xfrm>
            <a:off x="635893" y="1268760"/>
            <a:ext cx="8257282" cy="923330"/>
          </a:xfrm>
          <a:prstGeom prst="rect">
            <a:avLst/>
          </a:prstGeom>
          <a:noFill/>
        </p:spPr>
        <p:txBody>
          <a:bodyPr wrap="square">
            <a:spAutoFit/>
          </a:bodyPr>
          <a:lstStyle/>
          <a:p>
            <a:pPr algn="just"/>
            <a:r>
              <a:rPr lang="es-ES" dirty="0">
                <a:latin typeface="+mn-lt"/>
              </a:rPr>
              <a:t>Sirve para describir la estructura de un modelo en términos de paquetes interrelacionados. En la imagen, un ejemplo de s</a:t>
            </a:r>
            <a:r>
              <a:rPr lang="es-ES" b="0" i="0" dirty="0">
                <a:solidFill>
                  <a:srgbClr val="000000"/>
                </a:solidFill>
                <a:effectLst/>
                <a:latin typeface="+mn-lt"/>
              </a:rPr>
              <a:t>istema encargado de la gestión de los préstamos y reservas de libros y revistas en una biblioteca.</a:t>
            </a:r>
            <a:endParaRPr lang="es-ES" dirty="0">
              <a:latin typeface="+mn-lt"/>
            </a:endParaRPr>
          </a:p>
        </p:txBody>
      </p:sp>
      <p:pic>
        <p:nvPicPr>
          <p:cNvPr id="4" name="Imagen 3">
            <a:extLst>
              <a:ext uri="{FF2B5EF4-FFF2-40B4-BE49-F238E27FC236}">
                <a16:creationId xmlns:a16="http://schemas.microsoft.com/office/drawing/2014/main" id="{9D0CB562-8D60-406E-A66C-124309FCF5D5}"/>
              </a:ext>
            </a:extLst>
          </p:cNvPr>
          <p:cNvPicPr>
            <a:picLocks noChangeAspect="1"/>
          </p:cNvPicPr>
          <p:nvPr/>
        </p:nvPicPr>
        <p:blipFill>
          <a:blip r:embed="rId3"/>
          <a:stretch>
            <a:fillRect/>
          </a:stretch>
        </p:blipFill>
        <p:spPr>
          <a:xfrm>
            <a:off x="2089149" y="2361753"/>
            <a:ext cx="5343525" cy="3448050"/>
          </a:xfrm>
          <a:prstGeom prst="rect">
            <a:avLst/>
          </a:prstGeom>
          <a:ln>
            <a:solidFill>
              <a:schemeClr val="accent1">
                <a:tint val="40000"/>
                <a:hueOff val="0"/>
                <a:satOff val="0"/>
                <a:lumOff val="0"/>
              </a:schemeClr>
            </a:solidFill>
          </a:ln>
        </p:spPr>
      </p:pic>
    </p:spTree>
    <p:extLst>
      <p:ext uri="{BB962C8B-B14F-4D97-AF65-F5344CB8AC3E}">
        <p14:creationId xmlns:p14="http://schemas.microsoft.com/office/powerpoint/2010/main" val="549305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3AC3BEA-35CB-4C73-B00B-C053105ADE60}"/>
              </a:ext>
            </a:extLst>
          </p:cNvPr>
          <p:cNvSpPr>
            <a:spLocks noGrp="1"/>
          </p:cNvSpPr>
          <p:nvPr>
            <p:ph type="title"/>
          </p:nvPr>
        </p:nvSpPr>
        <p:spPr>
          <a:xfrm>
            <a:off x="628650" y="620688"/>
            <a:ext cx="8264525" cy="782637"/>
          </a:xfrm>
        </p:spPr>
        <p:txBody>
          <a:bodyPr/>
          <a:lstStyle/>
          <a:p>
            <a:pPr eaLnBrk="1" hangingPunct="1">
              <a:defRPr/>
            </a:pPr>
            <a:r>
              <a:rPr lang="es-ES" dirty="0"/>
              <a:t>Que son los diagramas UML</a:t>
            </a:r>
          </a:p>
        </p:txBody>
      </p:sp>
      <p:sp>
        <p:nvSpPr>
          <p:cNvPr id="15363" name="Marcador de texto 5">
            <a:extLst>
              <a:ext uri="{FF2B5EF4-FFF2-40B4-BE49-F238E27FC236}">
                <a16:creationId xmlns:a16="http://schemas.microsoft.com/office/drawing/2014/main" id="{B09ACEC6-31CD-4EAF-9B7E-68E627959267}"/>
              </a:ext>
            </a:extLst>
          </p:cNvPr>
          <p:cNvSpPr>
            <a:spLocks noGrp="1"/>
          </p:cNvSpPr>
          <p:nvPr>
            <p:ph type="body" sz="quarter" idx="10"/>
          </p:nvPr>
        </p:nvSpPr>
        <p:spPr bwMode="auto">
          <a:xfrm>
            <a:off x="628650" y="1556717"/>
            <a:ext cx="8264525" cy="37445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50000"/>
              </a:lnSpc>
            </a:pPr>
            <a:r>
              <a:rPr lang="es-ES" sz="1800" dirty="0">
                <a:solidFill>
                  <a:srgbClr val="000000"/>
                </a:solidFill>
                <a:latin typeface="Calibri" panose="020F0502020204030204" pitchFamily="34" charset="0"/>
                <a:cs typeface="Calibri" panose="020F0502020204030204" pitchFamily="34" charset="0"/>
              </a:rPr>
              <a:t>Acrónimo de: Lenguaje Unificado de Modelado</a:t>
            </a:r>
            <a:endParaRPr lang="es-ES" altLang="es-ES" sz="1800" dirty="0">
              <a:solidFill>
                <a:srgbClr val="000000"/>
              </a:solidFill>
              <a:latin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s-ES" sz="1800" dirty="0">
                <a:solidFill>
                  <a:srgbClr val="000000"/>
                </a:solidFill>
                <a:latin typeface="Calibri" panose="020F0502020204030204" pitchFamily="34" charset="0"/>
                <a:ea typeface="Arial" panose="020B0604020202020204" pitchFamily="34" charset="0"/>
                <a:cs typeface="Calibri" panose="020F0502020204030204" pitchFamily="34" charset="0"/>
              </a:rPr>
              <a:t>Es un lenguaje gráfico para visualizar, especificar, construir y documentar un sistema. Estándar respaldado por OMG (</a:t>
            </a:r>
            <a:r>
              <a:rPr lang="es-ES" sz="1800" dirty="0" err="1">
                <a:solidFill>
                  <a:srgbClr val="000000"/>
                </a:solidFill>
                <a:latin typeface="Calibri" panose="020F0502020204030204" pitchFamily="34" charset="0"/>
                <a:ea typeface="Arial" panose="020B0604020202020204" pitchFamily="34" charset="0"/>
                <a:cs typeface="Calibri" panose="020F0502020204030204" pitchFamily="34" charset="0"/>
              </a:rPr>
              <a:t>Object</a:t>
            </a:r>
            <a:r>
              <a:rPr lang="es-ES" sz="1800" dirty="0">
                <a:solidFill>
                  <a:srgbClr val="000000"/>
                </a:solidFill>
                <a:latin typeface="Calibri" panose="020F0502020204030204" pitchFamily="34" charset="0"/>
                <a:ea typeface="Arial" panose="020B0604020202020204" pitchFamily="34" charset="0"/>
                <a:cs typeface="Calibri" panose="020F0502020204030204" pitchFamily="34" charset="0"/>
              </a:rPr>
              <a:t> Management </a:t>
            </a:r>
            <a:r>
              <a:rPr lang="es-ES" sz="1800" dirty="0" err="1">
                <a:solidFill>
                  <a:srgbClr val="000000"/>
                </a:solidFill>
                <a:latin typeface="Calibri" panose="020F0502020204030204" pitchFamily="34" charset="0"/>
                <a:ea typeface="Arial" panose="020B0604020202020204" pitchFamily="34" charset="0"/>
                <a:cs typeface="Calibri" panose="020F0502020204030204" pitchFamily="34" charset="0"/>
              </a:rPr>
              <a:t>Group</a:t>
            </a:r>
            <a:r>
              <a:rPr lang="es-ES" sz="1800" dirty="0">
                <a:solidFill>
                  <a:srgbClr val="000000"/>
                </a:solidFill>
                <a:latin typeface="Calibri" panose="020F0502020204030204" pitchFamily="34" charset="0"/>
                <a:ea typeface="Arial" panose="020B0604020202020204" pitchFamily="34" charset="0"/>
                <a:cs typeface="Calibri" panose="020F0502020204030204" pitchFamily="34" charset="0"/>
              </a:rPr>
              <a:t>).</a:t>
            </a:r>
          </a:p>
          <a:p>
            <a:pPr marL="285750" indent="-285750" algn="just">
              <a:lnSpc>
                <a:spcPct val="150000"/>
              </a:lnSpc>
              <a:buFont typeface="Arial" panose="020B0604020202020204" pitchFamily="34" charset="0"/>
              <a:buChar char="•"/>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Herramienta que permite a los creadores de sistemas generar diseños del comportamiento y de la estructura del software.</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a:p>
            <a:pPr marL="1085850" lvl="1" indent="-342900" algn="just">
              <a:lnSpc>
                <a:spcPct val="150000"/>
              </a:lnSpc>
              <a:buFont typeface="Symbol" panose="05050102010706020507" pitchFamily="18" charset="2"/>
              <a:buChar char=""/>
            </a:pPr>
            <a:r>
              <a:rPr lang="es-ES" sz="16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Permite representar los diseños en una forma fácil de comprender.</a:t>
            </a:r>
            <a:endParaRPr lang="ca-ES" sz="16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a:p>
            <a:pPr marL="1085850" lvl="1" indent="-342900" algn="just">
              <a:lnSpc>
                <a:spcPct val="150000"/>
              </a:lnSpc>
              <a:buFont typeface="Symbol" panose="05050102010706020507" pitchFamily="18" charset="2"/>
              <a:buChar char=""/>
            </a:pPr>
            <a:r>
              <a:rPr lang="es-ES" sz="16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Fácil de comunicar a otras personas.</a:t>
            </a:r>
            <a:endParaRPr lang="ca-ES" sz="16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a:p>
            <a:pPr marL="1085850" lvl="1" indent="-342900" algn="just">
              <a:lnSpc>
                <a:spcPct val="150000"/>
              </a:lnSpc>
              <a:buFont typeface="Symbol" panose="05050102010706020507" pitchFamily="18" charset="2"/>
              <a:buChar char=""/>
            </a:pPr>
            <a:r>
              <a:rPr lang="es-ES" sz="16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Su objetivo es que</a:t>
            </a:r>
            <a:r>
              <a:rPr lang="es-ES" sz="1600" b="1" dirty="0">
                <a:solidFill>
                  <a:srgbClr val="000000"/>
                </a:solidFill>
                <a:effectLst/>
                <a:latin typeface="Calibri" panose="020F0502020204030204" pitchFamily="34" charset="0"/>
                <a:ea typeface="Arial" panose="020B0604020202020204" pitchFamily="34" charset="0"/>
                <a:cs typeface="Calibri" panose="020F0502020204030204" pitchFamily="34" charset="0"/>
              </a:rPr>
              <a:t> </a:t>
            </a:r>
            <a:r>
              <a:rPr lang="es-ES" sz="16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sea fácil de entender y rápido de crear.</a:t>
            </a:r>
            <a:endParaRPr lang="ca-ES" sz="16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p:txBody>
      </p:sp>
      <p:sp>
        <p:nvSpPr>
          <p:cNvPr id="7" name="Marcador de texto 6">
            <a:extLst>
              <a:ext uri="{FF2B5EF4-FFF2-40B4-BE49-F238E27FC236}">
                <a16:creationId xmlns:a16="http://schemas.microsoft.com/office/drawing/2014/main" id="{B5CAC0DA-EADB-4BB0-A314-ACB01D699BDC}"/>
              </a:ext>
            </a:extLst>
          </p:cNvPr>
          <p:cNvSpPr>
            <a:spLocks noGrp="1"/>
          </p:cNvSpPr>
          <p:nvPr>
            <p:ph type="body" sz="quarter" idx="12"/>
          </p:nvPr>
        </p:nvSpPr>
        <p:spPr>
          <a:xfrm>
            <a:off x="628650" y="6164263"/>
            <a:ext cx="5095478" cy="527050"/>
          </a:xfrm>
        </p:spPr>
        <p:txBody>
          <a:bodyPr/>
          <a:lstStyle/>
          <a:p>
            <a:pPr eaLnBrk="1" hangingPunct="1">
              <a:defRPr/>
            </a:pPr>
            <a:r>
              <a:rPr lang="es-ES" dirty="0"/>
              <a:t>DAM / DAW – M05 – Clase 05</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4">
            <a:extLst>
              <a:ext uri="{FF2B5EF4-FFF2-40B4-BE49-F238E27FC236}">
                <a16:creationId xmlns:a16="http://schemas.microsoft.com/office/drawing/2014/main" id="{054EA586-3DAF-4C5F-8C53-F64A0F727D01}"/>
              </a:ext>
            </a:extLst>
          </p:cNvPr>
          <p:cNvSpPr txBox="1">
            <a:spLocks/>
          </p:cNvSpPr>
          <p:nvPr/>
        </p:nvSpPr>
        <p:spPr>
          <a:xfrm>
            <a:off x="628650" y="620688"/>
            <a:ext cx="8264525" cy="78263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defRPr/>
            </a:pPr>
            <a:r>
              <a:rPr lang="es-ES" sz="3000" dirty="0">
                <a:solidFill>
                  <a:schemeClr val="tx2">
                    <a:lumMod val="60000"/>
                    <a:lumOff val="40000"/>
                  </a:schemeClr>
                </a:solidFill>
              </a:rPr>
              <a:t>Diagramas de estructuras compuestas *</a:t>
            </a:r>
          </a:p>
        </p:txBody>
      </p:sp>
      <p:sp>
        <p:nvSpPr>
          <p:cNvPr id="14" name="Marcador de texto 6">
            <a:extLst>
              <a:ext uri="{FF2B5EF4-FFF2-40B4-BE49-F238E27FC236}">
                <a16:creationId xmlns:a16="http://schemas.microsoft.com/office/drawing/2014/main" id="{119547D7-01A0-4418-AE21-0B3E0C4CCDA2}"/>
              </a:ext>
            </a:extLst>
          </p:cNvPr>
          <p:cNvSpPr txBox="1">
            <a:spLocks/>
          </p:cNvSpPr>
          <p:nvPr/>
        </p:nvSpPr>
        <p:spPr>
          <a:xfrm>
            <a:off x="539552" y="6155516"/>
            <a:ext cx="5095478"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05</a:t>
            </a:r>
          </a:p>
        </p:txBody>
      </p:sp>
      <p:sp>
        <p:nvSpPr>
          <p:cNvPr id="7" name="CuadroTexto 6">
            <a:extLst>
              <a:ext uri="{FF2B5EF4-FFF2-40B4-BE49-F238E27FC236}">
                <a16:creationId xmlns:a16="http://schemas.microsoft.com/office/drawing/2014/main" id="{D14A8525-4CF8-420E-8CAE-0CF869886F22}"/>
              </a:ext>
            </a:extLst>
          </p:cNvPr>
          <p:cNvSpPr txBox="1"/>
          <p:nvPr/>
        </p:nvSpPr>
        <p:spPr>
          <a:xfrm>
            <a:off x="591691" y="1256204"/>
            <a:ext cx="8119814" cy="1200329"/>
          </a:xfrm>
          <a:prstGeom prst="rect">
            <a:avLst/>
          </a:prstGeom>
          <a:noFill/>
        </p:spPr>
        <p:txBody>
          <a:bodyPr wrap="square">
            <a:spAutoFit/>
          </a:bodyPr>
          <a:lstStyle/>
          <a:p>
            <a:pPr algn="just"/>
            <a:r>
              <a:rPr lang="es-ES" dirty="0">
                <a:latin typeface="+mn-lt"/>
              </a:rPr>
              <a:t>Una estructura compuesta es un conjunto de elementos interconectados que colaboran en tiempo de ejecución para conseguir algún propósito. Describe objetos compuestos con la mayor precisión posible. Se trata de un diagrama que complementa al diagrama de clases.</a:t>
            </a:r>
          </a:p>
        </p:txBody>
      </p:sp>
      <p:pic>
        <p:nvPicPr>
          <p:cNvPr id="6" name="Imagen 5">
            <a:extLst>
              <a:ext uri="{FF2B5EF4-FFF2-40B4-BE49-F238E27FC236}">
                <a16:creationId xmlns:a16="http://schemas.microsoft.com/office/drawing/2014/main" id="{2AAE4A7B-B768-440A-A44B-2102ABC030E5}"/>
              </a:ext>
            </a:extLst>
          </p:cNvPr>
          <p:cNvPicPr>
            <a:picLocks noChangeAspect="1"/>
          </p:cNvPicPr>
          <p:nvPr/>
        </p:nvPicPr>
        <p:blipFill>
          <a:blip r:embed="rId3"/>
          <a:stretch>
            <a:fillRect/>
          </a:stretch>
        </p:blipFill>
        <p:spPr>
          <a:xfrm>
            <a:off x="628650" y="2728957"/>
            <a:ext cx="4495800" cy="2076450"/>
          </a:xfrm>
          <a:prstGeom prst="rect">
            <a:avLst/>
          </a:prstGeom>
          <a:ln>
            <a:solidFill>
              <a:schemeClr val="accent1">
                <a:tint val="40000"/>
                <a:hueOff val="0"/>
                <a:satOff val="0"/>
                <a:lumOff val="0"/>
              </a:schemeClr>
            </a:solidFill>
          </a:ln>
        </p:spPr>
      </p:pic>
      <p:pic>
        <p:nvPicPr>
          <p:cNvPr id="9" name="Imagen 8">
            <a:extLst>
              <a:ext uri="{FF2B5EF4-FFF2-40B4-BE49-F238E27FC236}">
                <a16:creationId xmlns:a16="http://schemas.microsoft.com/office/drawing/2014/main" id="{FA2B71E7-B9CD-4D34-898D-FEAA2A886637}"/>
              </a:ext>
            </a:extLst>
          </p:cNvPr>
          <p:cNvPicPr>
            <a:picLocks noChangeAspect="1"/>
          </p:cNvPicPr>
          <p:nvPr/>
        </p:nvPicPr>
        <p:blipFill>
          <a:blip r:embed="rId4"/>
          <a:stretch>
            <a:fillRect/>
          </a:stretch>
        </p:blipFill>
        <p:spPr>
          <a:xfrm>
            <a:off x="5612582" y="2309412"/>
            <a:ext cx="2939727" cy="2495995"/>
          </a:xfrm>
          <a:prstGeom prst="rect">
            <a:avLst/>
          </a:prstGeom>
          <a:ln>
            <a:solidFill>
              <a:schemeClr val="accent1">
                <a:tint val="40000"/>
                <a:hueOff val="0"/>
                <a:satOff val="0"/>
                <a:lumOff val="0"/>
              </a:schemeClr>
            </a:solidFill>
          </a:ln>
        </p:spPr>
      </p:pic>
      <p:sp>
        <p:nvSpPr>
          <p:cNvPr id="13" name="CuadroTexto 12">
            <a:extLst>
              <a:ext uri="{FF2B5EF4-FFF2-40B4-BE49-F238E27FC236}">
                <a16:creationId xmlns:a16="http://schemas.microsoft.com/office/drawing/2014/main" id="{A4C51E1C-2C0E-4364-A597-4E5115A0A914}"/>
              </a:ext>
            </a:extLst>
          </p:cNvPr>
          <p:cNvSpPr txBox="1"/>
          <p:nvPr/>
        </p:nvSpPr>
        <p:spPr>
          <a:xfrm>
            <a:off x="633611" y="4943355"/>
            <a:ext cx="7759774" cy="1200329"/>
          </a:xfrm>
          <a:prstGeom prst="rect">
            <a:avLst/>
          </a:prstGeom>
          <a:noFill/>
        </p:spPr>
        <p:txBody>
          <a:bodyPr wrap="square">
            <a:spAutoFit/>
          </a:bodyPr>
          <a:lstStyle/>
          <a:p>
            <a:pPr algn="just"/>
            <a:r>
              <a:rPr lang="es-ES" b="0" i="0" dirty="0">
                <a:solidFill>
                  <a:srgbClr val="333333"/>
                </a:solidFill>
                <a:effectLst/>
                <a:latin typeface="+mn-lt"/>
              </a:rPr>
              <a:t>Con UML 2.0 podemos crear un diagrama donde aclaremos que el coche tiene un motor que mueve las dos llantas delanteras (pero, no las traseras ni el propulsor), y otro que muestra el barco con un motor que exclusivamente mueve su propulsor (y no las llantas)</a:t>
            </a:r>
            <a:endParaRPr lang="ca-ES" dirty="0">
              <a:latin typeface="+mn-lt"/>
            </a:endParaRPr>
          </a:p>
        </p:txBody>
      </p:sp>
    </p:spTree>
    <p:extLst>
      <p:ext uri="{BB962C8B-B14F-4D97-AF65-F5344CB8AC3E}">
        <p14:creationId xmlns:p14="http://schemas.microsoft.com/office/powerpoint/2010/main" val="393873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4">
            <a:extLst>
              <a:ext uri="{FF2B5EF4-FFF2-40B4-BE49-F238E27FC236}">
                <a16:creationId xmlns:a16="http://schemas.microsoft.com/office/drawing/2014/main" id="{054EA586-3DAF-4C5F-8C53-F64A0F727D01}"/>
              </a:ext>
            </a:extLst>
          </p:cNvPr>
          <p:cNvSpPr txBox="1">
            <a:spLocks/>
          </p:cNvSpPr>
          <p:nvPr/>
        </p:nvSpPr>
        <p:spPr>
          <a:xfrm>
            <a:off x="628650" y="620688"/>
            <a:ext cx="8264525" cy="78263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defRPr/>
            </a:pPr>
            <a:r>
              <a:rPr lang="es-ES" sz="3000" dirty="0">
                <a:solidFill>
                  <a:schemeClr val="tx2">
                    <a:lumMod val="60000"/>
                    <a:lumOff val="40000"/>
                  </a:schemeClr>
                </a:solidFill>
              </a:rPr>
              <a:t>Diagramas de componentes *</a:t>
            </a:r>
          </a:p>
        </p:txBody>
      </p:sp>
      <p:sp>
        <p:nvSpPr>
          <p:cNvPr id="14" name="Marcador de texto 6">
            <a:extLst>
              <a:ext uri="{FF2B5EF4-FFF2-40B4-BE49-F238E27FC236}">
                <a16:creationId xmlns:a16="http://schemas.microsoft.com/office/drawing/2014/main" id="{119547D7-01A0-4418-AE21-0B3E0C4CCDA2}"/>
              </a:ext>
            </a:extLst>
          </p:cNvPr>
          <p:cNvSpPr txBox="1">
            <a:spLocks/>
          </p:cNvSpPr>
          <p:nvPr/>
        </p:nvSpPr>
        <p:spPr>
          <a:xfrm>
            <a:off x="539552" y="5979467"/>
            <a:ext cx="5095478"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05</a:t>
            </a:r>
          </a:p>
        </p:txBody>
      </p:sp>
      <p:sp>
        <p:nvSpPr>
          <p:cNvPr id="5" name="CuadroTexto 4">
            <a:extLst>
              <a:ext uri="{FF2B5EF4-FFF2-40B4-BE49-F238E27FC236}">
                <a16:creationId xmlns:a16="http://schemas.microsoft.com/office/drawing/2014/main" id="{33E2D902-2623-4669-AC8E-147B987CB205}"/>
              </a:ext>
            </a:extLst>
          </p:cNvPr>
          <p:cNvSpPr txBox="1"/>
          <p:nvPr/>
        </p:nvSpPr>
        <p:spPr>
          <a:xfrm>
            <a:off x="603535" y="1344537"/>
            <a:ext cx="7911815" cy="646331"/>
          </a:xfrm>
          <a:prstGeom prst="rect">
            <a:avLst/>
          </a:prstGeom>
          <a:noFill/>
        </p:spPr>
        <p:txBody>
          <a:bodyPr wrap="square">
            <a:spAutoFit/>
          </a:bodyPr>
          <a:lstStyle/>
          <a:p>
            <a:pPr algn="just"/>
            <a:r>
              <a:rPr lang="es-ES" dirty="0">
                <a:latin typeface="+mn-lt"/>
              </a:rPr>
              <a:t>Un componente es una pieza del software que conforma el sistema, pieza que puede ser reutilizable y fácilmente sustituible</a:t>
            </a:r>
          </a:p>
        </p:txBody>
      </p:sp>
      <p:sp>
        <p:nvSpPr>
          <p:cNvPr id="7" name="CuadroTexto 6">
            <a:extLst>
              <a:ext uri="{FF2B5EF4-FFF2-40B4-BE49-F238E27FC236}">
                <a16:creationId xmlns:a16="http://schemas.microsoft.com/office/drawing/2014/main" id="{183D5AC2-8CA8-419E-A74D-E0DBA5F22017}"/>
              </a:ext>
            </a:extLst>
          </p:cNvPr>
          <p:cNvSpPr txBox="1"/>
          <p:nvPr/>
        </p:nvSpPr>
        <p:spPr>
          <a:xfrm>
            <a:off x="628650" y="2080910"/>
            <a:ext cx="7886700" cy="646331"/>
          </a:xfrm>
          <a:prstGeom prst="rect">
            <a:avLst/>
          </a:prstGeom>
          <a:noFill/>
        </p:spPr>
        <p:txBody>
          <a:bodyPr wrap="square">
            <a:spAutoFit/>
          </a:bodyPr>
          <a:lstStyle/>
          <a:p>
            <a:pPr algn="just"/>
            <a:r>
              <a:rPr lang="es-ES" dirty="0">
                <a:latin typeface="+mn-lt"/>
              </a:rPr>
              <a:t>Un componente suele utilizar una interfaz que define las operaciones que el componente implementará.</a:t>
            </a:r>
          </a:p>
        </p:txBody>
      </p:sp>
      <p:sp>
        <p:nvSpPr>
          <p:cNvPr id="9" name="CuadroTexto 8">
            <a:extLst>
              <a:ext uri="{FF2B5EF4-FFF2-40B4-BE49-F238E27FC236}">
                <a16:creationId xmlns:a16="http://schemas.microsoft.com/office/drawing/2014/main" id="{FA7BAA08-0455-4161-9524-89CD404CBD42}"/>
              </a:ext>
            </a:extLst>
          </p:cNvPr>
          <p:cNvSpPr txBox="1"/>
          <p:nvPr/>
        </p:nvSpPr>
        <p:spPr>
          <a:xfrm>
            <a:off x="628650" y="2817283"/>
            <a:ext cx="7886700" cy="646331"/>
          </a:xfrm>
          <a:prstGeom prst="rect">
            <a:avLst/>
          </a:prstGeom>
          <a:noFill/>
        </p:spPr>
        <p:txBody>
          <a:bodyPr wrap="square">
            <a:spAutoFit/>
          </a:bodyPr>
          <a:lstStyle/>
          <a:p>
            <a:pPr algn="just"/>
            <a:r>
              <a:rPr lang="es-ES" dirty="0">
                <a:latin typeface="+mn-lt"/>
              </a:rPr>
              <a:t>Una interfaz contiene la declaración de las operaciones sin su implementación, las cuales tendrán que ser implementadas por una clase o componente.</a:t>
            </a:r>
          </a:p>
        </p:txBody>
      </p:sp>
      <p:pic>
        <p:nvPicPr>
          <p:cNvPr id="8" name="Imagen 7">
            <a:extLst>
              <a:ext uri="{FF2B5EF4-FFF2-40B4-BE49-F238E27FC236}">
                <a16:creationId xmlns:a16="http://schemas.microsoft.com/office/drawing/2014/main" id="{E3C0F47C-D34B-4F4A-92AB-DC3874D0A5BF}"/>
              </a:ext>
            </a:extLst>
          </p:cNvPr>
          <p:cNvPicPr>
            <a:picLocks noChangeAspect="1"/>
          </p:cNvPicPr>
          <p:nvPr/>
        </p:nvPicPr>
        <p:blipFill>
          <a:blip r:embed="rId3"/>
          <a:stretch>
            <a:fillRect/>
          </a:stretch>
        </p:blipFill>
        <p:spPr>
          <a:xfrm>
            <a:off x="2771800" y="3682115"/>
            <a:ext cx="4429125" cy="2352675"/>
          </a:xfrm>
          <a:prstGeom prst="rect">
            <a:avLst/>
          </a:prstGeom>
          <a:ln>
            <a:solidFill>
              <a:schemeClr val="accent1">
                <a:tint val="40000"/>
                <a:hueOff val="0"/>
                <a:satOff val="0"/>
                <a:lumOff val="0"/>
              </a:schemeClr>
            </a:solidFill>
          </a:ln>
        </p:spPr>
      </p:pic>
    </p:spTree>
    <p:extLst>
      <p:ext uri="{BB962C8B-B14F-4D97-AF65-F5344CB8AC3E}">
        <p14:creationId xmlns:p14="http://schemas.microsoft.com/office/powerpoint/2010/main" val="4195737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B3AF4DF2-6D07-4943-BAB3-9E32FAE06E1F}"/>
              </a:ext>
            </a:extLst>
          </p:cNvPr>
          <p:cNvPicPr>
            <a:picLocks noChangeAspect="1"/>
          </p:cNvPicPr>
          <p:nvPr/>
        </p:nvPicPr>
        <p:blipFill>
          <a:blip r:embed="rId3"/>
          <a:stretch>
            <a:fillRect/>
          </a:stretch>
        </p:blipFill>
        <p:spPr>
          <a:xfrm>
            <a:off x="3616022" y="1916832"/>
            <a:ext cx="4844410" cy="3579203"/>
          </a:xfrm>
          <a:prstGeom prst="rect">
            <a:avLst/>
          </a:prstGeom>
          <a:ln>
            <a:solidFill>
              <a:schemeClr val="accent1">
                <a:tint val="40000"/>
                <a:hueOff val="0"/>
                <a:satOff val="0"/>
                <a:lumOff val="0"/>
              </a:schemeClr>
            </a:solidFill>
          </a:ln>
        </p:spPr>
      </p:pic>
      <p:sp>
        <p:nvSpPr>
          <p:cNvPr id="11" name="Título 4">
            <a:extLst>
              <a:ext uri="{FF2B5EF4-FFF2-40B4-BE49-F238E27FC236}">
                <a16:creationId xmlns:a16="http://schemas.microsoft.com/office/drawing/2014/main" id="{054EA586-3DAF-4C5F-8C53-F64A0F727D01}"/>
              </a:ext>
            </a:extLst>
          </p:cNvPr>
          <p:cNvSpPr txBox="1">
            <a:spLocks/>
          </p:cNvSpPr>
          <p:nvPr/>
        </p:nvSpPr>
        <p:spPr>
          <a:xfrm>
            <a:off x="628650" y="620688"/>
            <a:ext cx="8264525" cy="78263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defRPr/>
            </a:pPr>
            <a:r>
              <a:rPr lang="es-ES" sz="3000" dirty="0">
                <a:solidFill>
                  <a:schemeClr val="tx2">
                    <a:lumMod val="60000"/>
                    <a:lumOff val="40000"/>
                  </a:schemeClr>
                </a:solidFill>
              </a:rPr>
              <a:t>Diagramas de despliegue *</a:t>
            </a:r>
          </a:p>
        </p:txBody>
      </p:sp>
      <p:sp>
        <p:nvSpPr>
          <p:cNvPr id="14" name="Marcador de texto 6">
            <a:extLst>
              <a:ext uri="{FF2B5EF4-FFF2-40B4-BE49-F238E27FC236}">
                <a16:creationId xmlns:a16="http://schemas.microsoft.com/office/drawing/2014/main" id="{119547D7-01A0-4418-AE21-0B3E0C4CCDA2}"/>
              </a:ext>
            </a:extLst>
          </p:cNvPr>
          <p:cNvSpPr txBox="1">
            <a:spLocks/>
          </p:cNvSpPr>
          <p:nvPr/>
        </p:nvSpPr>
        <p:spPr>
          <a:xfrm>
            <a:off x="539552" y="5979467"/>
            <a:ext cx="5095478"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05</a:t>
            </a:r>
          </a:p>
        </p:txBody>
      </p:sp>
      <p:sp>
        <p:nvSpPr>
          <p:cNvPr id="5" name="CuadroTexto 4">
            <a:extLst>
              <a:ext uri="{FF2B5EF4-FFF2-40B4-BE49-F238E27FC236}">
                <a16:creationId xmlns:a16="http://schemas.microsoft.com/office/drawing/2014/main" id="{A75A22CA-8036-489D-BE97-53E73FAE3E9A}"/>
              </a:ext>
            </a:extLst>
          </p:cNvPr>
          <p:cNvSpPr txBox="1"/>
          <p:nvPr/>
        </p:nvSpPr>
        <p:spPr>
          <a:xfrm>
            <a:off x="628650" y="1403325"/>
            <a:ext cx="8047806" cy="646331"/>
          </a:xfrm>
          <a:prstGeom prst="rect">
            <a:avLst/>
          </a:prstGeom>
          <a:noFill/>
        </p:spPr>
        <p:txBody>
          <a:bodyPr wrap="square">
            <a:spAutoFit/>
          </a:bodyPr>
          <a:lstStyle/>
          <a:p>
            <a:r>
              <a:rPr lang="es-ES" dirty="0">
                <a:latin typeface="+mn-lt"/>
              </a:rPr>
              <a:t>Describe la distribución de las partes de una aplicación y sus interrelaciones, todo en tiempo de ejecución.</a:t>
            </a:r>
          </a:p>
        </p:txBody>
      </p:sp>
      <p:sp>
        <p:nvSpPr>
          <p:cNvPr id="7" name="CuadroTexto 6">
            <a:extLst>
              <a:ext uri="{FF2B5EF4-FFF2-40B4-BE49-F238E27FC236}">
                <a16:creationId xmlns:a16="http://schemas.microsoft.com/office/drawing/2014/main" id="{B9EA232B-5988-47BF-8FBF-91CAE3C4C3E6}"/>
              </a:ext>
            </a:extLst>
          </p:cNvPr>
          <p:cNvSpPr txBox="1"/>
          <p:nvPr/>
        </p:nvSpPr>
        <p:spPr>
          <a:xfrm>
            <a:off x="628650" y="2233515"/>
            <a:ext cx="2863230" cy="3139321"/>
          </a:xfrm>
          <a:prstGeom prst="rect">
            <a:avLst/>
          </a:prstGeom>
          <a:noFill/>
        </p:spPr>
        <p:txBody>
          <a:bodyPr wrap="square">
            <a:spAutoFit/>
          </a:bodyPr>
          <a:lstStyle/>
          <a:p>
            <a:pPr algn="just"/>
            <a:r>
              <a:rPr lang="es-ES" dirty="0">
                <a:latin typeface="+mn-lt"/>
              </a:rPr>
              <a:t>El diagrama de despliegue describe la configuración de un sistema de software en tiempo de ejecución, en términos de recursos de hardware y de los componentes de software, procesos y objetos (en memoria o almacenados en bases de datos, por ejemplo) que se hospedan.</a:t>
            </a:r>
          </a:p>
        </p:txBody>
      </p:sp>
    </p:spTree>
    <p:extLst>
      <p:ext uri="{BB962C8B-B14F-4D97-AF65-F5344CB8AC3E}">
        <p14:creationId xmlns:p14="http://schemas.microsoft.com/office/powerpoint/2010/main" val="4194185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4">
            <a:extLst>
              <a:ext uri="{FF2B5EF4-FFF2-40B4-BE49-F238E27FC236}">
                <a16:creationId xmlns:a16="http://schemas.microsoft.com/office/drawing/2014/main" id="{054EA586-3DAF-4C5F-8C53-F64A0F727D01}"/>
              </a:ext>
            </a:extLst>
          </p:cNvPr>
          <p:cNvSpPr txBox="1">
            <a:spLocks/>
          </p:cNvSpPr>
          <p:nvPr/>
        </p:nvSpPr>
        <p:spPr>
          <a:xfrm>
            <a:off x="628650" y="620688"/>
            <a:ext cx="8264525" cy="78263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defRPr/>
            </a:pPr>
            <a:r>
              <a:rPr lang="es-ES" sz="3000" dirty="0">
                <a:solidFill>
                  <a:schemeClr val="tx2">
                    <a:lumMod val="60000"/>
                    <a:lumOff val="40000"/>
                  </a:schemeClr>
                </a:solidFill>
              </a:rPr>
              <a:t>Herramientas UML</a:t>
            </a:r>
          </a:p>
        </p:txBody>
      </p:sp>
      <p:sp>
        <p:nvSpPr>
          <p:cNvPr id="14" name="Marcador de texto 6">
            <a:extLst>
              <a:ext uri="{FF2B5EF4-FFF2-40B4-BE49-F238E27FC236}">
                <a16:creationId xmlns:a16="http://schemas.microsoft.com/office/drawing/2014/main" id="{119547D7-01A0-4418-AE21-0B3E0C4CCDA2}"/>
              </a:ext>
            </a:extLst>
          </p:cNvPr>
          <p:cNvSpPr txBox="1">
            <a:spLocks/>
          </p:cNvSpPr>
          <p:nvPr/>
        </p:nvSpPr>
        <p:spPr>
          <a:xfrm>
            <a:off x="539552" y="5979467"/>
            <a:ext cx="5095478"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05</a:t>
            </a:r>
          </a:p>
        </p:txBody>
      </p:sp>
      <p:sp>
        <p:nvSpPr>
          <p:cNvPr id="10" name="CuadroTexto 9">
            <a:extLst>
              <a:ext uri="{FF2B5EF4-FFF2-40B4-BE49-F238E27FC236}">
                <a16:creationId xmlns:a16="http://schemas.microsoft.com/office/drawing/2014/main" id="{7A98172C-BE2F-402B-91BD-DD14164FB5B8}"/>
              </a:ext>
            </a:extLst>
          </p:cNvPr>
          <p:cNvSpPr txBox="1"/>
          <p:nvPr/>
        </p:nvSpPr>
        <p:spPr>
          <a:xfrm>
            <a:off x="679697" y="3324147"/>
            <a:ext cx="7183710" cy="369332"/>
          </a:xfrm>
          <a:prstGeom prst="rect">
            <a:avLst/>
          </a:prstGeom>
          <a:noFill/>
        </p:spPr>
        <p:txBody>
          <a:bodyPr wrap="square">
            <a:spAutoFit/>
          </a:bodyPr>
          <a:lstStyle/>
          <a:p>
            <a:r>
              <a:rPr lang="ca-ES" dirty="0">
                <a:hlinkClick r:id="rId3"/>
              </a:rPr>
              <a:t>https://www.modelio.org/downloads/download-modelio.html</a:t>
            </a:r>
            <a:r>
              <a:rPr lang="ca-ES" dirty="0"/>
              <a:t> </a:t>
            </a:r>
          </a:p>
        </p:txBody>
      </p:sp>
      <p:sp>
        <p:nvSpPr>
          <p:cNvPr id="12" name="CuadroTexto 11">
            <a:extLst>
              <a:ext uri="{FF2B5EF4-FFF2-40B4-BE49-F238E27FC236}">
                <a16:creationId xmlns:a16="http://schemas.microsoft.com/office/drawing/2014/main" id="{91CD61FA-116A-478B-8901-820890529160}"/>
              </a:ext>
            </a:extLst>
          </p:cNvPr>
          <p:cNvSpPr txBox="1"/>
          <p:nvPr/>
        </p:nvSpPr>
        <p:spPr>
          <a:xfrm>
            <a:off x="664492" y="4077166"/>
            <a:ext cx="7723932" cy="646331"/>
          </a:xfrm>
          <a:prstGeom prst="rect">
            <a:avLst/>
          </a:prstGeom>
          <a:noFill/>
        </p:spPr>
        <p:txBody>
          <a:bodyPr wrap="square">
            <a:spAutoFit/>
          </a:bodyPr>
          <a:lstStyle/>
          <a:p>
            <a:r>
              <a:rPr lang="es-ES" sz="1800" b="1" dirty="0">
                <a:solidFill>
                  <a:srgbClr val="000000"/>
                </a:solidFill>
                <a:effectLst/>
                <a:highlight>
                  <a:srgbClr val="FFFFFF"/>
                </a:highlight>
                <a:latin typeface="Arial" panose="020B0604020202020204" pitchFamily="34" charset="0"/>
                <a:ea typeface="Arial" panose="020B0604020202020204" pitchFamily="34" charset="0"/>
              </a:rPr>
              <a:t>Draw.io</a:t>
            </a:r>
            <a:r>
              <a:rPr lang="es-ES" sz="1800" dirty="0">
                <a:solidFill>
                  <a:srgbClr val="000000"/>
                </a:solidFill>
                <a:effectLst/>
                <a:highlight>
                  <a:srgbClr val="FFFFFF"/>
                </a:highlight>
                <a:latin typeface="Arial" panose="020B0604020202020204" pitchFamily="34" charset="0"/>
                <a:ea typeface="Arial" panose="020B0604020202020204" pitchFamily="34" charset="0"/>
              </a:rPr>
              <a:t> es una herramienta web que te permite crear diferentes tipos de diagramas UML y guardarlos en la nube.</a:t>
            </a:r>
            <a:endParaRPr lang="ca-ES" dirty="0"/>
          </a:p>
        </p:txBody>
      </p:sp>
      <p:sp>
        <p:nvSpPr>
          <p:cNvPr id="13" name="CuadroTexto 12">
            <a:extLst>
              <a:ext uri="{FF2B5EF4-FFF2-40B4-BE49-F238E27FC236}">
                <a16:creationId xmlns:a16="http://schemas.microsoft.com/office/drawing/2014/main" id="{E04F6F89-1F57-4078-8D09-54BBF226D54D}"/>
              </a:ext>
            </a:extLst>
          </p:cNvPr>
          <p:cNvSpPr txBox="1"/>
          <p:nvPr/>
        </p:nvSpPr>
        <p:spPr>
          <a:xfrm>
            <a:off x="664492" y="1410196"/>
            <a:ext cx="7795940" cy="1754326"/>
          </a:xfrm>
          <a:prstGeom prst="rect">
            <a:avLst/>
          </a:prstGeom>
          <a:noFill/>
        </p:spPr>
        <p:txBody>
          <a:bodyPr wrap="square">
            <a:spAutoFit/>
          </a:bodyPr>
          <a:lstStyle/>
          <a:p>
            <a:pPr algn="just"/>
            <a:r>
              <a:rPr lang="es-ES" sz="1800" b="1" dirty="0">
                <a:solidFill>
                  <a:srgbClr val="000000"/>
                </a:solidFill>
                <a:effectLst/>
                <a:highlight>
                  <a:srgbClr val="FFFFFF"/>
                </a:highlight>
                <a:latin typeface="Arial" panose="020B0604020202020204" pitchFamily="34" charset="0"/>
                <a:ea typeface="Arial" panose="020B0604020202020204" pitchFamily="34" charset="0"/>
              </a:rPr>
              <a:t>Modelio </a:t>
            </a:r>
            <a:r>
              <a:rPr lang="es-ES" sz="1800" dirty="0">
                <a:solidFill>
                  <a:srgbClr val="000000"/>
                </a:solidFill>
                <a:effectLst/>
                <a:highlight>
                  <a:srgbClr val="FFFFFF"/>
                </a:highlight>
                <a:latin typeface="Arial" panose="020B0604020202020204" pitchFamily="34" charset="0"/>
                <a:ea typeface="Arial" panose="020B0604020202020204" pitchFamily="34" charset="0"/>
              </a:rPr>
              <a:t>aplicación multiplataforma para la generación de diagramas UML. Está especializado en el modelado con UML y otros lenguajes gráficos. También permite generar código a partir de los diagramas como generar diagramas a partir de código fuente. </a:t>
            </a:r>
          </a:p>
          <a:p>
            <a:pPr algn="just"/>
            <a:endParaRPr lang="es-ES" dirty="0">
              <a:solidFill>
                <a:srgbClr val="000000"/>
              </a:solidFill>
              <a:highlight>
                <a:srgbClr val="FFFFFF"/>
              </a:highlight>
              <a:ea typeface="Arial" panose="020B0604020202020204" pitchFamily="34" charset="0"/>
            </a:endParaRPr>
          </a:p>
          <a:p>
            <a:pPr algn="just"/>
            <a:r>
              <a:rPr lang="es-ES" sz="1800" dirty="0">
                <a:solidFill>
                  <a:srgbClr val="000000"/>
                </a:solidFill>
                <a:effectLst/>
                <a:highlight>
                  <a:srgbClr val="FFFFFF"/>
                </a:highlight>
                <a:latin typeface="Arial" panose="020B0604020202020204" pitchFamily="34" charset="0"/>
                <a:ea typeface="Arial" panose="020B0604020202020204" pitchFamily="34" charset="0"/>
              </a:rPr>
              <a:t>El entorno Modelio se ha implementado a partir del IDE Eclipse. </a:t>
            </a:r>
            <a:endParaRPr lang="ca-ES" dirty="0"/>
          </a:p>
        </p:txBody>
      </p:sp>
      <p:sp>
        <p:nvSpPr>
          <p:cNvPr id="15" name="CuadroTexto 14">
            <a:extLst>
              <a:ext uri="{FF2B5EF4-FFF2-40B4-BE49-F238E27FC236}">
                <a16:creationId xmlns:a16="http://schemas.microsoft.com/office/drawing/2014/main" id="{775754EE-316B-4A4D-A1FF-F73663E6CF70}"/>
              </a:ext>
            </a:extLst>
          </p:cNvPr>
          <p:cNvSpPr txBox="1"/>
          <p:nvPr/>
        </p:nvSpPr>
        <p:spPr>
          <a:xfrm>
            <a:off x="664492" y="4831864"/>
            <a:ext cx="7291884" cy="369332"/>
          </a:xfrm>
          <a:prstGeom prst="rect">
            <a:avLst/>
          </a:prstGeom>
          <a:noFill/>
        </p:spPr>
        <p:txBody>
          <a:bodyPr wrap="square">
            <a:spAutoFit/>
          </a:bodyPr>
          <a:lstStyle/>
          <a:p>
            <a:r>
              <a:rPr lang="ca-ES" dirty="0">
                <a:hlinkClick r:id="rId4"/>
              </a:rPr>
              <a:t>https://draw.io</a:t>
            </a:r>
            <a:r>
              <a:rPr lang="ca-ES" dirty="0"/>
              <a:t> </a:t>
            </a:r>
          </a:p>
        </p:txBody>
      </p:sp>
    </p:spTree>
    <p:extLst>
      <p:ext uri="{BB962C8B-B14F-4D97-AF65-F5344CB8AC3E}">
        <p14:creationId xmlns:p14="http://schemas.microsoft.com/office/powerpoint/2010/main" val="2956941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4">
            <a:extLst>
              <a:ext uri="{FF2B5EF4-FFF2-40B4-BE49-F238E27FC236}">
                <a16:creationId xmlns:a16="http://schemas.microsoft.com/office/drawing/2014/main" id="{054EA586-3DAF-4C5F-8C53-F64A0F727D01}"/>
              </a:ext>
            </a:extLst>
          </p:cNvPr>
          <p:cNvSpPr txBox="1">
            <a:spLocks/>
          </p:cNvSpPr>
          <p:nvPr/>
        </p:nvSpPr>
        <p:spPr>
          <a:xfrm>
            <a:off x="628650" y="620688"/>
            <a:ext cx="8264525" cy="78263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defRPr/>
            </a:pPr>
            <a:r>
              <a:rPr lang="es-ES" sz="3000" dirty="0">
                <a:solidFill>
                  <a:schemeClr val="tx2">
                    <a:lumMod val="60000"/>
                    <a:lumOff val="40000"/>
                  </a:schemeClr>
                </a:solidFill>
              </a:rPr>
              <a:t>Ingeniera inversa en UML</a:t>
            </a:r>
          </a:p>
        </p:txBody>
      </p:sp>
      <p:sp>
        <p:nvSpPr>
          <p:cNvPr id="14" name="Marcador de texto 6">
            <a:extLst>
              <a:ext uri="{FF2B5EF4-FFF2-40B4-BE49-F238E27FC236}">
                <a16:creationId xmlns:a16="http://schemas.microsoft.com/office/drawing/2014/main" id="{119547D7-01A0-4418-AE21-0B3E0C4CCDA2}"/>
              </a:ext>
            </a:extLst>
          </p:cNvPr>
          <p:cNvSpPr txBox="1">
            <a:spLocks/>
          </p:cNvSpPr>
          <p:nvPr/>
        </p:nvSpPr>
        <p:spPr>
          <a:xfrm>
            <a:off x="539552" y="5979467"/>
            <a:ext cx="5095478"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05</a:t>
            </a:r>
          </a:p>
        </p:txBody>
      </p:sp>
      <p:sp>
        <p:nvSpPr>
          <p:cNvPr id="13" name="CuadroTexto 12">
            <a:extLst>
              <a:ext uri="{FF2B5EF4-FFF2-40B4-BE49-F238E27FC236}">
                <a16:creationId xmlns:a16="http://schemas.microsoft.com/office/drawing/2014/main" id="{E04F6F89-1F57-4078-8D09-54BBF226D54D}"/>
              </a:ext>
            </a:extLst>
          </p:cNvPr>
          <p:cNvSpPr txBox="1"/>
          <p:nvPr/>
        </p:nvSpPr>
        <p:spPr>
          <a:xfrm>
            <a:off x="664492" y="1410196"/>
            <a:ext cx="7795940" cy="2031325"/>
          </a:xfrm>
          <a:prstGeom prst="rect">
            <a:avLst/>
          </a:prstGeom>
          <a:noFill/>
        </p:spPr>
        <p:txBody>
          <a:bodyPr wrap="square">
            <a:spAutoFit/>
          </a:bodyPr>
          <a:lstStyle/>
          <a:p>
            <a:pPr algn="just"/>
            <a:r>
              <a:rPr lang="es-ES" sz="1800" dirty="0">
                <a:solidFill>
                  <a:srgbClr val="000000"/>
                </a:solidFill>
                <a:effectLst/>
                <a:highlight>
                  <a:srgbClr val="FFFFFF"/>
                </a:highlight>
                <a:latin typeface="Arial" panose="020B0604020202020204" pitchFamily="34" charset="0"/>
                <a:ea typeface="Arial" panose="020B0604020202020204" pitchFamily="34" charset="0"/>
              </a:rPr>
              <a:t>La ingeniería inversa, en el contexto de los diagramas de clases es un proceso que permite a través de un código fuente ya realizado, construir el diagrama con la finalidad de representarlo.</a:t>
            </a:r>
          </a:p>
          <a:p>
            <a:pPr algn="just"/>
            <a:endParaRPr lang="es-ES" sz="1800" dirty="0">
              <a:solidFill>
                <a:srgbClr val="000000"/>
              </a:solidFill>
              <a:effectLst/>
              <a:highlight>
                <a:srgbClr val="FFFFFF"/>
              </a:highlight>
              <a:latin typeface="Arial" panose="020B0604020202020204" pitchFamily="34" charset="0"/>
              <a:ea typeface="Arial" panose="020B0604020202020204" pitchFamily="34" charset="0"/>
            </a:endParaRPr>
          </a:p>
          <a:p>
            <a:pPr algn="just"/>
            <a:r>
              <a:rPr lang="es-ES" sz="1800" dirty="0">
                <a:solidFill>
                  <a:srgbClr val="000000"/>
                </a:solidFill>
                <a:effectLst/>
                <a:highlight>
                  <a:srgbClr val="FFFFFF"/>
                </a:highlight>
                <a:latin typeface="Arial" panose="020B0604020202020204" pitchFamily="34" charset="0"/>
                <a:ea typeface="Arial" panose="020B0604020202020204" pitchFamily="34" charset="0"/>
              </a:rPr>
              <a:t>Algunos IDE ofrecen una herramienta para llevar a cabo esta tarea. A partir de un proyecto ya codificado, será posible obtener el diagrama que lo representa. </a:t>
            </a:r>
          </a:p>
        </p:txBody>
      </p:sp>
    </p:spTree>
    <p:extLst>
      <p:ext uri="{BB962C8B-B14F-4D97-AF65-F5344CB8AC3E}">
        <p14:creationId xmlns:p14="http://schemas.microsoft.com/office/powerpoint/2010/main" val="36249421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3AC3BEA-35CB-4C73-B00B-C053105ADE60}"/>
              </a:ext>
            </a:extLst>
          </p:cNvPr>
          <p:cNvSpPr>
            <a:spLocks noGrp="1"/>
          </p:cNvSpPr>
          <p:nvPr>
            <p:ph type="title"/>
          </p:nvPr>
        </p:nvSpPr>
        <p:spPr>
          <a:xfrm>
            <a:off x="628650" y="620688"/>
            <a:ext cx="8264525" cy="782637"/>
          </a:xfrm>
        </p:spPr>
        <p:txBody>
          <a:bodyPr/>
          <a:lstStyle/>
          <a:p>
            <a:pPr eaLnBrk="1" hangingPunct="1">
              <a:defRPr/>
            </a:pPr>
            <a:r>
              <a:rPr lang="es-ES" dirty="0" err="1"/>
              <a:t>Object</a:t>
            </a:r>
            <a:r>
              <a:rPr lang="es-ES" dirty="0"/>
              <a:t> Management </a:t>
            </a:r>
            <a:r>
              <a:rPr lang="es-ES" dirty="0" err="1"/>
              <a:t>Group</a:t>
            </a:r>
            <a:endParaRPr lang="es-ES" dirty="0"/>
          </a:p>
        </p:txBody>
      </p:sp>
      <p:sp>
        <p:nvSpPr>
          <p:cNvPr id="15363" name="Marcador de texto 5">
            <a:extLst>
              <a:ext uri="{FF2B5EF4-FFF2-40B4-BE49-F238E27FC236}">
                <a16:creationId xmlns:a16="http://schemas.microsoft.com/office/drawing/2014/main" id="{B09ACEC6-31CD-4EAF-9B7E-68E627959267}"/>
              </a:ext>
            </a:extLst>
          </p:cNvPr>
          <p:cNvSpPr>
            <a:spLocks noGrp="1"/>
          </p:cNvSpPr>
          <p:nvPr>
            <p:ph type="body" sz="quarter" idx="10"/>
          </p:nvPr>
        </p:nvSpPr>
        <p:spPr bwMode="auto">
          <a:xfrm>
            <a:off x="628650" y="1556717"/>
            <a:ext cx="8264525" cy="403252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50000"/>
              </a:lnSpc>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La misión del </a:t>
            </a:r>
            <a:r>
              <a:rPr lang="es-ES" sz="1800" dirty="0" err="1">
                <a:solidFill>
                  <a:srgbClr val="000000"/>
                </a:solidFill>
                <a:effectLst/>
                <a:latin typeface="Calibri" panose="020F0502020204030204" pitchFamily="34" charset="0"/>
                <a:ea typeface="Arial" panose="020B0604020202020204" pitchFamily="34" charset="0"/>
                <a:cs typeface="Calibri" panose="020F0502020204030204" pitchFamily="34" charset="0"/>
              </a:rPr>
              <a:t>Object</a:t>
            </a: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Management </a:t>
            </a:r>
            <a:r>
              <a:rPr lang="es-ES" sz="1800" dirty="0" err="1">
                <a:solidFill>
                  <a:srgbClr val="000000"/>
                </a:solidFill>
                <a:effectLst/>
                <a:latin typeface="Calibri" panose="020F0502020204030204" pitchFamily="34" charset="0"/>
                <a:ea typeface="Arial" panose="020B0604020202020204" pitchFamily="34" charset="0"/>
                <a:cs typeface="Calibri" panose="020F0502020204030204" pitchFamily="34" charset="0"/>
              </a:rPr>
              <a:t>Group</a:t>
            </a: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(OMG) es desarrollar estándares tecnológicos que brinden valor en el mundo real para miles de industrias verticales. OMG se dedica a reunir a su membresía internacional de usuarios finales, proveedores, agencias gubernamentales, universidades e instituciones de investigación para desarrollar y revisar estos estándares a medida que las tecnologías cambian a lo largo de los años.</a:t>
            </a:r>
          </a:p>
          <a:p>
            <a:pPr algn="just">
              <a:lnSpc>
                <a:spcPct val="150000"/>
              </a:lnSpc>
            </a:pPr>
            <a:endParaRPr lang="es-ES" sz="1800" dirty="0">
              <a:solidFill>
                <a:srgbClr val="000000"/>
              </a:solidFill>
              <a:latin typeface="Calibri" panose="020F0502020204030204" pitchFamily="34" charset="0"/>
              <a:ea typeface="Arial" panose="020B0604020202020204" pitchFamily="34" charset="0"/>
              <a:cs typeface="Calibri" panose="020F0502020204030204" pitchFamily="34" charset="0"/>
            </a:endParaRPr>
          </a:p>
          <a:p>
            <a:pPr algn="just">
              <a:lnSpc>
                <a:spcPct val="150000"/>
              </a:lnSpc>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Certificaciones UML</a:t>
            </a:r>
          </a:p>
          <a:p>
            <a:pPr algn="just">
              <a:lnSpc>
                <a:spcPct val="150000"/>
              </a:lnSpc>
            </a:pPr>
            <a:r>
              <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hlinkClick r:id="rId2"/>
              </a:rPr>
              <a:t>https://www.omg.org/ocup-2/index.htm</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a:p>
            <a:pPr algn="just">
              <a:lnSpc>
                <a:spcPct val="150000"/>
              </a:lnSpc>
            </a:pPr>
            <a:endParaRPr lang="ca-ES" sz="16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p:txBody>
      </p:sp>
      <p:sp>
        <p:nvSpPr>
          <p:cNvPr id="7" name="Marcador de texto 6">
            <a:extLst>
              <a:ext uri="{FF2B5EF4-FFF2-40B4-BE49-F238E27FC236}">
                <a16:creationId xmlns:a16="http://schemas.microsoft.com/office/drawing/2014/main" id="{B5CAC0DA-EADB-4BB0-A314-ACB01D699BDC}"/>
              </a:ext>
            </a:extLst>
          </p:cNvPr>
          <p:cNvSpPr>
            <a:spLocks noGrp="1"/>
          </p:cNvSpPr>
          <p:nvPr>
            <p:ph type="body" sz="quarter" idx="12"/>
          </p:nvPr>
        </p:nvSpPr>
        <p:spPr>
          <a:xfrm>
            <a:off x="628650" y="6164263"/>
            <a:ext cx="5095478" cy="527050"/>
          </a:xfrm>
        </p:spPr>
        <p:txBody>
          <a:bodyPr/>
          <a:lstStyle/>
          <a:p>
            <a:pPr eaLnBrk="1" hangingPunct="1">
              <a:defRPr/>
            </a:pPr>
            <a:r>
              <a:rPr lang="es-ES" dirty="0"/>
              <a:t>DAM / DAW – M05 – Clase 05</a:t>
            </a:r>
          </a:p>
        </p:txBody>
      </p:sp>
    </p:spTree>
    <p:extLst>
      <p:ext uri="{BB962C8B-B14F-4D97-AF65-F5344CB8AC3E}">
        <p14:creationId xmlns:p14="http://schemas.microsoft.com/office/powerpoint/2010/main" val="766866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3AC3BEA-35CB-4C73-B00B-C053105ADE60}"/>
              </a:ext>
            </a:extLst>
          </p:cNvPr>
          <p:cNvSpPr>
            <a:spLocks noGrp="1"/>
          </p:cNvSpPr>
          <p:nvPr>
            <p:ph type="title"/>
          </p:nvPr>
        </p:nvSpPr>
        <p:spPr>
          <a:xfrm>
            <a:off x="628650" y="620688"/>
            <a:ext cx="8264525" cy="782637"/>
          </a:xfrm>
        </p:spPr>
        <p:txBody>
          <a:bodyPr/>
          <a:lstStyle/>
          <a:p>
            <a:pPr eaLnBrk="1" hangingPunct="1">
              <a:defRPr/>
            </a:pPr>
            <a:r>
              <a:rPr lang="es-ES" dirty="0" err="1"/>
              <a:t>Object</a:t>
            </a:r>
            <a:r>
              <a:rPr lang="es-ES" dirty="0"/>
              <a:t> Management </a:t>
            </a:r>
            <a:r>
              <a:rPr lang="es-ES" dirty="0" err="1"/>
              <a:t>Group</a:t>
            </a:r>
            <a:endParaRPr lang="es-ES" dirty="0"/>
          </a:p>
        </p:txBody>
      </p:sp>
      <p:sp>
        <p:nvSpPr>
          <p:cNvPr id="15363" name="Marcador de texto 5">
            <a:extLst>
              <a:ext uri="{FF2B5EF4-FFF2-40B4-BE49-F238E27FC236}">
                <a16:creationId xmlns:a16="http://schemas.microsoft.com/office/drawing/2014/main" id="{B09ACEC6-31CD-4EAF-9B7E-68E627959267}"/>
              </a:ext>
            </a:extLst>
          </p:cNvPr>
          <p:cNvSpPr>
            <a:spLocks noGrp="1"/>
          </p:cNvSpPr>
          <p:nvPr>
            <p:ph type="body" sz="quarter" idx="10"/>
          </p:nvPr>
        </p:nvSpPr>
        <p:spPr bwMode="auto">
          <a:xfrm>
            <a:off x="628650" y="1556717"/>
            <a:ext cx="8264525" cy="403252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50000"/>
              </a:lnSpc>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La misión del </a:t>
            </a:r>
            <a:r>
              <a:rPr lang="es-ES" sz="1800" dirty="0" err="1">
                <a:solidFill>
                  <a:srgbClr val="000000"/>
                </a:solidFill>
                <a:effectLst/>
                <a:latin typeface="Calibri" panose="020F0502020204030204" pitchFamily="34" charset="0"/>
                <a:ea typeface="Arial" panose="020B0604020202020204" pitchFamily="34" charset="0"/>
                <a:cs typeface="Calibri" panose="020F0502020204030204" pitchFamily="34" charset="0"/>
              </a:rPr>
              <a:t>Object</a:t>
            </a: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Management </a:t>
            </a:r>
            <a:r>
              <a:rPr lang="es-ES" sz="1800" dirty="0" err="1">
                <a:solidFill>
                  <a:srgbClr val="000000"/>
                </a:solidFill>
                <a:effectLst/>
                <a:latin typeface="Calibri" panose="020F0502020204030204" pitchFamily="34" charset="0"/>
                <a:ea typeface="Arial" panose="020B0604020202020204" pitchFamily="34" charset="0"/>
                <a:cs typeface="Calibri" panose="020F0502020204030204" pitchFamily="34" charset="0"/>
              </a:rPr>
              <a:t>Group</a:t>
            </a: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(OMG) es desarrollar estándares tecnológicos que brinden valor en el mundo real para miles de industrias verticales. OMG se dedica a reunir a su membresía internacional de usuarios finales, proveedores, agencias gubernamentales, universidades e instituciones de investigación para desarrollar y revisar estos estándares a medida que las tecnologías cambian a lo largo de los años.</a:t>
            </a:r>
          </a:p>
          <a:p>
            <a:pPr algn="just">
              <a:lnSpc>
                <a:spcPct val="150000"/>
              </a:lnSpc>
            </a:pPr>
            <a:endParaRPr lang="es-ES" sz="1800" dirty="0">
              <a:solidFill>
                <a:srgbClr val="000000"/>
              </a:solidFill>
              <a:latin typeface="Calibri" panose="020F0502020204030204" pitchFamily="34" charset="0"/>
              <a:ea typeface="Arial" panose="020B0604020202020204" pitchFamily="34" charset="0"/>
              <a:cs typeface="Calibri" panose="020F0502020204030204" pitchFamily="34" charset="0"/>
            </a:endParaRPr>
          </a:p>
          <a:p>
            <a:pPr algn="just">
              <a:lnSpc>
                <a:spcPct val="150000"/>
              </a:lnSpc>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Certificaciones UML</a:t>
            </a:r>
          </a:p>
          <a:p>
            <a:pPr algn="just">
              <a:lnSpc>
                <a:spcPct val="150000"/>
              </a:lnSpc>
            </a:pPr>
            <a:r>
              <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hlinkClick r:id="rId2"/>
              </a:rPr>
              <a:t>https://www.omg.org/ocup-2/index.htm</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a:p>
            <a:pPr algn="just">
              <a:lnSpc>
                <a:spcPct val="150000"/>
              </a:lnSpc>
            </a:pPr>
            <a:endParaRPr lang="ca-ES" sz="16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p:txBody>
      </p:sp>
      <p:sp>
        <p:nvSpPr>
          <p:cNvPr id="7" name="Marcador de texto 6">
            <a:extLst>
              <a:ext uri="{FF2B5EF4-FFF2-40B4-BE49-F238E27FC236}">
                <a16:creationId xmlns:a16="http://schemas.microsoft.com/office/drawing/2014/main" id="{B5CAC0DA-EADB-4BB0-A314-ACB01D699BDC}"/>
              </a:ext>
            </a:extLst>
          </p:cNvPr>
          <p:cNvSpPr>
            <a:spLocks noGrp="1"/>
          </p:cNvSpPr>
          <p:nvPr>
            <p:ph type="body" sz="quarter" idx="12"/>
          </p:nvPr>
        </p:nvSpPr>
        <p:spPr>
          <a:xfrm>
            <a:off x="628650" y="6164263"/>
            <a:ext cx="5095478" cy="527050"/>
          </a:xfrm>
        </p:spPr>
        <p:txBody>
          <a:bodyPr/>
          <a:lstStyle/>
          <a:p>
            <a:pPr eaLnBrk="1" hangingPunct="1">
              <a:defRPr/>
            </a:pPr>
            <a:r>
              <a:rPr lang="es-ES" dirty="0"/>
              <a:t>DAM / DAW – M05 – Clase 05</a:t>
            </a:r>
          </a:p>
        </p:txBody>
      </p:sp>
    </p:spTree>
    <p:extLst>
      <p:ext uri="{BB962C8B-B14F-4D97-AF65-F5344CB8AC3E}">
        <p14:creationId xmlns:p14="http://schemas.microsoft.com/office/powerpoint/2010/main" val="2463359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5459A08-54A9-4D1A-9443-CA40FD4A32C4}"/>
              </a:ext>
            </a:extLst>
          </p:cNvPr>
          <p:cNvPicPr>
            <a:picLocks noChangeAspect="1"/>
          </p:cNvPicPr>
          <p:nvPr/>
        </p:nvPicPr>
        <p:blipFill>
          <a:blip r:embed="rId3"/>
          <a:stretch>
            <a:fillRect/>
          </a:stretch>
        </p:blipFill>
        <p:spPr>
          <a:xfrm>
            <a:off x="594122" y="1932163"/>
            <a:ext cx="7560840" cy="3893946"/>
          </a:xfrm>
          <a:prstGeom prst="rect">
            <a:avLst/>
          </a:prstGeom>
        </p:spPr>
      </p:pic>
      <p:sp>
        <p:nvSpPr>
          <p:cNvPr id="11" name="Título 4">
            <a:extLst>
              <a:ext uri="{FF2B5EF4-FFF2-40B4-BE49-F238E27FC236}">
                <a16:creationId xmlns:a16="http://schemas.microsoft.com/office/drawing/2014/main" id="{054EA586-3DAF-4C5F-8C53-F64A0F727D01}"/>
              </a:ext>
            </a:extLst>
          </p:cNvPr>
          <p:cNvSpPr txBox="1">
            <a:spLocks/>
          </p:cNvSpPr>
          <p:nvPr/>
        </p:nvSpPr>
        <p:spPr>
          <a:xfrm>
            <a:off x="628650" y="620688"/>
            <a:ext cx="8264525" cy="78263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defRPr/>
            </a:pPr>
            <a:r>
              <a:rPr lang="es-ES" sz="3000" dirty="0">
                <a:solidFill>
                  <a:schemeClr val="tx2">
                    <a:lumMod val="60000"/>
                    <a:lumOff val="40000"/>
                  </a:schemeClr>
                </a:solidFill>
              </a:rPr>
              <a:t>Tipos de diagramas</a:t>
            </a:r>
          </a:p>
        </p:txBody>
      </p:sp>
      <p:sp>
        <p:nvSpPr>
          <p:cNvPr id="14" name="Marcador de texto 6">
            <a:extLst>
              <a:ext uri="{FF2B5EF4-FFF2-40B4-BE49-F238E27FC236}">
                <a16:creationId xmlns:a16="http://schemas.microsoft.com/office/drawing/2014/main" id="{119547D7-01A0-4418-AE21-0B3E0C4CCDA2}"/>
              </a:ext>
            </a:extLst>
          </p:cNvPr>
          <p:cNvSpPr txBox="1">
            <a:spLocks/>
          </p:cNvSpPr>
          <p:nvPr/>
        </p:nvSpPr>
        <p:spPr>
          <a:xfrm>
            <a:off x="581199" y="6237312"/>
            <a:ext cx="5095478"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05</a:t>
            </a:r>
          </a:p>
        </p:txBody>
      </p:sp>
      <p:graphicFrame>
        <p:nvGraphicFramePr>
          <p:cNvPr id="15" name="Diagrama 14">
            <a:extLst>
              <a:ext uri="{FF2B5EF4-FFF2-40B4-BE49-F238E27FC236}">
                <a16:creationId xmlns:a16="http://schemas.microsoft.com/office/drawing/2014/main" id="{E88A53DA-BBB9-47A0-A902-6842C791001C}"/>
              </a:ext>
            </a:extLst>
          </p:cNvPr>
          <p:cNvGraphicFramePr/>
          <p:nvPr>
            <p:extLst>
              <p:ext uri="{D42A27DB-BD31-4B8C-83A1-F6EECF244321}">
                <p14:modId xmlns:p14="http://schemas.microsoft.com/office/powerpoint/2010/main" val="2121921108"/>
              </p:ext>
            </p:extLst>
          </p:nvPr>
        </p:nvGraphicFramePr>
        <p:xfrm>
          <a:off x="5580112" y="1031891"/>
          <a:ext cx="4248472" cy="24482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CuadroTexto 16">
            <a:extLst>
              <a:ext uri="{FF2B5EF4-FFF2-40B4-BE49-F238E27FC236}">
                <a16:creationId xmlns:a16="http://schemas.microsoft.com/office/drawing/2014/main" id="{6A72A00E-477E-4CC6-B05A-81C860BE87F6}"/>
              </a:ext>
            </a:extLst>
          </p:cNvPr>
          <p:cNvSpPr txBox="1"/>
          <p:nvPr/>
        </p:nvSpPr>
        <p:spPr>
          <a:xfrm>
            <a:off x="620106" y="1206079"/>
            <a:ext cx="5887566" cy="923330"/>
          </a:xfrm>
          <a:prstGeom prst="rect">
            <a:avLst/>
          </a:prstGeom>
          <a:noFill/>
        </p:spPr>
        <p:txBody>
          <a:bodyPr wrap="square">
            <a:spAutoFit/>
          </a:bodyPr>
          <a:lstStyle/>
          <a:p>
            <a:pPr algn="just"/>
            <a:r>
              <a:rPr lang="es-ES" sz="1800" dirty="0">
                <a:solidFill>
                  <a:srgbClr val="000000"/>
                </a:solidFill>
                <a:effectLst/>
                <a:highlight>
                  <a:srgbClr val="FFFFFF"/>
                </a:highlight>
                <a:latin typeface="Arial" panose="020B0604020202020204" pitchFamily="34" charset="0"/>
                <a:ea typeface="Arial" panose="020B0604020202020204" pitchFamily="34" charset="0"/>
              </a:rPr>
              <a:t>Permiten interpretar los sistemas desde distintos puntos de vista. + habituales: diagramas de clase,  de secuencia,   de casos de uso y de actividad</a:t>
            </a:r>
            <a:endParaRPr lang="ca-E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4">
            <a:extLst>
              <a:ext uri="{FF2B5EF4-FFF2-40B4-BE49-F238E27FC236}">
                <a16:creationId xmlns:a16="http://schemas.microsoft.com/office/drawing/2014/main" id="{054EA586-3DAF-4C5F-8C53-F64A0F727D01}"/>
              </a:ext>
            </a:extLst>
          </p:cNvPr>
          <p:cNvSpPr txBox="1">
            <a:spLocks/>
          </p:cNvSpPr>
          <p:nvPr/>
        </p:nvSpPr>
        <p:spPr>
          <a:xfrm>
            <a:off x="628650" y="620688"/>
            <a:ext cx="8264525" cy="78263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defRPr/>
            </a:pPr>
            <a:r>
              <a:rPr lang="es-ES" sz="3000" dirty="0">
                <a:solidFill>
                  <a:schemeClr val="tx2">
                    <a:lumMod val="60000"/>
                    <a:lumOff val="40000"/>
                  </a:schemeClr>
                </a:solidFill>
              </a:rPr>
              <a:t>Objectos POO</a:t>
            </a:r>
          </a:p>
        </p:txBody>
      </p:sp>
      <p:sp>
        <p:nvSpPr>
          <p:cNvPr id="14" name="Marcador de texto 6">
            <a:extLst>
              <a:ext uri="{FF2B5EF4-FFF2-40B4-BE49-F238E27FC236}">
                <a16:creationId xmlns:a16="http://schemas.microsoft.com/office/drawing/2014/main" id="{119547D7-01A0-4418-AE21-0B3E0C4CCDA2}"/>
              </a:ext>
            </a:extLst>
          </p:cNvPr>
          <p:cNvSpPr txBox="1">
            <a:spLocks/>
          </p:cNvSpPr>
          <p:nvPr/>
        </p:nvSpPr>
        <p:spPr>
          <a:xfrm>
            <a:off x="640813" y="6233467"/>
            <a:ext cx="5095478"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05</a:t>
            </a:r>
          </a:p>
        </p:txBody>
      </p:sp>
      <p:sp>
        <p:nvSpPr>
          <p:cNvPr id="7" name="CuadroTexto 6">
            <a:extLst>
              <a:ext uri="{FF2B5EF4-FFF2-40B4-BE49-F238E27FC236}">
                <a16:creationId xmlns:a16="http://schemas.microsoft.com/office/drawing/2014/main" id="{0E519643-FD67-438C-B60E-B9777C31A619}"/>
              </a:ext>
            </a:extLst>
          </p:cNvPr>
          <p:cNvSpPr txBox="1"/>
          <p:nvPr/>
        </p:nvSpPr>
        <p:spPr>
          <a:xfrm>
            <a:off x="637365" y="1170880"/>
            <a:ext cx="8039091" cy="4619854"/>
          </a:xfrm>
          <a:prstGeom prst="rect">
            <a:avLst/>
          </a:prstGeom>
          <a:noFill/>
        </p:spPr>
        <p:txBody>
          <a:bodyPr wrap="square">
            <a:spAutoFit/>
          </a:bodyPr>
          <a:lstStyle/>
          <a:p>
            <a:pPr marL="342900" lvl="0" indent="-342900" algn="just">
              <a:lnSpc>
                <a:spcPct val="150000"/>
              </a:lnSpc>
              <a:buFont typeface="Symbol" panose="05050102010706020507" pitchFamily="18" charset="2"/>
              <a:buChar char=""/>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Una </a:t>
            </a:r>
            <a:r>
              <a:rPr lang="es-ES" sz="1800" b="1" dirty="0">
                <a:solidFill>
                  <a:srgbClr val="000000"/>
                </a:solidFill>
                <a:effectLst/>
                <a:latin typeface="Calibri" panose="020F0502020204030204" pitchFamily="34" charset="0"/>
                <a:ea typeface="Arial" panose="020B0604020202020204" pitchFamily="34" charset="0"/>
                <a:cs typeface="Calibri" panose="020F0502020204030204" pitchFamily="34" charset="0"/>
              </a:rPr>
              <a:t>clase </a:t>
            </a: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es la unidad básica que encapsula toda la información de un objeto a través de la cuál podemos modelar el entorno.</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a:p>
            <a:pPr marL="342900" lvl="0" indent="-342900" algn="just">
              <a:lnSpc>
                <a:spcPct val="150000"/>
              </a:lnSpc>
              <a:buFont typeface="Symbol" panose="05050102010706020507" pitchFamily="18" charset="2"/>
              <a:buChar char=""/>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Una </a:t>
            </a:r>
            <a:r>
              <a:rPr lang="es-ES" sz="1800" b="1" dirty="0">
                <a:solidFill>
                  <a:srgbClr val="000000"/>
                </a:solidFill>
                <a:effectLst/>
                <a:latin typeface="Calibri" panose="020F0502020204030204" pitchFamily="34" charset="0"/>
                <a:ea typeface="Arial" panose="020B0604020202020204" pitchFamily="34" charset="0"/>
                <a:cs typeface="Calibri" panose="020F0502020204030204" pitchFamily="34" charset="0"/>
              </a:rPr>
              <a:t>clase</a:t>
            </a: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describe un conjunto de objetos que comparten los mismos atributos y las operaciones que representan las acciones que puede hacer.</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a:p>
            <a:pPr marL="342900" lvl="0" indent="-342900" algn="just">
              <a:lnSpc>
                <a:spcPct val="150000"/>
              </a:lnSpc>
              <a:buFont typeface="Symbol" panose="05050102010706020507" pitchFamily="18" charset="2"/>
              <a:buChar char=""/>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Los </a:t>
            </a:r>
            <a:r>
              <a:rPr lang="es-ES" sz="1800" b="1" dirty="0">
                <a:solidFill>
                  <a:srgbClr val="000000"/>
                </a:solidFill>
                <a:effectLst/>
                <a:latin typeface="Calibri" panose="020F0502020204030204" pitchFamily="34" charset="0"/>
                <a:ea typeface="Arial" panose="020B0604020202020204" pitchFamily="34" charset="0"/>
                <a:cs typeface="Calibri" panose="020F0502020204030204" pitchFamily="34" charset="0"/>
              </a:rPr>
              <a:t>atributos</a:t>
            </a: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son características propias de cada objeto:  nombre,  edad,  lenguaje de programación favorito... </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a:p>
            <a:pPr marL="342900" lvl="0" indent="-342900" algn="just">
              <a:lnSpc>
                <a:spcPct val="150000"/>
              </a:lnSpc>
              <a:buFont typeface="Symbol" panose="05050102010706020507" pitchFamily="18" charset="2"/>
              <a:buChar char=""/>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Los </a:t>
            </a:r>
            <a:r>
              <a:rPr lang="es-ES" sz="1800" b="1" dirty="0">
                <a:solidFill>
                  <a:srgbClr val="000000"/>
                </a:solidFill>
                <a:effectLst/>
                <a:latin typeface="Calibri" panose="020F0502020204030204" pitchFamily="34" charset="0"/>
                <a:ea typeface="Arial" panose="020B0604020202020204" pitchFamily="34" charset="0"/>
                <a:cs typeface="Calibri" panose="020F0502020204030204" pitchFamily="34" charset="0"/>
              </a:rPr>
              <a:t>métodos</a:t>
            </a: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son las acciones que podemos llegar a realizar:  caminar,  hablar,  aprender,  programar…</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a:p>
            <a:pPr algn="just">
              <a:lnSpc>
                <a:spcPct val="150000"/>
              </a:lnSpc>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a:p>
            <a:pPr marL="342900" lvl="0" indent="-342900" algn="just">
              <a:lnSpc>
                <a:spcPct val="150000"/>
              </a:lnSpc>
              <a:buFont typeface="Symbol" panose="05050102010706020507" pitchFamily="18" charset="2"/>
              <a:buChar char=""/>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Un objeto es una instanciación de una clase.</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a:p>
            <a:pPr marL="342900" lvl="0" indent="-342900" algn="just">
              <a:lnSpc>
                <a:spcPct val="150000"/>
              </a:lnSpc>
              <a:buFont typeface="Symbol" panose="05050102010706020507" pitchFamily="18" charset="2"/>
              <a:buChar char=""/>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La </a:t>
            </a:r>
            <a:r>
              <a:rPr lang="es-ES" sz="1800" b="1" dirty="0">
                <a:solidFill>
                  <a:srgbClr val="000000"/>
                </a:solidFill>
                <a:effectLst/>
                <a:latin typeface="Calibri" panose="020F0502020204030204" pitchFamily="34" charset="0"/>
                <a:ea typeface="Arial" panose="020B0604020202020204" pitchFamily="34" charset="0"/>
                <a:cs typeface="Calibri" panose="020F0502020204030204" pitchFamily="34" charset="0"/>
              </a:rPr>
              <a:t>instanciación</a:t>
            </a: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es la acción de crear una instancia de una clase.</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p:txBody>
      </p:sp>
    </p:spTree>
    <p:extLst>
      <p:ext uri="{BB962C8B-B14F-4D97-AF65-F5344CB8AC3E}">
        <p14:creationId xmlns:p14="http://schemas.microsoft.com/office/powerpoint/2010/main" val="1842273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4">
            <a:extLst>
              <a:ext uri="{FF2B5EF4-FFF2-40B4-BE49-F238E27FC236}">
                <a16:creationId xmlns:a16="http://schemas.microsoft.com/office/drawing/2014/main" id="{054EA586-3DAF-4C5F-8C53-F64A0F727D01}"/>
              </a:ext>
            </a:extLst>
          </p:cNvPr>
          <p:cNvSpPr txBox="1">
            <a:spLocks/>
          </p:cNvSpPr>
          <p:nvPr/>
        </p:nvSpPr>
        <p:spPr>
          <a:xfrm>
            <a:off x="628650" y="620688"/>
            <a:ext cx="8264525" cy="78263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defRPr/>
            </a:pPr>
            <a:r>
              <a:rPr lang="es-ES" sz="3000" dirty="0">
                <a:solidFill>
                  <a:schemeClr val="tx2">
                    <a:lumMod val="60000"/>
                    <a:lumOff val="40000"/>
                  </a:schemeClr>
                </a:solidFill>
              </a:rPr>
              <a:t>Objectos POO</a:t>
            </a:r>
          </a:p>
        </p:txBody>
      </p:sp>
      <p:sp>
        <p:nvSpPr>
          <p:cNvPr id="14" name="Marcador de texto 6">
            <a:extLst>
              <a:ext uri="{FF2B5EF4-FFF2-40B4-BE49-F238E27FC236}">
                <a16:creationId xmlns:a16="http://schemas.microsoft.com/office/drawing/2014/main" id="{119547D7-01A0-4418-AE21-0B3E0C4CCDA2}"/>
              </a:ext>
            </a:extLst>
          </p:cNvPr>
          <p:cNvSpPr txBox="1">
            <a:spLocks/>
          </p:cNvSpPr>
          <p:nvPr/>
        </p:nvSpPr>
        <p:spPr>
          <a:xfrm>
            <a:off x="628650" y="5973787"/>
            <a:ext cx="5095478"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05</a:t>
            </a:r>
          </a:p>
        </p:txBody>
      </p:sp>
      <p:pic>
        <p:nvPicPr>
          <p:cNvPr id="4" name="Imagen 3">
            <a:extLst>
              <a:ext uri="{FF2B5EF4-FFF2-40B4-BE49-F238E27FC236}">
                <a16:creationId xmlns:a16="http://schemas.microsoft.com/office/drawing/2014/main" id="{52D55F3F-3C54-4D54-AAC3-A6F46F8908A0}"/>
              </a:ext>
            </a:extLst>
          </p:cNvPr>
          <p:cNvPicPr>
            <a:picLocks noChangeAspect="1"/>
          </p:cNvPicPr>
          <p:nvPr/>
        </p:nvPicPr>
        <p:blipFill>
          <a:blip r:embed="rId3"/>
          <a:stretch>
            <a:fillRect/>
          </a:stretch>
        </p:blipFill>
        <p:spPr>
          <a:xfrm>
            <a:off x="1331640" y="1296762"/>
            <a:ext cx="5037885" cy="1988222"/>
          </a:xfrm>
          <a:prstGeom prst="rect">
            <a:avLst/>
          </a:prstGeom>
          <a:ln>
            <a:solidFill>
              <a:schemeClr val="accent1"/>
            </a:solidFill>
          </a:ln>
        </p:spPr>
      </p:pic>
      <p:pic>
        <p:nvPicPr>
          <p:cNvPr id="5" name="Imagen 4">
            <a:extLst>
              <a:ext uri="{FF2B5EF4-FFF2-40B4-BE49-F238E27FC236}">
                <a16:creationId xmlns:a16="http://schemas.microsoft.com/office/drawing/2014/main" id="{42DB54E0-ECFE-4690-9D76-4A5AB5D82F13}"/>
              </a:ext>
            </a:extLst>
          </p:cNvPr>
          <p:cNvPicPr>
            <a:picLocks noChangeAspect="1"/>
          </p:cNvPicPr>
          <p:nvPr/>
        </p:nvPicPr>
        <p:blipFill>
          <a:blip r:embed="rId4"/>
          <a:stretch>
            <a:fillRect/>
          </a:stretch>
        </p:blipFill>
        <p:spPr>
          <a:xfrm>
            <a:off x="1326291" y="3573017"/>
            <a:ext cx="3143250" cy="1743075"/>
          </a:xfrm>
          <a:prstGeom prst="rect">
            <a:avLst/>
          </a:prstGeom>
          <a:ln>
            <a:solidFill>
              <a:schemeClr val="accent1"/>
            </a:solidFill>
          </a:ln>
        </p:spPr>
      </p:pic>
    </p:spTree>
    <p:extLst>
      <p:ext uri="{BB962C8B-B14F-4D97-AF65-F5344CB8AC3E}">
        <p14:creationId xmlns:p14="http://schemas.microsoft.com/office/powerpoint/2010/main" val="245825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4">
            <a:extLst>
              <a:ext uri="{FF2B5EF4-FFF2-40B4-BE49-F238E27FC236}">
                <a16:creationId xmlns:a16="http://schemas.microsoft.com/office/drawing/2014/main" id="{054EA586-3DAF-4C5F-8C53-F64A0F727D01}"/>
              </a:ext>
            </a:extLst>
          </p:cNvPr>
          <p:cNvSpPr txBox="1">
            <a:spLocks/>
          </p:cNvSpPr>
          <p:nvPr/>
        </p:nvSpPr>
        <p:spPr>
          <a:xfrm>
            <a:off x="628650" y="620688"/>
            <a:ext cx="8264525" cy="78263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defRPr/>
            </a:pPr>
            <a:r>
              <a:rPr lang="es-ES" sz="3000" dirty="0">
                <a:solidFill>
                  <a:schemeClr val="tx2">
                    <a:lumMod val="60000"/>
                    <a:lumOff val="40000"/>
                  </a:schemeClr>
                </a:solidFill>
              </a:rPr>
              <a:t>Objectos POO</a:t>
            </a:r>
          </a:p>
        </p:txBody>
      </p:sp>
      <p:sp>
        <p:nvSpPr>
          <p:cNvPr id="14" name="Marcador de texto 6">
            <a:extLst>
              <a:ext uri="{FF2B5EF4-FFF2-40B4-BE49-F238E27FC236}">
                <a16:creationId xmlns:a16="http://schemas.microsoft.com/office/drawing/2014/main" id="{119547D7-01A0-4418-AE21-0B3E0C4CCDA2}"/>
              </a:ext>
            </a:extLst>
          </p:cNvPr>
          <p:cNvSpPr txBox="1">
            <a:spLocks/>
          </p:cNvSpPr>
          <p:nvPr/>
        </p:nvSpPr>
        <p:spPr>
          <a:xfrm>
            <a:off x="539552" y="6223942"/>
            <a:ext cx="5095478" cy="527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defRPr/>
            </a:pPr>
            <a:r>
              <a:rPr lang="es-ES" sz="2800" dirty="0">
                <a:solidFill>
                  <a:schemeClr val="tx2">
                    <a:lumMod val="60000"/>
                    <a:lumOff val="40000"/>
                  </a:schemeClr>
                </a:solidFill>
              </a:rPr>
              <a:t>DAM / DAW – M05 – Clase 05</a:t>
            </a:r>
          </a:p>
        </p:txBody>
      </p:sp>
      <p:sp>
        <p:nvSpPr>
          <p:cNvPr id="6" name="CuadroTexto 5">
            <a:extLst>
              <a:ext uri="{FF2B5EF4-FFF2-40B4-BE49-F238E27FC236}">
                <a16:creationId xmlns:a16="http://schemas.microsoft.com/office/drawing/2014/main" id="{147A9A16-E96F-4027-8133-AF3CE1FFFB0C}"/>
              </a:ext>
            </a:extLst>
          </p:cNvPr>
          <p:cNvSpPr txBox="1"/>
          <p:nvPr/>
        </p:nvSpPr>
        <p:spPr>
          <a:xfrm>
            <a:off x="628650" y="1484784"/>
            <a:ext cx="7684134" cy="2542363"/>
          </a:xfrm>
          <a:prstGeom prst="rect">
            <a:avLst/>
          </a:prstGeom>
          <a:noFill/>
        </p:spPr>
        <p:txBody>
          <a:bodyPr wrap="square">
            <a:spAutoFit/>
          </a:bodyPr>
          <a:lstStyle/>
          <a:p>
            <a:pPr marL="342900" lvl="0" indent="-342900" algn="just">
              <a:lnSpc>
                <a:spcPct val="150000"/>
              </a:lnSpc>
              <a:buFont typeface="Symbol" panose="05050102010706020507" pitchFamily="18" charset="2"/>
              <a:buChar char=""/>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La </a:t>
            </a:r>
            <a:r>
              <a:rPr lang="es-ES" sz="1800" b="1" dirty="0">
                <a:solidFill>
                  <a:srgbClr val="000000"/>
                </a:solidFill>
                <a:effectLst/>
                <a:latin typeface="Calibri" panose="020F0502020204030204" pitchFamily="34" charset="0"/>
                <a:ea typeface="Arial" panose="020B0604020202020204" pitchFamily="34" charset="0"/>
                <a:cs typeface="Calibri" panose="020F0502020204030204" pitchFamily="34" charset="0"/>
              </a:rPr>
              <a:t>creación de una instancia</a:t>
            </a: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de una clase se refiere a hacer una llamada al método constructor de una clase en tiempo de ejecución de un software.</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a:p>
            <a:pPr marL="342900" lvl="0" indent="-342900" algn="just">
              <a:lnSpc>
                <a:spcPct val="150000"/>
              </a:lnSpc>
              <a:buFont typeface="Symbol" panose="05050102010706020507" pitchFamily="18" charset="2"/>
              <a:buChar char=""/>
            </a:pP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Un </a:t>
            </a:r>
            <a:r>
              <a:rPr lang="es-ES" sz="1800" b="1" dirty="0">
                <a:solidFill>
                  <a:srgbClr val="000000"/>
                </a:solidFill>
                <a:effectLst/>
                <a:latin typeface="Calibri" panose="020F0502020204030204" pitchFamily="34" charset="0"/>
                <a:ea typeface="Arial" panose="020B0604020202020204" pitchFamily="34" charset="0"/>
                <a:cs typeface="Calibri" panose="020F0502020204030204" pitchFamily="34" charset="0"/>
              </a:rPr>
              <a:t>objeto</a:t>
            </a:r>
            <a:r>
              <a:rPr lang="es-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se puede definir, como una unidad de memoria relacionada que, en tiempo de ejecución, lleva a cabo acciones dentro un software. Es algo que se puede distinguir y que tiene una existencia propia, ya sea de forma conceptual o de forma física.</a:t>
            </a:r>
            <a:endParaRPr lang="ca-ES" sz="18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p:txBody>
      </p:sp>
    </p:spTree>
    <p:extLst>
      <p:ext uri="{BB962C8B-B14F-4D97-AF65-F5344CB8AC3E}">
        <p14:creationId xmlns:p14="http://schemas.microsoft.com/office/powerpoint/2010/main" val="2951959843"/>
      </p:ext>
    </p:extLst>
  </p:cSld>
  <p:clrMapOvr>
    <a:masterClrMapping/>
  </p:clrMapOvr>
</p:sld>
</file>

<file path=ppt/theme/theme1.xml><?xml version="1.0" encoding="utf-8"?>
<a:theme xmlns:a="http://schemas.openxmlformats.org/drawingml/2006/main" name="Linki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inkia" id="{8CAEBEAD-49AC-4E94-B6E3-0CB52A1A941F}" vid="{16B1A4A3-FF21-4A6B-814A-9F79F655B94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Linkia</Template>
  <TotalTime>2004</TotalTime>
  <Words>2559</Words>
  <Application>Microsoft Office PowerPoint</Application>
  <PresentationFormat>Presentación en pantalla (4:3)</PresentationFormat>
  <Paragraphs>208</Paragraphs>
  <Slides>35</Slides>
  <Notes>29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35</vt:i4>
      </vt:variant>
    </vt:vector>
  </HeadingPairs>
  <TitlesOfParts>
    <vt:vector size="41" baseType="lpstr">
      <vt:lpstr>Arial</vt:lpstr>
      <vt:lpstr>Arial</vt:lpstr>
      <vt:lpstr>Calibri</vt:lpstr>
      <vt:lpstr>Droid Sans</vt:lpstr>
      <vt:lpstr>Symbol</vt:lpstr>
      <vt:lpstr>Linkia</vt:lpstr>
      <vt:lpstr>Presentación de PowerPoint</vt:lpstr>
      <vt:lpstr>Tema 6</vt:lpstr>
      <vt:lpstr>Que son los diagramas UML</vt:lpstr>
      <vt:lpstr>Object Management Group</vt:lpstr>
      <vt:lpstr>Object Management Group</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Jorge</dc:creator>
  <cp:lastModifiedBy>malalt76@gmail.com</cp:lastModifiedBy>
  <cp:revision>48</cp:revision>
  <dcterms:created xsi:type="dcterms:W3CDTF">2012-09-14T09:01:05Z</dcterms:created>
  <dcterms:modified xsi:type="dcterms:W3CDTF">2021-11-29T13:09:15Z</dcterms:modified>
</cp:coreProperties>
</file>