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23"/>
  </p:notesMasterIdLst>
  <p:handoutMasterIdLst>
    <p:handoutMasterId r:id="rId24"/>
  </p:handoutMasterIdLst>
  <p:sldIdLst>
    <p:sldId id="260" r:id="rId2"/>
    <p:sldId id="265" r:id="rId3"/>
    <p:sldId id="266" r:id="rId4"/>
    <p:sldId id="269" r:id="rId5"/>
    <p:sldId id="271" r:id="rId6"/>
    <p:sldId id="270" r:id="rId7"/>
    <p:sldId id="272" r:id="rId8"/>
    <p:sldId id="273" r:id="rId9"/>
    <p:sldId id="268" r:id="rId10"/>
    <p:sldId id="274" r:id="rId11"/>
    <p:sldId id="275" r:id="rId12"/>
    <p:sldId id="276" r:id="rId13"/>
    <p:sldId id="278" r:id="rId14"/>
    <p:sldId id="277" r:id="rId15"/>
    <p:sldId id="282" r:id="rId16"/>
    <p:sldId id="283" r:id="rId17"/>
    <p:sldId id="280" r:id="rId18"/>
    <p:sldId id="281" r:id="rId19"/>
    <p:sldId id="284" r:id="rId20"/>
    <p:sldId id="279" r:id="rId21"/>
    <p:sldId id="264" r:id="rId2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alt76@gmail.com" initials="m" lastIdx="1" clrIdx="0">
    <p:extLst>
      <p:ext uri="{19B8F6BF-5375-455C-9EA6-DF929625EA0E}">
        <p15:presenceInfo xmlns:p15="http://schemas.microsoft.com/office/powerpoint/2012/main" userId="ebc18e4275ed73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7" autoAdjust="0"/>
  </p:normalViewPr>
  <p:slideViewPr>
    <p:cSldViewPr>
      <p:cViewPr varScale="1">
        <p:scale>
          <a:sx n="115" d="100"/>
          <a:sy n="115" d="100"/>
        </p:scale>
        <p:origin x="67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lt76@gmail.com" userId="ebc18e4275ed73a1" providerId="LiveId" clId="{3330AE22-4548-4E1A-A23C-A3120B9FA324}"/>
    <pc:docChg chg="undo custSel addSld delSld modSld sldOrd">
      <pc:chgData name="malalt76@gmail.com" userId="ebc18e4275ed73a1" providerId="LiveId" clId="{3330AE22-4548-4E1A-A23C-A3120B9FA324}" dt="2021-09-29T06:42:24.901" v="4950" actId="692"/>
      <pc:docMkLst>
        <pc:docMk/>
      </pc:docMkLst>
      <pc:sldChg chg="del">
        <pc:chgData name="malalt76@gmail.com" userId="ebc18e4275ed73a1" providerId="LiveId" clId="{3330AE22-4548-4E1A-A23C-A3120B9FA324}" dt="2021-09-22T07:17:50.252" v="562" actId="47"/>
        <pc:sldMkLst>
          <pc:docMk/>
          <pc:sldMk cId="0" sldId="261"/>
        </pc:sldMkLst>
      </pc:sldChg>
      <pc:sldChg chg="del">
        <pc:chgData name="malalt76@gmail.com" userId="ebc18e4275ed73a1" providerId="LiveId" clId="{3330AE22-4548-4E1A-A23C-A3120B9FA324}" dt="2021-09-22T07:17:51.928" v="563" actId="47"/>
        <pc:sldMkLst>
          <pc:docMk/>
          <pc:sldMk cId="0" sldId="262"/>
        </pc:sldMkLst>
      </pc:sldChg>
      <pc:sldChg chg="addSp delSp modSp del mod">
        <pc:chgData name="malalt76@gmail.com" userId="ebc18e4275ed73a1" providerId="LiveId" clId="{3330AE22-4548-4E1A-A23C-A3120B9FA324}" dt="2021-09-22T07:44:03.724" v="2419" actId="47"/>
        <pc:sldMkLst>
          <pc:docMk/>
          <pc:sldMk cId="0" sldId="263"/>
        </pc:sldMkLst>
        <pc:spChg chg="del">
          <ac:chgData name="malalt76@gmail.com" userId="ebc18e4275ed73a1" providerId="LiveId" clId="{3330AE22-4548-4E1A-A23C-A3120B9FA324}" dt="2021-09-22T07:29:21.188" v="1034" actId="478"/>
          <ac:spMkLst>
            <pc:docMk/>
            <pc:sldMk cId="0" sldId="263"/>
            <ac:spMk id="21506" creationId="{6EBDB2E6-766A-45A7-860A-1E424C50C7A8}"/>
          </ac:spMkLst>
        </pc:spChg>
        <pc:picChg chg="add mod">
          <ac:chgData name="malalt76@gmail.com" userId="ebc18e4275ed73a1" providerId="LiveId" clId="{3330AE22-4548-4E1A-A23C-A3120B9FA324}" dt="2021-09-22T07:30:22.578" v="1045" actId="14100"/>
          <ac:picMkLst>
            <pc:docMk/>
            <pc:sldMk cId="0" sldId="263"/>
            <ac:picMk id="3" creationId="{D5552145-1C0D-44EB-88BC-3C4CF8BFB8EF}"/>
          </ac:picMkLst>
        </pc:picChg>
        <pc:picChg chg="add mod">
          <ac:chgData name="malalt76@gmail.com" userId="ebc18e4275ed73a1" providerId="LiveId" clId="{3330AE22-4548-4E1A-A23C-A3120B9FA324}" dt="2021-09-22T07:30:29.202" v="1047" actId="14100"/>
          <ac:picMkLst>
            <pc:docMk/>
            <pc:sldMk cId="0" sldId="263"/>
            <ac:picMk id="5" creationId="{953B9AC5-314B-4010-A53A-EE354DE3D376}"/>
          </ac:picMkLst>
        </pc:picChg>
      </pc:sldChg>
      <pc:sldChg chg="modSp mod">
        <pc:chgData name="malalt76@gmail.com" userId="ebc18e4275ed73a1" providerId="LiveId" clId="{3330AE22-4548-4E1A-A23C-A3120B9FA324}" dt="2021-09-25T06:45:13.280" v="2580" actId="6549"/>
        <pc:sldMkLst>
          <pc:docMk/>
          <pc:sldMk cId="0" sldId="266"/>
        </pc:sldMkLst>
        <pc:spChg chg="mod">
          <ac:chgData name="malalt76@gmail.com" userId="ebc18e4275ed73a1" providerId="LiveId" clId="{3330AE22-4548-4E1A-A23C-A3120B9FA324}" dt="2021-09-25T06:45:13.280" v="2580" actId="6549"/>
          <ac:spMkLst>
            <pc:docMk/>
            <pc:sldMk cId="0" sldId="266"/>
            <ac:spMk id="6" creationId="{9E0B3BC8-C832-421A-9BC5-1674AB7EE5FB}"/>
          </ac:spMkLst>
        </pc:spChg>
      </pc:sldChg>
      <pc:sldChg chg="del">
        <pc:chgData name="malalt76@gmail.com" userId="ebc18e4275ed73a1" providerId="LiveId" clId="{3330AE22-4548-4E1A-A23C-A3120B9FA324}" dt="2021-09-22T07:17:48.128" v="561" actId="47"/>
        <pc:sldMkLst>
          <pc:docMk/>
          <pc:sldMk cId="0" sldId="267"/>
        </pc:sldMkLst>
      </pc:sldChg>
      <pc:sldChg chg="addSp modSp mod">
        <pc:chgData name="malalt76@gmail.com" userId="ebc18e4275ed73a1" providerId="LiveId" clId="{3330AE22-4548-4E1A-A23C-A3120B9FA324}" dt="2021-09-25T06:54:15.254" v="2615" actId="692"/>
        <pc:sldMkLst>
          <pc:docMk/>
          <pc:sldMk cId="1376603319" sldId="270"/>
        </pc:sldMkLst>
        <pc:spChg chg="add mod">
          <ac:chgData name="malalt76@gmail.com" userId="ebc18e4275ed73a1" providerId="LiveId" clId="{3330AE22-4548-4E1A-A23C-A3120B9FA324}" dt="2021-09-25T06:54:07.157" v="2614" actId="1076"/>
          <ac:spMkLst>
            <pc:docMk/>
            <pc:sldMk cId="1376603319" sldId="270"/>
            <ac:spMk id="6" creationId="{24976EA9-3655-41AC-988A-1BCE9B62714F}"/>
          </ac:spMkLst>
        </pc:spChg>
        <pc:spChg chg="mod">
          <ac:chgData name="malalt76@gmail.com" userId="ebc18e4275ed73a1" providerId="LiveId" clId="{3330AE22-4548-4E1A-A23C-A3120B9FA324}" dt="2021-09-25T06:54:01.550" v="2612" actId="14100"/>
          <ac:spMkLst>
            <pc:docMk/>
            <pc:sldMk cId="1376603319" sldId="270"/>
            <ac:spMk id="15363" creationId="{8AFEA350-B5B5-46A1-9A13-CC2520EEAC0D}"/>
          </ac:spMkLst>
        </pc:spChg>
        <pc:picChg chg="add mod">
          <ac:chgData name="malalt76@gmail.com" userId="ebc18e4275ed73a1" providerId="LiveId" clId="{3330AE22-4548-4E1A-A23C-A3120B9FA324}" dt="2021-09-25T06:54:15.254" v="2615" actId="692"/>
          <ac:picMkLst>
            <pc:docMk/>
            <pc:sldMk cId="1376603319" sldId="270"/>
            <ac:picMk id="3" creationId="{2C8A5AC0-52F3-4A36-958B-8A8495D31271}"/>
          </ac:picMkLst>
        </pc:picChg>
      </pc:sldChg>
      <pc:sldChg chg="addSp modSp mod">
        <pc:chgData name="malalt76@gmail.com" userId="ebc18e4275ed73a1" providerId="LiveId" clId="{3330AE22-4548-4E1A-A23C-A3120B9FA324}" dt="2021-09-25T06:52:22.109" v="2605" actId="14100"/>
        <pc:sldMkLst>
          <pc:docMk/>
          <pc:sldMk cId="3160257550" sldId="271"/>
        </pc:sldMkLst>
        <pc:spChg chg="add mod">
          <ac:chgData name="malalt76@gmail.com" userId="ebc18e4275ed73a1" providerId="LiveId" clId="{3330AE22-4548-4E1A-A23C-A3120B9FA324}" dt="2021-09-25T06:52:09.390" v="2602" actId="1076"/>
          <ac:spMkLst>
            <pc:docMk/>
            <pc:sldMk cId="3160257550" sldId="271"/>
            <ac:spMk id="8" creationId="{41B51008-92B0-4F52-B270-8543CC9AE4D2}"/>
          </ac:spMkLst>
        </pc:spChg>
        <pc:spChg chg="mod">
          <ac:chgData name="malalt76@gmail.com" userId="ebc18e4275ed73a1" providerId="LiveId" clId="{3330AE22-4548-4E1A-A23C-A3120B9FA324}" dt="2021-09-25T06:52:14.598" v="2604" actId="1076"/>
          <ac:spMkLst>
            <pc:docMk/>
            <pc:sldMk cId="3160257550" sldId="271"/>
            <ac:spMk id="15363" creationId="{8AFEA350-B5B5-46A1-9A13-CC2520EEAC0D}"/>
          </ac:spMkLst>
        </pc:spChg>
        <pc:picChg chg="add mod">
          <ac:chgData name="malalt76@gmail.com" userId="ebc18e4275ed73a1" providerId="LiveId" clId="{3330AE22-4548-4E1A-A23C-A3120B9FA324}" dt="2021-09-25T06:52:22.109" v="2605" actId="14100"/>
          <ac:picMkLst>
            <pc:docMk/>
            <pc:sldMk cId="3160257550" sldId="271"/>
            <ac:picMk id="3" creationId="{FC7EA7CC-A24D-4431-8B01-F886E5397759}"/>
          </ac:picMkLst>
        </pc:picChg>
      </pc:sldChg>
      <pc:sldChg chg="modSp mod">
        <pc:chgData name="malalt76@gmail.com" userId="ebc18e4275ed73a1" providerId="LiveId" clId="{3330AE22-4548-4E1A-A23C-A3120B9FA324}" dt="2021-09-22T07:09:47.512" v="14" actId="6549"/>
        <pc:sldMkLst>
          <pc:docMk/>
          <pc:sldMk cId="4142101827" sldId="272"/>
        </pc:sldMkLst>
        <pc:spChg chg="mod">
          <ac:chgData name="malalt76@gmail.com" userId="ebc18e4275ed73a1" providerId="LiveId" clId="{3330AE22-4548-4E1A-A23C-A3120B9FA324}" dt="2021-09-22T07:09:47.512" v="14" actId="6549"/>
          <ac:spMkLst>
            <pc:docMk/>
            <pc:sldMk cId="4142101827" sldId="272"/>
            <ac:spMk id="15363" creationId="{8AFEA350-B5B5-46A1-9A13-CC2520EEAC0D}"/>
          </ac:spMkLst>
        </pc:spChg>
      </pc:sldChg>
      <pc:sldChg chg="addSp modSp mod">
        <pc:chgData name="malalt76@gmail.com" userId="ebc18e4275ed73a1" providerId="LiveId" clId="{3330AE22-4548-4E1A-A23C-A3120B9FA324}" dt="2021-09-22T07:15:58.217" v="560" actId="20577"/>
        <pc:sldMkLst>
          <pc:docMk/>
          <pc:sldMk cId="2930600248" sldId="273"/>
        </pc:sldMkLst>
        <pc:spChg chg="add mod">
          <ac:chgData name="malalt76@gmail.com" userId="ebc18e4275ed73a1" providerId="LiveId" clId="{3330AE22-4548-4E1A-A23C-A3120B9FA324}" dt="2021-09-22T07:15:55.743" v="558" actId="790"/>
          <ac:spMkLst>
            <pc:docMk/>
            <pc:sldMk cId="2930600248" sldId="273"/>
            <ac:spMk id="6" creationId="{7F7948BC-EB54-441C-B9DD-E026145A6401}"/>
          </ac:spMkLst>
        </pc:spChg>
        <pc:spChg chg="mod">
          <ac:chgData name="malalt76@gmail.com" userId="ebc18e4275ed73a1" providerId="LiveId" clId="{3330AE22-4548-4E1A-A23C-A3120B9FA324}" dt="2021-09-22T07:15:58.217" v="560" actId="20577"/>
          <ac:spMkLst>
            <pc:docMk/>
            <pc:sldMk cId="2930600248" sldId="273"/>
            <ac:spMk id="15363" creationId="{8AFEA350-B5B5-46A1-9A13-CC2520EEAC0D}"/>
          </ac:spMkLst>
        </pc:spChg>
      </pc:sldChg>
      <pc:sldChg chg="addSp delSp modSp add mod ord">
        <pc:chgData name="malalt76@gmail.com" userId="ebc18e4275ed73a1" providerId="LiveId" clId="{3330AE22-4548-4E1A-A23C-A3120B9FA324}" dt="2021-09-25T06:27:08.086" v="2430" actId="1076"/>
        <pc:sldMkLst>
          <pc:docMk/>
          <pc:sldMk cId="1212413879" sldId="274"/>
        </pc:sldMkLst>
        <pc:spChg chg="mod">
          <ac:chgData name="malalt76@gmail.com" userId="ebc18e4275ed73a1" providerId="LiveId" clId="{3330AE22-4548-4E1A-A23C-A3120B9FA324}" dt="2021-09-22T07:18:15.317" v="606" actId="20577"/>
          <ac:spMkLst>
            <pc:docMk/>
            <pc:sldMk cId="1212413879" sldId="274"/>
            <ac:spMk id="5" creationId="{8AF028DA-3DA8-4942-A9BF-C29F5E68AF2F}"/>
          </ac:spMkLst>
        </pc:spChg>
        <pc:spChg chg="del">
          <ac:chgData name="malalt76@gmail.com" userId="ebc18e4275ed73a1" providerId="LiveId" clId="{3330AE22-4548-4E1A-A23C-A3120B9FA324}" dt="2021-09-22T07:18:21.044" v="607" actId="478"/>
          <ac:spMkLst>
            <pc:docMk/>
            <pc:sldMk cId="1212413879" sldId="274"/>
            <ac:spMk id="6" creationId="{7F7948BC-EB54-441C-B9DD-E026145A6401}"/>
          </ac:spMkLst>
        </pc:spChg>
        <pc:spChg chg="mod">
          <ac:chgData name="malalt76@gmail.com" userId="ebc18e4275ed73a1" providerId="LiveId" clId="{3330AE22-4548-4E1A-A23C-A3120B9FA324}" dt="2021-09-22T07:19:54.386" v="777" actId="14100"/>
          <ac:spMkLst>
            <pc:docMk/>
            <pc:sldMk cId="1212413879" sldId="274"/>
            <ac:spMk id="15363" creationId="{8AFEA350-B5B5-46A1-9A13-CC2520EEAC0D}"/>
          </ac:spMkLst>
        </pc:spChg>
        <pc:picChg chg="add mod">
          <ac:chgData name="malalt76@gmail.com" userId="ebc18e4275ed73a1" providerId="LiveId" clId="{3330AE22-4548-4E1A-A23C-A3120B9FA324}" dt="2021-09-25T06:27:08.086" v="2430" actId="1076"/>
          <ac:picMkLst>
            <pc:docMk/>
            <pc:sldMk cId="1212413879" sldId="274"/>
            <ac:picMk id="3" creationId="{DFC9922C-9F6C-40C3-8DEC-69D600CA7BE4}"/>
          </ac:picMkLst>
        </pc:picChg>
        <pc:picChg chg="add del mod">
          <ac:chgData name="malalt76@gmail.com" userId="ebc18e4275ed73a1" providerId="LiveId" clId="{3330AE22-4548-4E1A-A23C-A3120B9FA324}" dt="2021-09-25T06:26:58.385" v="2427" actId="478"/>
          <ac:picMkLst>
            <pc:docMk/>
            <pc:sldMk cId="1212413879" sldId="274"/>
            <ac:picMk id="6" creationId="{805FF709-39A5-49E8-A10A-177C025541C3}"/>
          </ac:picMkLst>
        </pc:picChg>
      </pc:sldChg>
      <pc:sldChg chg="modSp add mod">
        <pc:chgData name="malalt76@gmail.com" userId="ebc18e4275ed73a1" providerId="LiveId" clId="{3330AE22-4548-4E1A-A23C-A3120B9FA324}" dt="2021-09-22T07:36:30.579" v="1541" actId="20577"/>
        <pc:sldMkLst>
          <pc:docMk/>
          <pc:sldMk cId="887488953" sldId="275"/>
        </pc:sldMkLst>
        <pc:spChg chg="mod">
          <ac:chgData name="malalt76@gmail.com" userId="ebc18e4275ed73a1" providerId="LiveId" clId="{3330AE22-4548-4E1A-A23C-A3120B9FA324}" dt="2021-09-22T07:21:22.103" v="813" actId="20577"/>
          <ac:spMkLst>
            <pc:docMk/>
            <pc:sldMk cId="887488953" sldId="275"/>
            <ac:spMk id="5" creationId="{8AF028DA-3DA8-4942-A9BF-C29F5E68AF2F}"/>
          </ac:spMkLst>
        </pc:spChg>
        <pc:spChg chg="mod">
          <ac:chgData name="malalt76@gmail.com" userId="ebc18e4275ed73a1" providerId="LiveId" clId="{3330AE22-4548-4E1A-A23C-A3120B9FA324}" dt="2021-09-22T07:36:30.579" v="1541" actId="20577"/>
          <ac:spMkLst>
            <pc:docMk/>
            <pc:sldMk cId="887488953" sldId="275"/>
            <ac:spMk id="15363" creationId="{8AFEA350-B5B5-46A1-9A13-CC2520EEAC0D}"/>
          </ac:spMkLst>
        </pc:spChg>
      </pc:sldChg>
      <pc:sldChg chg="modSp add mod">
        <pc:chgData name="malalt76@gmail.com" userId="ebc18e4275ed73a1" providerId="LiveId" clId="{3330AE22-4548-4E1A-A23C-A3120B9FA324}" dt="2021-09-22T07:40:11.527" v="2058" actId="20577"/>
        <pc:sldMkLst>
          <pc:docMk/>
          <pc:sldMk cId="2227152993" sldId="276"/>
        </pc:sldMkLst>
        <pc:spChg chg="mod">
          <ac:chgData name="malalt76@gmail.com" userId="ebc18e4275ed73a1" providerId="LiveId" clId="{3330AE22-4548-4E1A-A23C-A3120B9FA324}" dt="2021-09-22T07:36:48.594" v="1569" actId="20577"/>
          <ac:spMkLst>
            <pc:docMk/>
            <pc:sldMk cId="2227152993" sldId="276"/>
            <ac:spMk id="5" creationId="{8AF028DA-3DA8-4942-A9BF-C29F5E68AF2F}"/>
          </ac:spMkLst>
        </pc:spChg>
        <pc:spChg chg="mod">
          <ac:chgData name="malalt76@gmail.com" userId="ebc18e4275ed73a1" providerId="LiveId" clId="{3330AE22-4548-4E1A-A23C-A3120B9FA324}" dt="2021-09-22T07:40:11.527" v="2058" actId="20577"/>
          <ac:spMkLst>
            <pc:docMk/>
            <pc:sldMk cId="2227152993" sldId="276"/>
            <ac:spMk id="15363" creationId="{8AFEA350-B5B5-46A1-9A13-CC2520EEAC0D}"/>
          </ac:spMkLst>
        </pc:spChg>
      </pc:sldChg>
      <pc:sldChg chg="modSp add mod">
        <pc:chgData name="malalt76@gmail.com" userId="ebc18e4275ed73a1" providerId="LiveId" clId="{3330AE22-4548-4E1A-A23C-A3120B9FA324}" dt="2021-09-22T07:43:25.721" v="2418" actId="14100"/>
        <pc:sldMkLst>
          <pc:docMk/>
          <pc:sldMk cId="1446896584" sldId="277"/>
        </pc:sldMkLst>
        <pc:spChg chg="mod">
          <ac:chgData name="malalt76@gmail.com" userId="ebc18e4275ed73a1" providerId="LiveId" clId="{3330AE22-4548-4E1A-A23C-A3120B9FA324}" dt="2021-09-22T07:40:30.275" v="2108" actId="20577"/>
          <ac:spMkLst>
            <pc:docMk/>
            <pc:sldMk cId="1446896584" sldId="277"/>
            <ac:spMk id="5" creationId="{8AF028DA-3DA8-4942-A9BF-C29F5E68AF2F}"/>
          </ac:spMkLst>
        </pc:spChg>
        <pc:spChg chg="mod">
          <ac:chgData name="malalt76@gmail.com" userId="ebc18e4275ed73a1" providerId="LiveId" clId="{3330AE22-4548-4E1A-A23C-A3120B9FA324}" dt="2021-09-22T07:43:25.721" v="2418" actId="14100"/>
          <ac:spMkLst>
            <pc:docMk/>
            <pc:sldMk cId="1446896584" sldId="277"/>
            <ac:spMk id="15363" creationId="{8AFEA350-B5B5-46A1-9A13-CC2520EEAC0D}"/>
          </ac:spMkLst>
        </pc:spChg>
      </pc:sldChg>
      <pc:sldChg chg="addSp delSp modSp add mod">
        <pc:chgData name="malalt76@gmail.com" userId="ebc18e4275ed73a1" providerId="LiveId" clId="{3330AE22-4548-4E1A-A23C-A3120B9FA324}" dt="2021-09-25T06:40:51.689" v="2559" actId="20577"/>
        <pc:sldMkLst>
          <pc:docMk/>
          <pc:sldMk cId="2638939283" sldId="278"/>
        </pc:sldMkLst>
        <pc:spChg chg="add del mod">
          <ac:chgData name="malalt76@gmail.com" userId="ebc18e4275ed73a1" providerId="LiveId" clId="{3330AE22-4548-4E1A-A23C-A3120B9FA324}" dt="2021-09-25T06:34:42.345" v="2434" actId="478"/>
          <ac:spMkLst>
            <pc:docMk/>
            <pc:sldMk cId="2638939283" sldId="278"/>
            <ac:spMk id="2" creationId="{444FE7D7-01CA-4B05-9294-5C65F5EA2510}"/>
          </ac:spMkLst>
        </pc:spChg>
        <pc:spChg chg="del mod">
          <ac:chgData name="malalt76@gmail.com" userId="ebc18e4275ed73a1" providerId="LiveId" clId="{3330AE22-4548-4E1A-A23C-A3120B9FA324}" dt="2021-09-25T06:34:39.267" v="2433" actId="478"/>
          <ac:spMkLst>
            <pc:docMk/>
            <pc:sldMk cId="2638939283" sldId="278"/>
            <ac:spMk id="15363" creationId="{8AFEA350-B5B5-46A1-9A13-CC2520EEAC0D}"/>
          </ac:spMkLst>
        </pc:spChg>
        <pc:graphicFrameChg chg="add mod">
          <ac:chgData name="malalt76@gmail.com" userId="ebc18e4275ed73a1" providerId="LiveId" clId="{3330AE22-4548-4E1A-A23C-A3120B9FA324}" dt="2021-09-25T06:40:51.689" v="2559" actId="20577"/>
          <ac:graphicFrameMkLst>
            <pc:docMk/>
            <pc:sldMk cId="2638939283" sldId="278"/>
            <ac:graphicFrameMk id="6" creationId="{25BA0C53-E949-4637-9C32-E69622645B9A}"/>
          </ac:graphicFrameMkLst>
        </pc:graphicFrameChg>
      </pc:sldChg>
      <pc:sldChg chg="addSp delSp modSp new mod modAnim">
        <pc:chgData name="malalt76@gmail.com" userId="ebc18e4275ed73a1" providerId="LiveId" clId="{3330AE22-4548-4E1A-A23C-A3120B9FA324}" dt="2021-09-25T07:12:42.326" v="2687" actId="14100"/>
        <pc:sldMkLst>
          <pc:docMk/>
          <pc:sldMk cId="307812419" sldId="279"/>
        </pc:sldMkLst>
        <pc:spChg chg="mod">
          <ac:chgData name="malalt76@gmail.com" userId="ebc18e4275ed73a1" providerId="LiveId" clId="{3330AE22-4548-4E1A-A23C-A3120B9FA324}" dt="2021-09-25T07:08:21.576" v="2670" actId="122"/>
          <ac:spMkLst>
            <pc:docMk/>
            <pc:sldMk cId="307812419" sldId="279"/>
            <ac:spMk id="2" creationId="{C3A53E58-24C5-4409-9F1D-B861E9935E1D}"/>
          </ac:spMkLst>
        </pc:spChg>
        <pc:spChg chg="del">
          <ac:chgData name="malalt76@gmail.com" userId="ebc18e4275ed73a1" providerId="LiveId" clId="{3330AE22-4548-4E1A-A23C-A3120B9FA324}" dt="2021-09-25T07:07:00.841" v="2633" actId="478"/>
          <ac:spMkLst>
            <pc:docMk/>
            <pc:sldMk cId="307812419" sldId="279"/>
            <ac:spMk id="3" creationId="{E18D4763-67B1-4FF8-A607-2CA6B0EC232C}"/>
          </ac:spMkLst>
        </pc:spChg>
        <pc:spChg chg="del">
          <ac:chgData name="malalt76@gmail.com" userId="ebc18e4275ed73a1" providerId="LiveId" clId="{3330AE22-4548-4E1A-A23C-A3120B9FA324}" dt="2021-09-25T07:06:49.578" v="2618" actId="478"/>
          <ac:spMkLst>
            <pc:docMk/>
            <pc:sldMk cId="307812419" sldId="279"/>
            <ac:spMk id="4" creationId="{642C67D6-76DF-46E6-ABC9-C11354C96256}"/>
          </ac:spMkLst>
        </pc:spChg>
        <pc:spChg chg="add mod">
          <ac:chgData name="malalt76@gmail.com" userId="ebc18e4275ed73a1" providerId="LiveId" clId="{3330AE22-4548-4E1A-A23C-A3120B9FA324}" dt="2021-09-25T07:11:58.358" v="2675" actId="14100"/>
          <ac:spMkLst>
            <pc:docMk/>
            <pc:sldMk cId="307812419" sldId="279"/>
            <ac:spMk id="7" creationId="{A274D18C-2D62-4A4A-BA4A-1EC3CBE2BB1F}"/>
          </ac:spMkLst>
        </pc:spChg>
        <pc:spChg chg="add mod">
          <ac:chgData name="malalt76@gmail.com" userId="ebc18e4275ed73a1" providerId="LiveId" clId="{3330AE22-4548-4E1A-A23C-A3120B9FA324}" dt="2021-09-25T07:12:42.326" v="2687" actId="14100"/>
          <ac:spMkLst>
            <pc:docMk/>
            <pc:sldMk cId="307812419" sldId="279"/>
            <ac:spMk id="8" creationId="{F8996024-3F00-4043-B6E1-4703ED0A980F}"/>
          </ac:spMkLst>
        </pc:spChg>
        <pc:picChg chg="add mod">
          <ac:chgData name="malalt76@gmail.com" userId="ebc18e4275ed73a1" providerId="LiveId" clId="{3330AE22-4548-4E1A-A23C-A3120B9FA324}" dt="2021-09-25T07:08:35.269" v="2672" actId="14100"/>
          <ac:picMkLst>
            <pc:docMk/>
            <pc:sldMk cId="307812419" sldId="279"/>
            <ac:picMk id="5" creationId="{8FF1FCEC-B7C0-498D-B0EB-E498E2FF876F}"/>
          </ac:picMkLst>
        </pc:picChg>
      </pc:sldChg>
      <pc:sldChg chg="addSp delSp modSp new mod">
        <pc:chgData name="malalt76@gmail.com" userId="ebc18e4275ed73a1" providerId="LiveId" clId="{3330AE22-4548-4E1A-A23C-A3120B9FA324}" dt="2021-09-29T06:08:37.438" v="3297" actId="1076"/>
        <pc:sldMkLst>
          <pc:docMk/>
          <pc:sldMk cId="1723777411" sldId="280"/>
        </pc:sldMkLst>
        <pc:spChg chg="mod">
          <ac:chgData name="malalt76@gmail.com" userId="ebc18e4275ed73a1" providerId="LiveId" clId="{3330AE22-4548-4E1A-A23C-A3120B9FA324}" dt="2021-09-29T05:25:32.478" v="2768" actId="790"/>
          <ac:spMkLst>
            <pc:docMk/>
            <pc:sldMk cId="1723777411" sldId="280"/>
            <ac:spMk id="2" creationId="{E7C84EDC-09B2-488D-BEB2-B2F12A03C235}"/>
          </ac:spMkLst>
        </pc:spChg>
        <pc:spChg chg="mod">
          <ac:chgData name="malalt76@gmail.com" userId="ebc18e4275ed73a1" providerId="LiveId" clId="{3330AE22-4548-4E1A-A23C-A3120B9FA324}" dt="2021-09-29T05:25:38.847" v="2769" actId="14100"/>
          <ac:spMkLst>
            <pc:docMk/>
            <pc:sldMk cId="1723777411" sldId="280"/>
            <ac:spMk id="3" creationId="{229F7DDE-5F94-47D7-ABC6-2DBDB9E20730}"/>
          </ac:spMkLst>
        </pc:spChg>
        <pc:spChg chg="del">
          <ac:chgData name="malalt76@gmail.com" userId="ebc18e4275ed73a1" providerId="LiveId" clId="{3330AE22-4548-4E1A-A23C-A3120B9FA324}" dt="2021-09-29T05:25:05.031" v="2766" actId="478"/>
          <ac:spMkLst>
            <pc:docMk/>
            <pc:sldMk cId="1723777411" sldId="280"/>
            <ac:spMk id="4" creationId="{9444DF84-7C02-479C-90AE-9BB7B8240C3C}"/>
          </ac:spMkLst>
        </pc:spChg>
        <pc:spChg chg="add mod">
          <ac:chgData name="malalt76@gmail.com" userId="ebc18e4275ed73a1" providerId="LiveId" clId="{3330AE22-4548-4E1A-A23C-A3120B9FA324}" dt="2021-09-29T05:30:45.949" v="2890" actId="1076"/>
          <ac:spMkLst>
            <pc:docMk/>
            <pc:sldMk cId="1723777411" sldId="280"/>
            <ac:spMk id="6" creationId="{0121C449-7B7B-483E-90AE-8CD7DE3E79D9}"/>
          </ac:spMkLst>
        </pc:spChg>
        <pc:spChg chg="add mod">
          <ac:chgData name="malalt76@gmail.com" userId="ebc18e4275ed73a1" providerId="LiveId" clId="{3330AE22-4548-4E1A-A23C-A3120B9FA324}" dt="2021-09-29T06:08:37.438" v="3297" actId="1076"/>
          <ac:spMkLst>
            <pc:docMk/>
            <pc:sldMk cId="1723777411" sldId="280"/>
            <ac:spMk id="10" creationId="{C3B74FC6-4CB9-4F65-A072-58BBD2FF887E}"/>
          </ac:spMkLst>
        </pc:spChg>
        <pc:picChg chg="add mod ord">
          <ac:chgData name="malalt76@gmail.com" userId="ebc18e4275ed73a1" providerId="LiveId" clId="{3330AE22-4548-4E1A-A23C-A3120B9FA324}" dt="2021-09-29T05:30:51.557" v="2891" actId="692"/>
          <ac:picMkLst>
            <pc:docMk/>
            <pc:sldMk cId="1723777411" sldId="280"/>
            <ac:picMk id="8" creationId="{8A747A71-222E-4F45-BCDE-8C92C92F96B9}"/>
          </ac:picMkLst>
        </pc:picChg>
      </pc:sldChg>
      <pc:sldChg chg="addSp delSp modSp add mod modNotesTx">
        <pc:chgData name="malalt76@gmail.com" userId="ebc18e4275ed73a1" providerId="LiveId" clId="{3330AE22-4548-4E1A-A23C-A3120B9FA324}" dt="2021-09-29T06:10:26.320" v="3311" actId="20577"/>
        <pc:sldMkLst>
          <pc:docMk/>
          <pc:sldMk cId="2167803297" sldId="281"/>
        </pc:sldMkLst>
        <pc:spChg chg="add del mod">
          <ac:chgData name="malalt76@gmail.com" userId="ebc18e4275ed73a1" providerId="LiveId" clId="{3330AE22-4548-4E1A-A23C-A3120B9FA324}" dt="2021-09-29T05:35:24.616" v="3230" actId="478"/>
          <ac:spMkLst>
            <pc:docMk/>
            <pc:sldMk cId="2167803297" sldId="281"/>
            <ac:spMk id="2" creationId="{E7C84EDC-09B2-488D-BEB2-B2F12A03C235}"/>
          </ac:spMkLst>
        </pc:spChg>
        <pc:spChg chg="del mod">
          <ac:chgData name="malalt76@gmail.com" userId="ebc18e4275ed73a1" providerId="LiveId" clId="{3330AE22-4548-4E1A-A23C-A3120B9FA324}" dt="2021-09-29T05:31:04.901" v="2896" actId="478"/>
          <ac:spMkLst>
            <pc:docMk/>
            <pc:sldMk cId="2167803297" sldId="281"/>
            <ac:spMk id="3" creationId="{229F7DDE-5F94-47D7-ABC6-2DBDB9E20730}"/>
          </ac:spMkLst>
        </pc:spChg>
        <pc:spChg chg="add del mod">
          <ac:chgData name="malalt76@gmail.com" userId="ebc18e4275ed73a1" providerId="LiveId" clId="{3330AE22-4548-4E1A-A23C-A3120B9FA324}" dt="2021-09-29T05:31:09.760" v="2899" actId="478"/>
          <ac:spMkLst>
            <pc:docMk/>
            <pc:sldMk cId="2167803297" sldId="281"/>
            <ac:spMk id="5" creationId="{5A6C26FE-4379-432E-9E6D-B4081C971D44}"/>
          </ac:spMkLst>
        </pc:spChg>
        <pc:spChg chg="del">
          <ac:chgData name="malalt76@gmail.com" userId="ebc18e4275ed73a1" providerId="LiveId" clId="{3330AE22-4548-4E1A-A23C-A3120B9FA324}" dt="2021-09-29T05:31:03.330" v="2894" actId="478"/>
          <ac:spMkLst>
            <pc:docMk/>
            <pc:sldMk cId="2167803297" sldId="281"/>
            <ac:spMk id="6" creationId="{0121C449-7B7B-483E-90AE-8CD7DE3E79D9}"/>
          </ac:spMkLst>
        </pc:spChg>
        <pc:spChg chg="add del mod">
          <ac:chgData name="malalt76@gmail.com" userId="ebc18e4275ed73a1" providerId="LiveId" clId="{3330AE22-4548-4E1A-A23C-A3120B9FA324}" dt="2021-09-29T05:31:07.690" v="2898" actId="478"/>
          <ac:spMkLst>
            <pc:docMk/>
            <pc:sldMk cId="2167803297" sldId="281"/>
            <ac:spMk id="9" creationId="{98D12416-B53B-4B2B-B3AE-4FD1C65469C7}"/>
          </ac:spMkLst>
        </pc:spChg>
        <pc:spChg chg="add del mod">
          <ac:chgData name="malalt76@gmail.com" userId="ebc18e4275ed73a1" providerId="LiveId" clId="{3330AE22-4548-4E1A-A23C-A3120B9FA324}" dt="2021-09-29T05:35:28.385" v="3231" actId="478"/>
          <ac:spMkLst>
            <pc:docMk/>
            <pc:sldMk cId="2167803297" sldId="281"/>
            <ac:spMk id="12" creationId="{829F29F5-0033-4053-92BE-F6E11D1627ED}"/>
          </ac:spMkLst>
        </pc:spChg>
        <pc:graphicFrameChg chg="add mod modGraphic">
          <ac:chgData name="malalt76@gmail.com" userId="ebc18e4275ed73a1" providerId="LiveId" clId="{3330AE22-4548-4E1A-A23C-A3120B9FA324}" dt="2021-09-29T05:39:01.807" v="3294"/>
          <ac:graphicFrameMkLst>
            <pc:docMk/>
            <pc:sldMk cId="2167803297" sldId="281"/>
            <ac:graphicFrameMk id="10" creationId="{36DD554E-D9A5-460A-B161-EA6AFEB919FA}"/>
          </ac:graphicFrameMkLst>
        </pc:graphicFrameChg>
        <pc:picChg chg="del">
          <ac:chgData name="malalt76@gmail.com" userId="ebc18e4275ed73a1" providerId="LiveId" clId="{3330AE22-4548-4E1A-A23C-A3120B9FA324}" dt="2021-09-29T05:31:02.577" v="2893" actId="478"/>
          <ac:picMkLst>
            <pc:docMk/>
            <pc:sldMk cId="2167803297" sldId="281"/>
            <ac:picMk id="8" creationId="{8A747A71-222E-4F45-BCDE-8C92C92F96B9}"/>
          </ac:picMkLst>
        </pc:picChg>
      </pc:sldChg>
      <pc:sldChg chg="addSp delSp modSp new mod">
        <pc:chgData name="malalt76@gmail.com" userId="ebc18e4275ed73a1" providerId="LiveId" clId="{3330AE22-4548-4E1A-A23C-A3120B9FA324}" dt="2021-09-29T06:21:38.699" v="3811" actId="108"/>
        <pc:sldMkLst>
          <pc:docMk/>
          <pc:sldMk cId="4181753086" sldId="282"/>
        </pc:sldMkLst>
        <pc:spChg chg="mod">
          <ac:chgData name="malalt76@gmail.com" userId="ebc18e4275ed73a1" providerId="LiveId" clId="{3330AE22-4548-4E1A-A23C-A3120B9FA324}" dt="2021-09-29T06:18:15.807" v="3565" actId="790"/>
          <ac:spMkLst>
            <pc:docMk/>
            <pc:sldMk cId="4181753086" sldId="282"/>
            <ac:spMk id="2" creationId="{4B1DE0AD-7BE6-4C10-AEB0-F3668D434609}"/>
          </ac:spMkLst>
        </pc:spChg>
        <pc:spChg chg="mod">
          <ac:chgData name="malalt76@gmail.com" userId="ebc18e4275ed73a1" providerId="LiveId" clId="{3330AE22-4548-4E1A-A23C-A3120B9FA324}" dt="2021-09-29T06:21:15.357" v="3808" actId="14100"/>
          <ac:spMkLst>
            <pc:docMk/>
            <pc:sldMk cId="4181753086" sldId="282"/>
            <ac:spMk id="3" creationId="{3890A92D-5E19-49C5-A392-F9BAEC11B6D9}"/>
          </ac:spMkLst>
        </pc:spChg>
        <pc:spChg chg="del">
          <ac:chgData name="malalt76@gmail.com" userId="ebc18e4275ed73a1" providerId="LiveId" clId="{3330AE22-4548-4E1A-A23C-A3120B9FA324}" dt="2021-09-29T06:17:14.400" v="3396" actId="478"/>
          <ac:spMkLst>
            <pc:docMk/>
            <pc:sldMk cId="4181753086" sldId="282"/>
            <ac:spMk id="4" creationId="{08A5136A-1132-40F5-90CA-3EDE6DC6685A}"/>
          </ac:spMkLst>
        </pc:spChg>
        <pc:spChg chg="add mod">
          <ac:chgData name="malalt76@gmail.com" userId="ebc18e4275ed73a1" providerId="LiveId" clId="{3330AE22-4548-4E1A-A23C-A3120B9FA324}" dt="2021-09-29T06:21:38.699" v="3811" actId="108"/>
          <ac:spMkLst>
            <pc:docMk/>
            <pc:sldMk cId="4181753086" sldId="282"/>
            <ac:spMk id="5" creationId="{503A102C-6767-469C-A489-4B0B50E146B5}"/>
          </ac:spMkLst>
        </pc:spChg>
      </pc:sldChg>
      <pc:sldChg chg="addSp delSp modSp add mod">
        <pc:chgData name="malalt76@gmail.com" userId="ebc18e4275ed73a1" providerId="LiveId" clId="{3330AE22-4548-4E1A-A23C-A3120B9FA324}" dt="2021-09-29T06:39:02.884" v="4907" actId="1076"/>
        <pc:sldMkLst>
          <pc:docMk/>
          <pc:sldMk cId="1816402234" sldId="283"/>
        </pc:sldMkLst>
        <pc:spChg chg="mod">
          <ac:chgData name="malalt76@gmail.com" userId="ebc18e4275ed73a1" providerId="LiveId" clId="{3330AE22-4548-4E1A-A23C-A3120B9FA324}" dt="2021-09-29T06:38:20.373" v="4888" actId="1076"/>
          <ac:spMkLst>
            <pc:docMk/>
            <pc:sldMk cId="1816402234" sldId="283"/>
            <ac:spMk id="2" creationId="{4B1DE0AD-7BE6-4C10-AEB0-F3668D434609}"/>
          </ac:spMkLst>
        </pc:spChg>
        <pc:spChg chg="del mod">
          <ac:chgData name="malalt76@gmail.com" userId="ebc18e4275ed73a1" providerId="LiveId" clId="{3330AE22-4548-4E1A-A23C-A3120B9FA324}" dt="2021-09-29T06:30:02.598" v="4209" actId="478"/>
          <ac:spMkLst>
            <pc:docMk/>
            <pc:sldMk cId="1816402234" sldId="283"/>
            <ac:spMk id="3" creationId="{3890A92D-5E19-49C5-A392-F9BAEC11B6D9}"/>
          </ac:spMkLst>
        </pc:spChg>
        <pc:spChg chg="del">
          <ac:chgData name="malalt76@gmail.com" userId="ebc18e4275ed73a1" providerId="LiveId" clId="{3330AE22-4548-4E1A-A23C-A3120B9FA324}" dt="2021-09-29T06:22:51.744" v="3823" actId="478"/>
          <ac:spMkLst>
            <pc:docMk/>
            <pc:sldMk cId="1816402234" sldId="283"/>
            <ac:spMk id="5" creationId="{503A102C-6767-469C-A489-4B0B50E146B5}"/>
          </ac:spMkLst>
        </pc:spChg>
        <pc:spChg chg="add del mod">
          <ac:chgData name="malalt76@gmail.com" userId="ebc18e4275ed73a1" providerId="LiveId" clId="{3330AE22-4548-4E1A-A23C-A3120B9FA324}" dt="2021-09-29T06:30:09.152" v="4211" actId="478"/>
          <ac:spMkLst>
            <pc:docMk/>
            <pc:sldMk cId="1816402234" sldId="283"/>
            <ac:spMk id="11" creationId="{61F5E879-DBFA-4801-A03B-52195DBC5173}"/>
          </ac:spMkLst>
        </pc:spChg>
        <pc:graphicFrameChg chg="add del mod modGraphic">
          <ac:chgData name="malalt76@gmail.com" userId="ebc18e4275ed73a1" providerId="LiveId" clId="{3330AE22-4548-4E1A-A23C-A3120B9FA324}" dt="2021-09-29T06:30:00.464" v="4208" actId="478"/>
          <ac:graphicFrameMkLst>
            <pc:docMk/>
            <pc:sldMk cId="1816402234" sldId="283"/>
            <ac:graphicFrameMk id="4" creationId="{C734514B-DBE5-4D44-82BF-B711A67957B6}"/>
          </ac:graphicFrameMkLst>
        </pc:graphicFrameChg>
        <pc:graphicFrameChg chg="add del mod modGraphic">
          <ac:chgData name="malalt76@gmail.com" userId="ebc18e4275ed73a1" providerId="LiveId" clId="{3330AE22-4548-4E1A-A23C-A3120B9FA324}" dt="2021-09-29T06:28:20.844" v="4117" actId="478"/>
          <ac:graphicFrameMkLst>
            <pc:docMk/>
            <pc:sldMk cId="1816402234" sldId="283"/>
            <ac:graphicFrameMk id="6" creationId="{E8DCDD19-BEB1-46C7-860E-40BDCD9045B6}"/>
          </ac:graphicFrameMkLst>
        </pc:graphicFrameChg>
        <pc:graphicFrameChg chg="add del mod modGraphic">
          <ac:chgData name="malalt76@gmail.com" userId="ebc18e4275ed73a1" providerId="LiveId" clId="{3330AE22-4548-4E1A-A23C-A3120B9FA324}" dt="2021-09-29T06:29:43.341" v="4205" actId="21"/>
          <ac:graphicFrameMkLst>
            <pc:docMk/>
            <pc:sldMk cId="1816402234" sldId="283"/>
            <ac:graphicFrameMk id="9" creationId="{8AAE2613-FEA0-4AFF-BD26-A6522C559EC7}"/>
          </ac:graphicFrameMkLst>
        </pc:graphicFrameChg>
        <pc:graphicFrameChg chg="add del mod">
          <ac:chgData name="malalt76@gmail.com" userId="ebc18e4275ed73a1" providerId="LiveId" clId="{3330AE22-4548-4E1A-A23C-A3120B9FA324}" dt="2021-09-29T06:31:02.903" v="4223" actId="478"/>
          <ac:graphicFrameMkLst>
            <pc:docMk/>
            <pc:sldMk cId="1816402234" sldId="283"/>
            <ac:graphicFrameMk id="12" creationId="{48D2C09E-5DF8-45EC-82CC-B8F48251AFD6}"/>
          </ac:graphicFrameMkLst>
        </pc:graphicFrameChg>
        <pc:graphicFrameChg chg="add mod modGraphic">
          <ac:chgData name="malalt76@gmail.com" userId="ebc18e4275ed73a1" providerId="LiveId" clId="{3330AE22-4548-4E1A-A23C-A3120B9FA324}" dt="2021-09-29T06:39:02.884" v="4907" actId="1076"/>
          <ac:graphicFrameMkLst>
            <pc:docMk/>
            <pc:sldMk cId="1816402234" sldId="283"/>
            <ac:graphicFrameMk id="13" creationId="{973470D8-F591-4002-88B0-E50D4761D46F}"/>
          </ac:graphicFrameMkLst>
        </pc:graphicFrameChg>
      </pc:sldChg>
      <pc:sldChg chg="addSp delSp modSp new mod addCm delCm">
        <pc:chgData name="malalt76@gmail.com" userId="ebc18e4275ed73a1" providerId="LiveId" clId="{3330AE22-4548-4E1A-A23C-A3120B9FA324}" dt="2021-09-29T06:42:24.901" v="4950" actId="692"/>
        <pc:sldMkLst>
          <pc:docMk/>
          <pc:sldMk cId="1189820498" sldId="284"/>
        </pc:sldMkLst>
        <pc:spChg chg="mod">
          <ac:chgData name="malalt76@gmail.com" userId="ebc18e4275ed73a1" providerId="LiveId" clId="{3330AE22-4548-4E1A-A23C-A3120B9FA324}" dt="2021-09-29T06:41:40.054" v="4941" actId="790"/>
          <ac:spMkLst>
            <pc:docMk/>
            <pc:sldMk cId="1189820498" sldId="284"/>
            <ac:spMk id="2" creationId="{E63A4F37-C434-4487-89C2-736563E52609}"/>
          </ac:spMkLst>
        </pc:spChg>
        <pc:spChg chg="del">
          <ac:chgData name="malalt76@gmail.com" userId="ebc18e4275ed73a1" providerId="LiveId" clId="{3330AE22-4548-4E1A-A23C-A3120B9FA324}" dt="2021-09-29T06:40:07.632" v="4929" actId="478"/>
          <ac:spMkLst>
            <pc:docMk/>
            <pc:sldMk cId="1189820498" sldId="284"/>
            <ac:spMk id="3" creationId="{DDAEDD18-28BE-42B7-B56F-33C9F6ADDAAE}"/>
          </ac:spMkLst>
        </pc:spChg>
        <pc:spChg chg="del">
          <ac:chgData name="malalt76@gmail.com" userId="ebc18e4275ed73a1" providerId="LiveId" clId="{3330AE22-4548-4E1A-A23C-A3120B9FA324}" dt="2021-09-29T06:40:10.129" v="4930" actId="478"/>
          <ac:spMkLst>
            <pc:docMk/>
            <pc:sldMk cId="1189820498" sldId="284"/>
            <ac:spMk id="4" creationId="{A9D62B11-F95B-40A5-AD08-E0C3991C39C4}"/>
          </ac:spMkLst>
        </pc:spChg>
        <pc:spChg chg="add mod">
          <ac:chgData name="malalt76@gmail.com" userId="ebc18e4275ed73a1" providerId="LiveId" clId="{3330AE22-4548-4E1A-A23C-A3120B9FA324}" dt="2021-09-29T06:41:55.853" v="4944" actId="14100"/>
          <ac:spMkLst>
            <pc:docMk/>
            <pc:sldMk cId="1189820498" sldId="284"/>
            <ac:spMk id="6" creationId="{FE8BF21D-63B3-427D-8965-03E90FCD8C8C}"/>
          </ac:spMkLst>
        </pc:spChg>
        <pc:picChg chg="add mod">
          <ac:chgData name="malalt76@gmail.com" userId="ebc18e4275ed73a1" providerId="LiveId" clId="{3330AE22-4548-4E1A-A23C-A3120B9FA324}" dt="2021-09-29T06:42:24.901" v="4950" actId="692"/>
          <ac:picMkLst>
            <pc:docMk/>
            <pc:sldMk cId="1189820498" sldId="284"/>
            <ac:picMk id="8" creationId="{478721AD-E8CA-43CA-95AB-6D6CE0B45D7D}"/>
          </ac:picMkLst>
        </pc:picChg>
      </pc:sldChg>
    </pc:docChg>
  </pc:docChgLst>
  <pc:docChgLst>
    <pc:chgData name="Cristina Perez" userId="04d56b03ffddb77f" providerId="LiveId" clId="{1F316D38-82A0-4298-B53F-90302499950B}"/>
    <pc:docChg chg="modSld">
      <pc:chgData name="Cristina Perez" userId="04d56b03ffddb77f" providerId="LiveId" clId="{1F316D38-82A0-4298-B53F-90302499950B}" dt="2021-10-13T12:41:24.643" v="22" actId="1076"/>
      <pc:docMkLst>
        <pc:docMk/>
      </pc:docMkLst>
      <pc:sldChg chg="addSp modSp">
        <pc:chgData name="Cristina Perez" userId="04d56b03ffddb77f" providerId="LiveId" clId="{1F316D38-82A0-4298-B53F-90302499950B}" dt="2021-10-13T12:41:24.643" v="22" actId="1076"/>
        <pc:sldMkLst>
          <pc:docMk/>
          <pc:sldMk cId="1189820498" sldId="284"/>
        </pc:sldMkLst>
        <pc:spChg chg="add">
          <ac:chgData name="Cristina Perez" userId="04d56b03ffddb77f" providerId="LiveId" clId="{1F316D38-82A0-4298-B53F-90302499950B}" dt="2021-10-13T12:41:03.997" v="0" actId="139"/>
          <ac:spMkLst>
            <pc:docMk/>
            <pc:sldMk cId="1189820498" sldId="284"/>
            <ac:spMk id="3" creationId="{6BA9E575-EC7B-44D3-A343-DCE1CBD092B9}"/>
          </ac:spMkLst>
        </pc:spChg>
        <pc:spChg chg="add mod">
          <ac:chgData name="Cristina Perez" userId="04d56b03ffddb77f" providerId="LiveId" clId="{1F316D38-82A0-4298-B53F-90302499950B}" dt="2021-10-13T12:41:24.643" v="22" actId="1076"/>
          <ac:spMkLst>
            <pc:docMk/>
            <pc:sldMk cId="1189820498" sldId="284"/>
            <ac:spMk id="4" creationId="{8FB5AC8C-EEFC-4E1B-B947-35B75AD5A8B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F3DDD2-621C-BA4C-8476-155242C07930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45DE70A7-A253-CA4A-8179-0C41BCF4840C}">
      <dgm:prSet phldrT="[Texto]"/>
      <dgm:spPr/>
      <dgm:t>
        <a:bodyPr/>
        <a:lstStyle/>
        <a:p>
          <a:r>
            <a:rPr lang="es-ES" noProof="0" dirty="0"/>
            <a:t>Ciclo de vida</a:t>
          </a:r>
        </a:p>
      </dgm:t>
    </dgm:pt>
    <dgm:pt modelId="{183DB729-7376-584A-89C5-8410E976273F}" type="parTrans" cxnId="{0D41DD27-1554-B04A-904E-8018AC40FDED}">
      <dgm:prSet/>
      <dgm:spPr/>
      <dgm:t>
        <a:bodyPr/>
        <a:lstStyle/>
        <a:p>
          <a:endParaRPr lang="es-ES" noProof="0" dirty="0"/>
        </a:p>
      </dgm:t>
    </dgm:pt>
    <dgm:pt modelId="{93C1906B-6B1F-2B42-AA21-F6167E6EE2C5}" type="sibTrans" cxnId="{0D41DD27-1554-B04A-904E-8018AC40FDED}">
      <dgm:prSet/>
      <dgm:spPr/>
      <dgm:t>
        <a:bodyPr/>
        <a:lstStyle/>
        <a:p>
          <a:endParaRPr lang="es-ES" noProof="0" dirty="0"/>
        </a:p>
      </dgm:t>
    </dgm:pt>
    <dgm:pt modelId="{BF0B68F6-C2B8-6C4A-9922-E35E0E17FA96}">
      <dgm:prSet phldrT="[Texto]"/>
      <dgm:spPr/>
      <dgm:t>
        <a:bodyPr/>
        <a:lstStyle/>
        <a:p>
          <a:r>
            <a:rPr lang="es-ES" noProof="0" dirty="0"/>
            <a:t>Análisis</a:t>
          </a:r>
        </a:p>
      </dgm:t>
    </dgm:pt>
    <dgm:pt modelId="{5EB419AA-B3C1-824E-90A2-328F15A93925}" type="parTrans" cxnId="{4F6279EA-D530-594D-85DD-1A4F3D144922}">
      <dgm:prSet/>
      <dgm:spPr/>
      <dgm:t>
        <a:bodyPr/>
        <a:lstStyle/>
        <a:p>
          <a:endParaRPr lang="es-ES" noProof="0" dirty="0"/>
        </a:p>
      </dgm:t>
    </dgm:pt>
    <dgm:pt modelId="{FBAAC08F-D7F4-DA41-A27B-487CAFC7D5DE}" type="sibTrans" cxnId="{4F6279EA-D530-594D-85DD-1A4F3D144922}">
      <dgm:prSet/>
      <dgm:spPr/>
      <dgm:t>
        <a:bodyPr/>
        <a:lstStyle/>
        <a:p>
          <a:endParaRPr lang="es-ES" noProof="0" dirty="0"/>
        </a:p>
      </dgm:t>
    </dgm:pt>
    <dgm:pt modelId="{32F27AD4-816B-4C40-8CC1-0572C3CA8ED9}">
      <dgm:prSet phldrT="[Texto]"/>
      <dgm:spPr/>
      <dgm:t>
        <a:bodyPr/>
        <a:lstStyle/>
        <a:p>
          <a:r>
            <a:rPr lang="es-ES" noProof="0" dirty="0"/>
            <a:t>Codificación</a:t>
          </a:r>
        </a:p>
      </dgm:t>
    </dgm:pt>
    <dgm:pt modelId="{83E5CC9C-D120-3B4F-816F-5B3C62D56F5A}" type="parTrans" cxnId="{C34B65EA-23FB-1547-B480-A85B6FF7EF2A}">
      <dgm:prSet/>
      <dgm:spPr/>
      <dgm:t>
        <a:bodyPr/>
        <a:lstStyle/>
        <a:p>
          <a:endParaRPr lang="es-ES" noProof="0" dirty="0"/>
        </a:p>
      </dgm:t>
    </dgm:pt>
    <dgm:pt modelId="{6BEE4F60-715D-6A41-A9E3-2C1BE8E96F83}" type="sibTrans" cxnId="{C34B65EA-23FB-1547-B480-A85B6FF7EF2A}">
      <dgm:prSet/>
      <dgm:spPr/>
      <dgm:t>
        <a:bodyPr/>
        <a:lstStyle/>
        <a:p>
          <a:endParaRPr lang="es-ES" noProof="0" dirty="0"/>
        </a:p>
      </dgm:t>
    </dgm:pt>
    <dgm:pt modelId="{14853635-F1E7-DC4C-BC78-AE0E17B1B26A}">
      <dgm:prSet phldrT="[Texto]"/>
      <dgm:spPr/>
      <dgm:t>
        <a:bodyPr/>
        <a:lstStyle/>
        <a:p>
          <a:r>
            <a:rPr lang="es-ES" noProof="0" dirty="0"/>
            <a:t>Pruebas</a:t>
          </a:r>
        </a:p>
      </dgm:t>
    </dgm:pt>
    <dgm:pt modelId="{B5F65CC9-AEB8-F443-8328-23367A2AA2FE}" type="parTrans" cxnId="{AF8F3066-65B3-F547-B65F-E5FE99222330}">
      <dgm:prSet/>
      <dgm:spPr/>
      <dgm:t>
        <a:bodyPr/>
        <a:lstStyle/>
        <a:p>
          <a:endParaRPr lang="es-ES" noProof="0" dirty="0"/>
        </a:p>
      </dgm:t>
    </dgm:pt>
    <dgm:pt modelId="{B16CC7AA-D9A8-804D-92A5-0D911E432DE5}" type="sibTrans" cxnId="{AF8F3066-65B3-F547-B65F-E5FE99222330}">
      <dgm:prSet/>
      <dgm:spPr/>
      <dgm:t>
        <a:bodyPr/>
        <a:lstStyle/>
        <a:p>
          <a:endParaRPr lang="es-ES" noProof="0" dirty="0"/>
        </a:p>
      </dgm:t>
    </dgm:pt>
    <dgm:pt modelId="{89B20F8C-5C86-F643-8893-8F8F14FF9323}">
      <dgm:prSet phldrT="[Texto]"/>
      <dgm:spPr/>
      <dgm:t>
        <a:bodyPr/>
        <a:lstStyle/>
        <a:p>
          <a:r>
            <a:rPr lang="es-ES" noProof="0" dirty="0"/>
            <a:t>Documentación</a:t>
          </a:r>
        </a:p>
      </dgm:t>
    </dgm:pt>
    <dgm:pt modelId="{C73C75CF-B213-3C4B-AAB5-3B2F0D901337}" type="parTrans" cxnId="{81CA9400-0C9E-2747-A512-3EA02B4145BC}">
      <dgm:prSet/>
      <dgm:spPr/>
      <dgm:t>
        <a:bodyPr/>
        <a:lstStyle/>
        <a:p>
          <a:endParaRPr lang="es-ES" noProof="0" dirty="0"/>
        </a:p>
      </dgm:t>
    </dgm:pt>
    <dgm:pt modelId="{A3000C0D-3726-294F-A9D4-1BD18C62D274}" type="sibTrans" cxnId="{81CA9400-0C9E-2747-A512-3EA02B4145BC}">
      <dgm:prSet/>
      <dgm:spPr/>
      <dgm:t>
        <a:bodyPr/>
        <a:lstStyle/>
        <a:p>
          <a:endParaRPr lang="es-ES" noProof="0" dirty="0"/>
        </a:p>
      </dgm:t>
    </dgm:pt>
    <dgm:pt modelId="{CF4BB0B2-F0E8-9046-B357-E091C4971F32}">
      <dgm:prSet phldrT="[Texto]"/>
      <dgm:spPr/>
      <dgm:t>
        <a:bodyPr/>
        <a:lstStyle/>
        <a:p>
          <a:r>
            <a:rPr lang="es-ES" noProof="0" dirty="0"/>
            <a:t>Mantenimiento</a:t>
          </a:r>
        </a:p>
      </dgm:t>
    </dgm:pt>
    <dgm:pt modelId="{21D65358-CE2C-6F47-99AE-EFB7B56796E0}" type="parTrans" cxnId="{5D90E5A7-A207-6E45-B7C0-0CA396BAC8F7}">
      <dgm:prSet/>
      <dgm:spPr/>
      <dgm:t>
        <a:bodyPr/>
        <a:lstStyle/>
        <a:p>
          <a:endParaRPr lang="es-ES" noProof="0" dirty="0"/>
        </a:p>
      </dgm:t>
    </dgm:pt>
    <dgm:pt modelId="{A64BD12C-743C-004E-96E6-25215BFD456D}" type="sibTrans" cxnId="{5D90E5A7-A207-6E45-B7C0-0CA396BAC8F7}">
      <dgm:prSet/>
      <dgm:spPr/>
      <dgm:t>
        <a:bodyPr/>
        <a:lstStyle/>
        <a:p>
          <a:endParaRPr lang="es-ES" noProof="0" dirty="0"/>
        </a:p>
      </dgm:t>
    </dgm:pt>
    <dgm:pt modelId="{5B8492A3-C846-0E47-A1A7-9012B1B87698}">
      <dgm:prSet phldrT="[Texto]"/>
      <dgm:spPr/>
      <dgm:t>
        <a:bodyPr/>
        <a:lstStyle/>
        <a:p>
          <a:r>
            <a:rPr lang="es-ES" noProof="0" dirty="0"/>
            <a:t>Explotación</a:t>
          </a:r>
        </a:p>
      </dgm:t>
    </dgm:pt>
    <dgm:pt modelId="{BCDEA398-D936-F64C-B1E9-05816725521E}" type="parTrans" cxnId="{8F7E1FB2-7570-9E48-8FCB-54390C5E37C6}">
      <dgm:prSet/>
      <dgm:spPr/>
      <dgm:t>
        <a:bodyPr/>
        <a:lstStyle/>
        <a:p>
          <a:endParaRPr lang="es-ES" noProof="0" dirty="0"/>
        </a:p>
      </dgm:t>
    </dgm:pt>
    <dgm:pt modelId="{D153E0D3-DD26-3841-9504-47B15ABEF9B4}" type="sibTrans" cxnId="{8F7E1FB2-7570-9E48-8FCB-54390C5E37C6}">
      <dgm:prSet/>
      <dgm:spPr/>
      <dgm:t>
        <a:bodyPr/>
        <a:lstStyle/>
        <a:p>
          <a:endParaRPr lang="es-ES" noProof="0" dirty="0"/>
        </a:p>
      </dgm:t>
    </dgm:pt>
    <dgm:pt modelId="{C7296E5F-8268-4685-A1EF-EC36BE36655B}">
      <dgm:prSet phldrT="[Texto]"/>
      <dgm:spPr/>
      <dgm:t>
        <a:bodyPr/>
        <a:lstStyle/>
        <a:p>
          <a:r>
            <a:rPr lang="es-ES" noProof="0" dirty="0"/>
            <a:t>Diseño</a:t>
          </a:r>
        </a:p>
      </dgm:t>
    </dgm:pt>
    <dgm:pt modelId="{47C2871F-BD7A-49D0-AD8A-C02505EB84A8}" type="sibTrans" cxnId="{C56610EC-BE08-43F1-8CF0-052CDC067680}">
      <dgm:prSet/>
      <dgm:spPr/>
      <dgm:t>
        <a:bodyPr/>
        <a:lstStyle/>
        <a:p>
          <a:endParaRPr lang="ca-ES"/>
        </a:p>
      </dgm:t>
    </dgm:pt>
    <dgm:pt modelId="{F2F2C5F8-C6E0-4519-9F5A-FAD6A1F096B6}" type="parTrans" cxnId="{C56610EC-BE08-43F1-8CF0-052CDC067680}">
      <dgm:prSet/>
      <dgm:spPr/>
      <dgm:t>
        <a:bodyPr/>
        <a:lstStyle/>
        <a:p>
          <a:endParaRPr lang="ca-ES"/>
        </a:p>
      </dgm:t>
    </dgm:pt>
    <dgm:pt modelId="{18D6C69D-78CA-7648-A9D0-B921F88523A9}" type="pres">
      <dgm:prSet presAssocID="{0BF3DDD2-621C-BA4C-8476-155242C0793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1362D7-8F41-E74C-82D0-E693D70C2D53}" type="pres">
      <dgm:prSet presAssocID="{45DE70A7-A253-CA4A-8179-0C41BCF4840C}" presName="centerShape" presStyleLbl="node0" presStyleIdx="0" presStyleCnt="1"/>
      <dgm:spPr/>
    </dgm:pt>
    <dgm:pt modelId="{676D8C61-8897-1141-9C60-851CC74B0FFA}" type="pres">
      <dgm:prSet presAssocID="{5EB419AA-B3C1-824E-90A2-328F15A93925}" presName="parTrans" presStyleLbl="sibTrans2D1" presStyleIdx="0" presStyleCnt="7"/>
      <dgm:spPr/>
    </dgm:pt>
    <dgm:pt modelId="{EC2CD3FE-0C9E-0445-89FB-2E3AB0AE3E85}" type="pres">
      <dgm:prSet presAssocID="{5EB419AA-B3C1-824E-90A2-328F15A93925}" presName="connectorText" presStyleLbl="sibTrans2D1" presStyleIdx="0" presStyleCnt="7"/>
      <dgm:spPr/>
    </dgm:pt>
    <dgm:pt modelId="{2D3FE142-A43D-7648-ACEF-B01DAF7F6F71}" type="pres">
      <dgm:prSet presAssocID="{BF0B68F6-C2B8-6C4A-9922-E35E0E17FA96}" presName="node" presStyleLbl="node1" presStyleIdx="0" presStyleCnt="7">
        <dgm:presLayoutVars>
          <dgm:bulletEnabled val="1"/>
        </dgm:presLayoutVars>
      </dgm:prSet>
      <dgm:spPr/>
    </dgm:pt>
    <dgm:pt modelId="{673ABD78-FA65-4AEB-A142-6A556CC75E20}" type="pres">
      <dgm:prSet presAssocID="{F2F2C5F8-C6E0-4519-9F5A-FAD6A1F096B6}" presName="parTrans" presStyleLbl="sibTrans2D1" presStyleIdx="1" presStyleCnt="7"/>
      <dgm:spPr/>
    </dgm:pt>
    <dgm:pt modelId="{F86C8EBE-FC13-48C7-AA73-2E2C0E6EE68F}" type="pres">
      <dgm:prSet presAssocID="{F2F2C5F8-C6E0-4519-9F5A-FAD6A1F096B6}" presName="connectorText" presStyleLbl="sibTrans2D1" presStyleIdx="1" presStyleCnt="7"/>
      <dgm:spPr/>
    </dgm:pt>
    <dgm:pt modelId="{EA1EE37E-9002-4412-AB44-D2A15F1D73CD}" type="pres">
      <dgm:prSet presAssocID="{C7296E5F-8268-4685-A1EF-EC36BE36655B}" presName="node" presStyleLbl="node1" presStyleIdx="1" presStyleCnt="7">
        <dgm:presLayoutVars>
          <dgm:bulletEnabled val="1"/>
        </dgm:presLayoutVars>
      </dgm:prSet>
      <dgm:spPr/>
    </dgm:pt>
    <dgm:pt modelId="{3CBF8FEB-617F-354E-AE9E-3A3FC447CA5C}" type="pres">
      <dgm:prSet presAssocID="{83E5CC9C-D120-3B4F-816F-5B3C62D56F5A}" presName="parTrans" presStyleLbl="sibTrans2D1" presStyleIdx="2" presStyleCnt="7"/>
      <dgm:spPr/>
    </dgm:pt>
    <dgm:pt modelId="{2E4294DC-3749-7B45-8F74-9D25F298DBBF}" type="pres">
      <dgm:prSet presAssocID="{83E5CC9C-D120-3B4F-816F-5B3C62D56F5A}" presName="connectorText" presStyleLbl="sibTrans2D1" presStyleIdx="2" presStyleCnt="7"/>
      <dgm:spPr/>
    </dgm:pt>
    <dgm:pt modelId="{9F9FE616-DEBC-C943-A02C-1C02C4BD2DB3}" type="pres">
      <dgm:prSet presAssocID="{32F27AD4-816B-4C40-8CC1-0572C3CA8ED9}" presName="node" presStyleLbl="node1" presStyleIdx="2" presStyleCnt="7">
        <dgm:presLayoutVars>
          <dgm:bulletEnabled val="1"/>
        </dgm:presLayoutVars>
      </dgm:prSet>
      <dgm:spPr/>
    </dgm:pt>
    <dgm:pt modelId="{2FD50DD8-7094-AC48-96CF-94F8169F45F3}" type="pres">
      <dgm:prSet presAssocID="{B5F65CC9-AEB8-F443-8328-23367A2AA2FE}" presName="parTrans" presStyleLbl="sibTrans2D1" presStyleIdx="3" presStyleCnt="7"/>
      <dgm:spPr/>
    </dgm:pt>
    <dgm:pt modelId="{CDCE5CAD-64EE-C24C-ABA0-BDB48878EB63}" type="pres">
      <dgm:prSet presAssocID="{B5F65CC9-AEB8-F443-8328-23367A2AA2FE}" presName="connectorText" presStyleLbl="sibTrans2D1" presStyleIdx="3" presStyleCnt="7"/>
      <dgm:spPr/>
    </dgm:pt>
    <dgm:pt modelId="{C60567DF-A924-9746-9720-21E091F80C34}" type="pres">
      <dgm:prSet presAssocID="{14853635-F1E7-DC4C-BC78-AE0E17B1B26A}" presName="node" presStyleLbl="node1" presStyleIdx="3" presStyleCnt="7">
        <dgm:presLayoutVars>
          <dgm:bulletEnabled val="1"/>
        </dgm:presLayoutVars>
      </dgm:prSet>
      <dgm:spPr/>
    </dgm:pt>
    <dgm:pt modelId="{E5D77ED6-3446-AE46-9E00-A7FBABED1AE8}" type="pres">
      <dgm:prSet presAssocID="{C73C75CF-B213-3C4B-AAB5-3B2F0D901337}" presName="parTrans" presStyleLbl="sibTrans2D1" presStyleIdx="4" presStyleCnt="7"/>
      <dgm:spPr/>
    </dgm:pt>
    <dgm:pt modelId="{6ACEC7F2-A81B-6D4A-B29C-24691C901E41}" type="pres">
      <dgm:prSet presAssocID="{C73C75CF-B213-3C4B-AAB5-3B2F0D901337}" presName="connectorText" presStyleLbl="sibTrans2D1" presStyleIdx="4" presStyleCnt="7"/>
      <dgm:spPr/>
    </dgm:pt>
    <dgm:pt modelId="{B90BDA72-D361-7C4B-BFA1-DA57A01968CF}" type="pres">
      <dgm:prSet presAssocID="{89B20F8C-5C86-F643-8893-8F8F14FF9323}" presName="node" presStyleLbl="node1" presStyleIdx="4" presStyleCnt="7">
        <dgm:presLayoutVars>
          <dgm:bulletEnabled val="1"/>
        </dgm:presLayoutVars>
      </dgm:prSet>
      <dgm:spPr/>
    </dgm:pt>
    <dgm:pt modelId="{62A9ED49-9AD4-334D-AFBC-CAF3975B564E}" type="pres">
      <dgm:prSet presAssocID="{21D65358-CE2C-6F47-99AE-EFB7B56796E0}" presName="parTrans" presStyleLbl="sibTrans2D1" presStyleIdx="5" presStyleCnt="7"/>
      <dgm:spPr/>
    </dgm:pt>
    <dgm:pt modelId="{93B2B999-D731-7946-AA3D-F8A2822A3BEE}" type="pres">
      <dgm:prSet presAssocID="{21D65358-CE2C-6F47-99AE-EFB7B56796E0}" presName="connectorText" presStyleLbl="sibTrans2D1" presStyleIdx="5" presStyleCnt="7"/>
      <dgm:spPr/>
    </dgm:pt>
    <dgm:pt modelId="{5AE0B22E-6ADE-AD46-8BFC-4776DE75D5FC}" type="pres">
      <dgm:prSet presAssocID="{CF4BB0B2-F0E8-9046-B357-E091C4971F32}" presName="node" presStyleLbl="node1" presStyleIdx="5" presStyleCnt="7">
        <dgm:presLayoutVars>
          <dgm:bulletEnabled val="1"/>
        </dgm:presLayoutVars>
      </dgm:prSet>
      <dgm:spPr/>
    </dgm:pt>
    <dgm:pt modelId="{8F263301-9183-434E-88D6-D0F8FEFED0E7}" type="pres">
      <dgm:prSet presAssocID="{BCDEA398-D936-F64C-B1E9-05816725521E}" presName="parTrans" presStyleLbl="sibTrans2D1" presStyleIdx="6" presStyleCnt="7"/>
      <dgm:spPr/>
    </dgm:pt>
    <dgm:pt modelId="{4136701D-DC23-0D46-8980-B1F124B0811C}" type="pres">
      <dgm:prSet presAssocID="{BCDEA398-D936-F64C-B1E9-05816725521E}" presName="connectorText" presStyleLbl="sibTrans2D1" presStyleIdx="6" presStyleCnt="7"/>
      <dgm:spPr/>
    </dgm:pt>
    <dgm:pt modelId="{30650BA4-2A4B-3B4E-82EB-BDA8F766B67E}" type="pres">
      <dgm:prSet presAssocID="{5B8492A3-C846-0E47-A1A7-9012B1B87698}" presName="node" presStyleLbl="node1" presStyleIdx="6" presStyleCnt="7">
        <dgm:presLayoutVars>
          <dgm:bulletEnabled val="1"/>
        </dgm:presLayoutVars>
      </dgm:prSet>
      <dgm:spPr/>
    </dgm:pt>
  </dgm:ptLst>
  <dgm:cxnLst>
    <dgm:cxn modelId="{81CA9400-0C9E-2747-A512-3EA02B4145BC}" srcId="{45DE70A7-A253-CA4A-8179-0C41BCF4840C}" destId="{89B20F8C-5C86-F643-8893-8F8F14FF9323}" srcOrd="4" destOrd="0" parTransId="{C73C75CF-B213-3C4B-AAB5-3B2F0D901337}" sibTransId="{A3000C0D-3726-294F-A9D4-1BD18C62D274}"/>
    <dgm:cxn modelId="{15FE8906-ED33-4524-B3E8-19EB017F12B6}" type="presOf" srcId="{F2F2C5F8-C6E0-4519-9F5A-FAD6A1F096B6}" destId="{F86C8EBE-FC13-48C7-AA73-2E2C0E6EE68F}" srcOrd="1" destOrd="0" presId="urn:microsoft.com/office/officeart/2005/8/layout/radial5"/>
    <dgm:cxn modelId="{C6D58A0B-5ED0-FB4D-BC26-7EB1CB262C25}" type="presOf" srcId="{BCDEA398-D936-F64C-B1E9-05816725521E}" destId="{8F263301-9183-434E-88D6-D0F8FEFED0E7}" srcOrd="0" destOrd="0" presId="urn:microsoft.com/office/officeart/2005/8/layout/radial5"/>
    <dgm:cxn modelId="{6E06010E-8405-3540-9257-28EDF50F4ECE}" type="presOf" srcId="{0BF3DDD2-621C-BA4C-8476-155242C07930}" destId="{18D6C69D-78CA-7648-A9D0-B921F88523A9}" srcOrd="0" destOrd="0" presId="urn:microsoft.com/office/officeart/2005/8/layout/radial5"/>
    <dgm:cxn modelId="{0D41DD27-1554-B04A-904E-8018AC40FDED}" srcId="{0BF3DDD2-621C-BA4C-8476-155242C07930}" destId="{45DE70A7-A253-CA4A-8179-0C41BCF4840C}" srcOrd="0" destOrd="0" parTransId="{183DB729-7376-584A-89C5-8410E976273F}" sibTransId="{93C1906B-6B1F-2B42-AA21-F6167E6EE2C5}"/>
    <dgm:cxn modelId="{3DE8342D-FA37-9448-9843-69487DFAED87}" type="presOf" srcId="{83E5CC9C-D120-3B4F-816F-5B3C62D56F5A}" destId="{3CBF8FEB-617F-354E-AE9E-3A3FC447CA5C}" srcOrd="0" destOrd="0" presId="urn:microsoft.com/office/officeart/2005/8/layout/radial5"/>
    <dgm:cxn modelId="{3B973232-2E00-014C-9579-2B3F069019F0}" type="presOf" srcId="{89B20F8C-5C86-F643-8893-8F8F14FF9323}" destId="{B90BDA72-D361-7C4B-BFA1-DA57A01968CF}" srcOrd="0" destOrd="0" presId="urn:microsoft.com/office/officeart/2005/8/layout/radial5"/>
    <dgm:cxn modelId="{7FC7DD42-D8FD-2B41-B4E5-358D9758C2A9}" type="presOf" srcId="{45DE70A7-A253-CA4A-8179-0C41BCF4840C}" destId="{4E1362D7-8F41-E74C-82D0-E693D70C2D53}" srcOrd="0" destOrd="0" presId="urn:microsoft.com/office/officeart/2005/8/layout/radial5"/>
    <dgm:cxn modelId="{DC05CD63-D654-F74F-873B-396F7A0C3F22}" type="presOf" srcId="{B5F65CC9-AEB8-F443-8328-23367A2AA2FE}" destId="{2FD50DD8-7094-AC48-96CF-94F8169F45F3}" srcOrd="0" destOrd="0" presId="urn:microsoft.com/office/officeart/2005/8/layout/radial5"/>
    <dgm:cxn modelId="{DC635664-B836-E744-8B55-6887B52151FB}" type="presOf" srcId="{B5F65CC9-AEB8-F443-8328-23367A2AA2FE}" destId="{CDCE5CAD-64EE-C24C-ABA0-BDB48878EB63}" srcOrd="1" destOrd="0" presId="urn:microsoft.com/office/officeart/2005/8/layout/radial5"/>
    <dgm:cxn modelId="{AF8F3066-65B3-F547-B65F-E5FE99222330}" srcId="{45DE70A7-A253-CA4A-8179-0C41BCF4840C}" destId="{14853635-F1E7-DC4C-BC78-AE0E17B1B26A}" srcOrd="3" destOrd="0" parTransId="{B5F65CC9-AEB8-F443-8328-23367A2AA2FE}" sibTransId="{B16CC7AA-D9A8-804D-92A5-0D911E432DE5}"/>
    <dgm:cxn modelId="{0982ED4A-10BD-B441-B628-EB52ACA8D480}" type="presOf" srcId="{5B8492A3-C846-0E47-A1A7-9012B1B87698}" destId="{30650BA4-2A4B-3B4E-82EB-BDA8F766B67E}" srcOrd="0" destOrd="0" presId="urn:microsoft.com/office/officeart/2005/8/layout/radial5"/>
    <dgm:cxn modelId="{F4AA6470-3750-4A16-874A-30072F04621F}" type="presOf" srcId="{F2F2C5F8-C6E0-4519-9F5A-FAD6A1F096B6}" destId="{673ABD78-FA65-4AEB-A142-6A556CC75E20}" srcOrd="0" destOrd="0" presId="urn:microsoft.com/office/officeart/2005/8/layout/radial5"/>
    <dgm:cxn modelId="{58781672-E34E-9C48-8962-9EFC9B785053}" type="presOf" srcId="{CF4BB0B2-F0E8-9046-B357-E091C4971F32}" destId="{5AE0B22E-6ADE-AD46-8BFC-4776DE75D5FC}" srcOrd="0" destOrd="0" presId="urn:microsoft.com/office/officeart/2005/8/layout/radial5"/>
    <dgm:cxn modelId="{6250CE76-4708-EE45-AF6B-58E317483732}" type="presOf" srcId="{14853635-F1E7-DC4C-BC78-AE0E17B1B26A}" destId="{C60567DF-A924-9746-9720-21E091F80C34}" srcOrd="0" destOrd="0" presId="urn:microsoft.com/office/officeart/2005/8/layout/radial5"/>
    <dgm:cxn modelId="{9D651E7B-3B25-0E47-B45D-1783E9B2B1B4}" type="presOf" srcId="{83E5CC9C-D120-3B4F-816F-5B3C62D56F5A}" destId="{2E4294DC-3749-7B45-8F74-9D25F298DBBF}" srcOrd="1" destOrd="0" presId="urn:microsoft.com/office/officeart/2005/8/layout/radial5"/>
    <dgm:cxn modelId="{2A8EB181-0C8F-5142-89A3-B2E0145791F2}" type="presOf" srcId="{5EB419AA-B3C1-824E-90A2-328F15A93925}" destId="{EC2CD3FE-0C9E-0445-89FB-2E3AB0AE3E85}" srcOrd="1" destOrd="0" presId="urn:microsoft.com/office/officeart/2005/8/layout/radial5"/>
    <dgm:cxn modelId="{E1139383-2917-4A47-9150-79BE72254529}" type="presOf" srcId="{BCDEA398-D936-F64C-B1E9-05816725521E}" destId="{4136701D-DC23-0D46-8980-B1F124B0811C}" srcOrd="1" destOrd="0" presId="urn:microsoft.com/office/officeart/2005/8/layout/radial5"/>
    <dgm:cxn modelId="{60EC3F84-50CA-42F1-A3E8-CE966F91F272}" type="presOf" srcId="{C7296E5F-8268-4685-A1EF-EC36BE36655B}" destId="{EA1EE37E-9002-4412-AB44-D2A15F1D73CD}" srcOrd="0" destOrd="0" presId="urn:microsoft.com/office/officeart/2005/8/layout/radial5"/>
    <dgm:cxn modelId="{47098188-41C2-0C4B-815D-FC06BEC035BD}" type="presOf" srcId="{21D65358-CE2C-6F47-99AE-EFB7B56796E0}" destId="{93B2B999-D731-7946-AA3D-F8A2822A3BEE}" srcOrd="1" destOrd="0" presId="urn:microsoft.com/office/officeart/2005/8/layout/radial5"/>
    <dgm:cxn modelId="{1D408C9A-08DE-2B40-8E2C-BED504C70E1C}" type="presOf" srcId="{C73C75CF-B213-3C4B-AAB5-3B2F0D901337}" destId="{E5D77ED6-3446-AE46-9E00-A7FBABED1AE8}" srcOrd="0" destOrd="0" presId="urn:microsoft.com/office/officeart/2005/8/layout/radial5"/>
    <dgm:cxn modelId="{0D61A69F-4E64-0C4A-82EB-25AB87C7F79B}" type="presOf" srcId="{C73C75CF-B213-3C4B-AAB5-3B2F0D901337}" destId="{6ACEC7F2-A81B-6D4A-B29C-24691C901E41}" srcOrd="1" destOrd="0" presId="urn:microsoft.com/office/officeart/2005/8/layout/radial5"/>
    <dgm:cxn modelId="{5D90E5A7-A207-6E45-B7C0-0CA396BAC8F7}" srcId="{45DE70A7-A253-CA4A-8179-0C41BCF4840C}" destId="{CF4BB0B2-F0E8-9046-B357-E091C4971F32}" srcOrd="5" destOrd="0" parTransId="{21D65358-CE2C-6F47-99AE-EFB7B56796E0}" sibTransId="{A64BD12C-743C-004E-96E6-25215BFD456D}"/>
    <dgm:cxn modelId="{8F7E1FB2-7570-9E48-8FCB-54390C5E37C6}" srcId="{45DE70A7-A253-CA4A-8179-0C41BCF4840C}" destId="{5B8492A3-C846-0E47-A1A7-9012B1B87698}" srcOrd="6" destOrd="0" parTransId="{BCDEA398-D936-F64C-B1E9-05816725521E}" sibTransId="{D153E0D3-DD26-3841-9504-47B15ABEF9B4}"/>
    <dgm:cxn modelId="{3E5463B6-6FE9-4E46-8501-B244AE2AF4B2}" type="presOf" srcId="{5EB419AA-B3C1-824E-90A2-328F15A93925}" destId="{676D8C61-8897-1141-9C60-851CC74B0FFA}" srcOrd="0" destOrd="0" presId="urn:microsoft.com/office/officeart/2005/8/layout/radial5"/>
    <dgm:cxn modelId="{46221FBE-6A0B-2545-BA09-54AB89A21814}" type="presOf" srcId="{21D65358-CE2C-6F47-99AE-EFB7B56796E0}" destId="{62A9ED49-9AD4-334D-AFBC-CAF3975B564E}" srcOrd="0" destOrd="0" presId="urn:microsoft.com/office/officeart/2005/8/layout/radial5"/>
    <dgm:cxn modelId="{F2589CBF-D485-DA48-A1F8-DF4F4D09E084}" type="presOf" srcId="{32F27AD4-816B-4C40-8CC1-0572C3CA8ED9}" destId="{9F9FE616-DEBC-C943-A02C-1C02C4BD2DB3}" srcOrd="0" destOrd="0" presId="urn:microsoft.com/office/officeart/2005/8/layout/radial5"/>
    <dgm:cxn modelId="{60B91BE8-A6D1-4647-B4DE-5CD1FC1E85A3}" type="presOf" srcId="{BF0B68F6-C2B8-6C4A-9922-E35E0E17FA96}" destId="{2D3FE142-A43D-7648-ACEF-B01DAF7F6F71}" srcOrd="0" destOrd="0" presId="urn:microsoft.com/office/officeart/2005/8/layout/radial5"/>
    <dgm:cxn modelId="{C34B65EA-23FB-1547-B480-A85B6FF7EF2A}" srcId="{45DE70A7-A253-CA4A-8179-0C41BCF4840C}" destId="{32F27AD4-816B-4C40-8CC1-0572C3CA8ED9}" srcOrd="2" destOrd="0" parTransId="{83E5CC9C-D120-3B4F-816F-5B3C62D56F5A}" sibTransId="{6BEE4F60-715D-6A41-A9E3-2C1BE8E96F83}"/>
    <dgm:cxn modelId="{4F6279EA-D530-594D-85DD-1A4F3D144922}" srcId="{45DE70A7-A253-CA4A-8179-0C41BCF4840C}" destId="{BF0B68F6-C2B8-6C4A-9922-E35E0E17FA96}" srcOrd="0" destOrd="0" parTransId="{5EB419AA-B3C1-824E-90A2-328F15A93925}" sibTransId="{FBAAC08F-D7F4-DA41-A27B-487CAFC7D5DE}"/>
    <dgm:cxn modelId="{C56610EC-BE08-43F1-8CF0-052CDC067680}" srcId="{45DE70A7-A253-CA4A-8179-0C41BCF4840C}" destId="{C7296E5F-8268-4685-A1EF-EC36BE36655B}" srcOrd="1" destOrd="0" parTransId="{F2F2C5F8-C6E0-4519-9F5A-FAD6A1F096B6}" sibTransId="{47C2871F-BD7A-49D0-AD8A-C02505EB84A8}"/>
    <dgm:cxn modelId="{E04CE67D-D1F9-5841-9A64-5CF3789A5B7F}" type="presParOf" srcId="{18D6C69D-78CA-7648-A9D0-B921F88523A9}" destId="{4E1362D7-8F41-E74C-82D0-E693D70C2D53}" srcOrd="0" destOrd="0" presId="urn:microsoft.com/office/officeart/2005/8/layout/radial5"/>
    <dgm:cxn modelId="{6AFDD412-B396-7D42-824C-A0790B30F704}" type="presParOf" srcId="{18D6C69D-78CA-7648-A9D0-B921F88523A9}" destId="{676D8C61-8897-1141-9C60-851CC74B0FFA}" srcOrd="1" destOrd="0" presId="urn:microsoft.com/office/officeart/2005/8/layout/radial5"/>
    <dgm:cxn modelId="{C42E8A4C-A930-A346-8BFF-48221AF1CD7D}" type="presParOf" srcId="{676D8C61-8897-1141-9C60-851CC74B0FFA}" destId="{EC2CD3FE-0C9E-0445-89FB-2E3AB0AE3E85}" srcOrd="0" destOrd="0" presId="urn:microsoft.com/office/officeart/2005/8/layout/radial5"/>
    <dgm:cxn modelId="{F5044BAC-1F25-8C4F-8522-0253FE14A30F}" type="presParOf" srcId="{18D6C69D-78CA-7648-A9D0-B921F88523A9}" destId="{2D3FE142-A43D-7648-ACEF-B01DAF7F6F71}" srcOrd="2" destOrd="0" presId="urn:microsoft.com/office/officeart/2005/8/layout/radial5"/>
    <dgm:cxn modelId="{B96011B5-0100-4281-AB39-5075C1E560E0}" type="presParOf" srcId="{18D6C69D-78CA-7648-A9D0-B921F88523A9}" destId="{673ABD78-FA65-4AEB-A142-6A556CC75E20}" srcOrd="3" destOrd="0" presId="urn:microsoft.com/office/officeart/2005/8/layout/radial5"/>
    <dgm:cxn modelId="{BE360697-5332-4746-934E-31215F46C9D4}" type="presParOf" srcId="{673ABD78-FA65-4AEB-A142-6A556CC75E20}" destId="{F86C8EBE-FC13-48C7-AA73-2E2C0E6EE68F}" srcOrd="0" destOrd="0" presId="urn:microsoft.com/office/officeart/2005/8/layout/radial5"/>
    <dgm:cxn modelId="{E12A616F-6A6A-46FA-9DAD-E30340832993}" type="presParOf" srcId="{18D6C69D-78CA-7648-A9D0-B921F88523A9}" destId="{EA1EE37E-9002-4412-AB44-D2A15F1D73CD}" srcOrd="4" destOrd="0" presId="urn:microsoft.com/office/officeart/2005/8/layout/radial5"/>
    <dgm:cxn modelId="{DABA8B46-B9A3-6348-ACA9-49E3A70B03CB}" type="presParOf" srcId="{18D6C69D-78CA-7648-A9D0-B921F88523A9}" destId="{3CBF8FEB-617F-354E-AE9E-3A3FC447CA5C}" srcOrd="5" destOrd="0" presId="urn:microsoft.com/office/officeart/2005/8/layout/radial5"/>
    <dgm:cxn modelId="{B74E74A2-A9A8-3043-BFFF-A7CEED488472}" type="presParOf" srcId="{3CBF8FEB-617F-354E-AE9E-3A3FC447CA5C}" destId="{2E4294DC-3749-7B45-8F74-9D25F298DBBF}" srcOrd="0" destOrd="0" presId="urn:microsoft.com/office/officeart/2005/8/layout/radial5"/>
    <dgm:cxn modelId="{51D1AE42-F603-A546-AC07-CB6B5ED61428}" type="presParOf" srcId="{18D6C69D-78CA-7648-A9D0-B921F88523A9}" destId="{9F9FE616-DEBC-C943-A02C-1C02C4BD2DB3}" srcOrd="6" destOrd="0" presId="urn:microsoft.com/office/officeart/2005/8/layout/radial5"/>
    <dgm:cxn modelId="{53A9645D-090A-FF4E-A9AD-5018511C1659}" type="presParOf" srcId="{18D6C69D-78CA-7648-A9D0-B921F88523A9}" destId="{2FD50DD8-7094-AC48-96CF-94F8169F45F3}" srcOrd="7" destOrd="0" presId="urn:microsoft.com/office/officeart/2005/8/layout/radial5"/>
    <dgm:cxn modelId="{8EE760D1-0290-7A4D-B8C5-26181AC4DAA8}" type="presParOf" srcId="{2FD50DD8-7094-AC48-96CF-94F8169F45F3}" destId="{CDCE5CAD-64EE-C24C-ABA0-BDB48878EB63}" srcOrd="0" destOrd="0" presId="urn:microsoft.com/office/officeart/2005/8/layout/radial5"/>
    <dgm:cxn modelId="{4961E9D5-C06C-1346-A658-8AC7DFAF04FA}" type="presParOf" srcId="{18D6C69D-78CA-7648-A9D0-B921F88523A9}" destId="{C60567DF-A924-9746-9720-21E091F80C34}" srcOrd="8" destOrd="0" presId="urn:microsoft.com/office/officeart/2005/8/layout/radial5"/>
    <dgm:cxn modelId="{14CB141D-1B9F-1B4F-B58A-20AD9EC9B72B}" type="presParOf" srcId="{18D6C69D-78CA-7648-A9D0-B921F88523A9}" destId="{E5D77ED6-3446-AE46-9E00-A7FBABED1AE8}" srcOrd="9" destOrd="0" presId="urn:microsoft.com/office/officeart/2005/8/layout/radial5"/>
    <dgm:cxn modelId="{9281FCA2-6FAF-E74E-831E-A92F5A9CAB87}" type="presParOf" srcId="{E5D77ED6-3446-AE46-9E00-A7FBABED1AE8}" destId="{6ACEC7F2-A81B-6D4A-B29C-24691C901E41}" srcOrd="0" destOrd="0" presId="urn:microsoft.com/office/officeart/2005/8/layout/radial5"/>
    <dgm:cxn modelId="{581DB16D-0E62-5A48-8F4E-8221360A4C7E}" type="presParOf" srcId="{18D6C69D-78CA-7648-A9D0-B921F88523A9}" destId="{B90BDA72-D361-7C4B-BFA1-DA57A01968CF}" srcOrd="10" destOrd="0" presId="urn:microsoft.com/office/officeart/2005/8/layout/radial5"/>
    <dgm:cxn modelId="{1F53D4A9-4FEF-F54C-B68C-505E20063A70}" type="presParOf" srcId="{18D6C69D-78CA-7648-A9D0-B921F88523A9}" destId="{62A9ED49-9AD4-334D-AFBC-CAF3975B564E}" srcOrd="11" destOrd="0" presId="urn:microsoft.com/office/officeart/2005/8/layout/radial5"/>
    <dgm:cxn modelId="{CCBFF706-B6D3-E44C-BAF4-82DDCC19AEAC}" type="presParOf" srcId="{62A9ED49-9AD4-334D-AFBC-CAF3975B564E}" destId="{93B2B999-D731-7946-AA3D-F8A2822A3BEE}" srcOrd="0" destOrd="0" presId="urn:microsoft.com/office/officeart/2005/8/layout/radial5"/>
    <dgm:cxn modelId="{B0E6B2D3-EE2D-824C-9956-5FBD9847C40E}" type="presParOf" srcId="{18D6C69D-78CA-7648-A9D0-B921F88523A9}" destId="{5AE0B22E-6ADE-AD46-8BFC-4776DE75D5FC}" srcOrd="12" destOrd="0" presId="urn:microsoft.com/office/officeart/2005/8/layout/radial5"/>
    <dgm:cxn modelId="{8E226137-1B9F-CB4A-92C2-F4AD7CAC6A3B}" type="presParOf" srcId="{18D6C69D-78CA-7648-A9D0-B921F88523A9}" destId="{8F263301-9183-434E-88D6-D0F8FEFED0E7}" srcOrd="13" destOrd="0" presId="urn:microsoft.com/office/officeart/2005/8/layout/radial5"/>
    <dgm:cxn modelId="{003D999D-C269-354F-9866-41D7DA574EE3}" type="presParOf" srcId="{8F263301-9183-434E-88D6-D0F8FEFED0E7}" destId="{4136701D-DC23-0D46-8980-B1F124B0811C}" srcOrd="0" destOrd="0" presId="urn:microsoft.com/office/officeart/2005/8/layout/radial5"/>
    <dgm:cxn modelId="{7A03111A-12B0-2348-9D0C-46972C7F918F}" type="presParOf" srcId="{18D6C69D-78CA-7648-A9D0-B921F88523A9}" destId="{30650BA4-2A4B-3B4E-82EB-BDA8F766B67E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4AB07-958B-41F2-A828-9A8F732EE0B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29A6C528-7AA0-439E-9D4A-215591670EC4}">
      <dgm:prSet phldrT="[Texto]" custT="1"/>
      <dgm:spPr/>
      <dgm:t>
        <a:bodyPr/>
        <a:lstStyle/>
        <a:p>
          <a:r>
            <a:rPr lang="en-US" sz="900" noProof="0" dirty="0"/>
            <a:t>Design Patterns</a:t>
          </a:r>
        </a:p>
      </dgm:t>
    </dgm:pt>
    <dgm:pt modelId="{8AF24E20-31CC-4388-BDDB-DFECF00CE7B3}" type="parTrans" cxnId="{1E6DCBB7-ACC4-4072-9C52-BDC6D558BCE0}">
      <dgm:prSet/>
      <dgm:spPr/>
      <dgm:t>
        <a:bodyPr/>
        <a:lstStyle/>
        <a:p>
          <a:endParaRPr lang="en-US" sz="2400" noProof="0" dirty="0"/>
        </a:p>
      </dgm:t>
    </dgm:pt>
    <dgm:pt modelId="{6BD30E5A-C291-43D1-AAE8-3FE7EAAD7BBE}" type="sibTrans" cxnId="{1E6DCBB7-ACC4-4072-9C52-BDC6D558BCE0}">
      <dgm:prSet/>
      <dgm:spPr/>
      <dgm:t>
        <a:bodyPr/>
        <a:lstStyle/>
        <a:p>
          <a:endParaRPr lang="en-US" sz="2400" noProof="0" dirty="0"/>
        </a:p>
      </dgm:t>
    </dgm:pt>
    <dgm:pt modelId="{7CCA4F93-33C9-4F02-9E26-E21D9ECCC5D9}">
      <dgm:prSet phldrT="[Texto]" custT="1"/>
      <dgm:spPr/>
      <dgm:t>
        <a:bodyPr/>
        <a:lstStyle/>
        <a:p>
          <a:r>
            <a:rPr lang="en-US" sz="900" noProof="0" dirty="0"/>
            <a:t>Creational</a:t>
          </a:r>
        </a:p>
      </dgm:t>
    </dgm:pt>
    <dgm:pt modelId="{2F5AE32E-F590-47BA-AC04-AB4821F327BC}" type="parTrans" cxnId="{3D4CDEA7-BB3A-4D62-8084-E2187ADDCFA5}">
      <dgm:prSet/>
      <dgm:spPr/>
      <dgm:t>
        <a:bodyPr/>
        <a:lstStyle/>
        <a:p>
          <a:endParaRPr lang="en-US" sz="2400" noProof="0" dirty="0"/>
        </a:p>
      </dgm:t>
    </dgm:pt>
    <dgm:pt modelId="{E31EE5CE-F8D5-4B2D-BB5E-6B92F489EAA5}" type="sibTrans" cxnId="{3D4CDEA7-BB3A-4D62-8084-E2187ADDCFA5}">
      <dgm:prSet/>
      <dgm:spPr/>
      <dgm:t>
        <a:bodyPr/>
        <a:lstStyle/>
        <a:p>
          <a:endParaRPr lang="en-US" sz="2400" noProof="0" dirty="0"/>
        </a:p>
      </dgm:t>
    </dgm:pt>
    <dgm:pt modelId="{7B2012E6-09A1-4B56-A57F-37BA8B9E6BE1}">
      <dgm:prSet phldrT="[Texto]" custT="1"/>
      <dgm:spPr/>
      <dgm:t>
        <a:bodyPr/>
        <a:lstStyle/>
        <a:p>
          <a:r>
            <a:rPr lang="en-US" sz="900" noProof="0" dirty="0"/>
            <a:t>Abstract Factory</a:t>
          </a:r>
        </a:p>
      </dgm:t>
    </dgm:pt>
    <dgm:pt modelId="{E6CB7FC4-DEDD-4A21-BE16-4EA5E48E8D75}" type="parTrans" cxnId="{10574179-DDB2-4FAB-B680-31A6B0CD291A}">
      <dgm:prSet/>
      <dgm:spPr/>
      <dgm:t>
        <a:bodyPr/>
        <a:lstStyle/>
        <a:p>
          <a:endParaRPr lang="en-US" sz="2400" noProof="0" dirty="0"/>
        </a:p>
      </dgm:t>
    </dgm:pt>
    <dgm:pt modelId="{DCDD4659-CFB8-48C9-9585-CE4971CF44CB}" type="sibTrans" cxnId="{10574179-DDB2-4FAB-B680-31A6B0CD291A}">
      <dgm:prSet/>
      <dgm:spPr/>
      <dgm:t>
        <a:bodyPr/>
        <a:lstStyle/>
        <a:p>
          <a:endParaRPr lang="en-US" sz="2400" noProof="0" dirty="0"/>
        </a:p>
      </dgm:t>
    </dgm:pt>
    <dgm:pt modelId="{7B388882-D74B-4B0F-AA11-84777EAAF670}">
      <dgm:prSet phldrT="[Texto]" custT="1"/>
      <dgm:spPr/>
      <dgm:t>
        <a:bodyPr/>
        <a:lstStyle/>
        <a:p>
          <a:r>
            <a:rPr lang="en-US" sz="900" noProof="0" dirty="0"/>
            <a:t>Builder patterns</a:t>
          </a:r>
        </a:p>
      </dgm:t>
    </dgm:pt>
    <dgm:pt modelId="{61EC8B89-4E6F-4EEE-BA6B-00E9A7F0672E}" type="parTrans" cxnId="{83C6291A-3487-40CB-821D-78AB5C521891}">
      <dgm:prSet/>
      <dgm:spPr/>
      <dgm:t>
        <a:bodyPr/>
        <a:lstStyle/>
        <a:p>
          <a:endParaRPr lang="en-US" sz="2400" noProof="0" dirty="0"/>
        </a:p>
      </dgm:t>
    </dgm:pt>
    <dgm:pt modelId="{21DF56F1-EF49-4565-BED0-C94B1FB7DAB2}" type="sibTrans" cxnId="{83C6291A-3487-40CB-821D-78AB5C521891}">
      <dgm:prSet/>
      <dgm:spPr/>
      <dgm:t>
        <a:bodyPr/>
        <a:lstStyle/>
        <a:p>
          <a:endParaRPr lang="en-US" sz="2400" noProof="0" dirty="0"/>
        </a:p>
      </dgm:t>
    </dgm:pt>
    <dgm:pt modelId="{51C674A2-3A1C-4CD4-83A5-8AB27DFFC754}">
      <dgm:prSet phldrT="[Texto]" custT="1"/>
      <dgm:spPr/>
      <dgm:t>
        <a:bodyPr/>
        <a:lstStyle/>
        <a:p>
          <a:r>
            <a:rPr lang="en-US" sz="900" noProof="0" dirty="0"/>
            <a:t>Structural</a:t>
          </a:r>
        </a:p>
      </dgm:t>
    </dgm:pt>
    <dgm:pt modelId="{F21F92AA-D56C-4B35-9388-03BA558E8CC5}" type="parTrans" cxnId="{5FD854CD-B8F9-4F24-BAD2-6F42F933EFBF}">
      <dgm:prSet/>
      <dgm:spPr/>
      <dgm:t>
        <a:bodyPr/>
        <a:lstStyle/>
        <a:p>
          <a:endParaRPr lang="en-US" sz="2400" noProof="0" dirty="0"/>
        </a:p>
      </dgm:t>
    </dgm:pt>
    <dgm:pt modelId="{9D921B4B-3AD1-49E2-AB6A-F23F393A69AB}" type="sibTrans" cxnId="{5FD854CD-B8F9-4F24-BAD2-6F42F933EFBF}">
      <dgm:prSet/>
      <dgm:spPr/>
      <dgm:t>
        <a:bodyPr/>
        <a:lstStyle/>
        <a:p>
          <a:endParaRPr lang="en-US" sz="2400" noProof="0" dirty="0"/>
        </a:p>
      </dgm:t>
    </dgm:pt>
    <dgm:pt modelId="{8E076789-E220-4B8C-AC44-0F49DDA32F35}">
      <dgm:prSet phldrT="[Texto]" custT="1"/>
      <dgm:spPr/>
      <dgm:t>
        <a:bodyPr/>
        <a:lstStyle/>
        <a:p>
          <a:r>
            <a:rPr lang="en-US" sz="900" noProof="0" dirty="0"/>
            <a:t>Bridge</a:t>
          </a:r>
        </a:p>
      </dgm:t>
    </dgm:pt>
    <dgm:pt modelId="{59B7A898-70F7-4C71-B6B4-7478A4D1017B}" type="parTrans" cxnId="{64415D5F-25FD-457E-B5A6-7F0BFC31D8A3}">
      <dgm:prSet/>
      <dgm:spPr/>
      <dgm:t>
        <a:bodyPr/>
        <a:lstStyle/>
        <a:p>
          <a:endParaRPr lang="en-US" sz="2400" noProof="0" dirty="0"/>
        </a:p>
      </dgm:t>
    </dgm:pt>
    <dgm:pt modelId="{A6768A62-9503-4A14-AD39-3697F2A1EB77}" type="sibTrans" cxnId="{64415D5F-25FD-457E-B5A6-7F0BFC31D8A3}">
      <dgm:prSet/>
      <dgm:spPr/>
      <dgm:t>
        <a:bodyPr/>
        <a:lstStyle/>
        <a:p>
          <a:endParaRPr lang="en-US" sz="2400" noProof="0" dirty="0"/>
        </a:p>
      </dgm:t>
    </dgm:pt>
    <dgm:pt modelId="{A1ABFE80-97F6-4CAD-BF86-7CF0CDBE1C60}">
      <dgm:prSet phldrT="[Texto]" custT="1"/>
      <dgm:spPr/>
      <dgm:t>
        <a:bodyPr/>
        <a:lstStyle/>
        <a:p>
          <a:r>
            <a:rPr lang="en-US" sz="900" noProof="0" dirty="0"/>
            <a:t>Behavior</a:t>
          </a:r>
        </a:p>
      </dgm:t>
    </dgm:pt>
    <dgm:pt modelId="{AB478D19-3D6E-44F5-A74D-A17381521FE9}" type="parTrans" cxnId="{E9BBC45B-67A5-4D0F-9C56-52AE28E84014}">
      <dgm:prSet/>
      <dgm:spPr/>
      <dgm:t>
        <a:bodyPr/>
        <a:lstStyle/>
        <a:p>
          <a:endParaRPr lang="en-US" sz="2400" noProof="0" dirty="0"/>
        </a:p>
      </dgm:t>
    </dgm:pt>
    <dgm:pt modelId="{BC826E57-EE69-4CD3-808D-B8DE73A3EA78}" type="sibTrans" cxnId="{E9BBC45B-67A5-4D0F-9C56-52AE28E84014}">
      <dgm:prSet/>
      <dgm:spPr/>
      <dgm:t>
        <a:bodyPr/>
        <a:lstStyle/>
        <a:p>
          <a:endParaRPr lang="en-US" sz="2400" noProof="0" dirty="0"/>
        </a:p>
      </dgm:t>
    </dgm:pt>
    <dgm:pt modelId="{2714FD29-A981-4A21-BCA8-A5759E5D1366}">
      <dgm:prSet phldrT="[Texto]" custT="1"/>
      <dgm:spPr/>
      <dgm:t>
        <a:bodyPr/>
        <a:lstStyle/>
        <a:p>
          <a:r>
            <a:rPr lang="en-US" sz="900" noProof="0" dirty="0"/>
            <a:t>Chain of responsibility</a:t>
          </a:r>
        </a:p>
      </dgm:t>
    </dgm:pt>
    <dgm:pt modelId="{6C847382-7D51-4121-A031-02F68DA43E08}" type="parTrans" cxnId="{A6DC3843-54BD-4FE0-98CD-B461851B3406}">
      <dgm:prSet/>
      <dgm:spPr/>
      <dgm:t>
        <a:bodyPr/>
        <a:lstStyle/>
        <a:p>
          <a:endParaRPr lang="en-US" sz="2400" noProof="0" dirty="0"/>
        </a:p>
      </dgm:t>
    </dgm:pt>
    <dgm:pt modelId="{5E64273F-A1C1-4F44-BAAB-854EF3B1F28E}" type="sibTrans" cxnId="{A6DC3843-54BD-4FE0-98CD-B461851B3406}">
      <dgm:prSet/>
      <dgm:spPr/>
      <dgm:t>
        <a:bodyPr/>
        <a:lstStyle/>
        <a:p>
          <a:endParaRPr lang="en-US" sz="2400" noProof="0" dirty="0"/>
        </a:p>
      </dgm:t>
    </dgm:pt>
    <dgm:pt modelId="{38555AE7-B59E-42C9-AB25-4CBC9A12538E}">
      <dgm:prSet phldrT="[Texto]" custT="1"/>
      <dgm:spPr/>
      <dgm:t>
        <a:bodyPr/>
        <a:lstStyle/>
        <a:p>
          <a:r>
            <a:rPr lang="en-US" sz="900" noProof="0" dirty="0"/>
            <a:t>Factory method</a:t>
          </a:r>
        </a:p>
      </dgm:t>
    </dgm:pt>
    <dgm:pt modelId="{A1200341-730C-4B57-90DC-0F398E9C8505}" type="parTrans" cxnId="{0BACD27A-D26D-4EDD-96E2-16B290B6E420}">
      <dgm:prSet/>
      <dgm:spPr/>
      <dgm:t>
        <a:bodyPr/>
        <a:lstStyle/>
        <a:p>
          <a:endParaRPr lang="en-US" sz="2400" noProof="0" dirty="0"/>
        </a:p>
      </dgm:t>
    </dgm:pt>
    <dgm:pt modelId="{E9158BEF-DF95-4768-B3F9-7F280C509380}" type="sibTrans" cxnId="{0BACD27A-D26D-4EDD-96E2-16B290B6E420}">
      <dgm:prSet/>
      <dgm:spPr/>
      <dgm:t>
        <a:bodyPr/>
        <a:lstStyle/>
        <a:p>
          <a:endParaRPr lang="en-US" sz="2400" noProof="0" dirty="0"/>
        </a:p>
      </dgm:t>
    </dgm:pt>
    <dgm:pt modelId="{5E488190-4EBD-40F2-A37C-D948A7999436}">
      <dgm:prSet phldrT="[Texto]" custT="1"/>
      <dgm:spPr/>
      <dgm:t>
        <a:bodyPr/>
        <a:lstStyle/>
        <a:p>
          <a:r>
            <a:rPr lang="en-US" sz="900" noProof="0" dirty="0"/>
            <a:t>Prototype</a:t>
          </a:r>
        </a:p>
      </dgm:t>
    </dgm:pt>
    <dgm:pt modelId="{2CB78147-83BC-4E95-A2B7-05C6F072ECA7}" type="parTrans" cxnId="{DD66C14D-58CD-4D62-AD1B-EDE50DFB2319}">
      <dgm:prSet/>
      <dgm:spPr/>
      <dgm:t>
        <a:bodyPr/>
        <a:lstStyle/>
        <a:p>
          <a:endParaRPr lang="en-US" sz="2400" noProof="0" dirty="0"/>
        </a:p>
      </dgm:t>
    </dgm:pt>
    <dgm:pt modelId="{5DF6C1A7-BB34-41A0-B7DF-B7116E3FC13A}" type="sibTrans" cxnId="{DD66C14D-58CD-4D62-AD1B-EDE50DFB2319}">
      <dgm:prSet/>
      <dgm:spPr/>
      <dgm:t>
        <a:bodyPr/>
        <a:lstStyle/>
        <a:p>
          <a:endParaRPr lang="en-US" sz="2400" noProof="0" dirty="0"/>
        </a:p>
      </dgm:t>
    </dgm:pt>
    <dgm:pt modelId="{68204D41-CD48-4A06-9AC2-24CA3860E8CF}">
      <dgm:prSet phldrT="[Texto]" custT="1"/>
      <dgm:spPr/>
      <dgm:t>
        <a:bodyPr/>
        <a:lstStyle/>
        <a:p>
          <a:r>
            <a:rPr lang="en-US" sz="900" noProof="0" dirty="0"/>
            <a:t>Singleton</a:t>
          </a:r>
        </a:p>
      </dgm:t>
    </dgm:pt>
    <dgm:pt modelId="{02160B68-938D-4752-9CD0-337EF31B4907}" type="parTrans" cxnId="{15C32F15-DA29-4E6C-9B2B-A0196E23FC34}">
      <dgm:prSet/>
      <dgm:spPr/>
      <dgm:t>
        <a:bodyPr/>
        <a:lstStyle/>
        <a:p>
          <a:endParaRPr lang="en-US" sz="2400" noProof="0" dirty="0"/>
        </a:p>
      </dgm:t>
    </dgm:pt>
    <dgm:pt modelId="{3723AF77-F53A-49C7-83BC-B866C017A71F}" type="sibTrans" cxnId="{15C32F15-DA29-4E6C-9B2B-A0196E23FC34}">
      <dgm:prSet/>
      <dgm:spPr/>
      <dgm:t>
        <a:bodyPr/>
        <a:lstStyle/>
        <a:p>
          <a:endParaRPr lang="en-US" sz="2400" noProof="0" dirty="0"/>
        </a:p>
      </dgm:t>
    </dgm:pt>
    <dgm:pt modelId="{ED6C0FF2-EA7B-41F8-9CD1-87CDD87DEAA5}">
      <dgm:prSet phldrT="[Texto]" custT="1"/>
      <dgm:spPr/>
      <dgm:t>
        <a:bodyPr/>
        <a:lstStyle/>
        <a:p>
          <a:r>
            <a:rPr lang="en-US" sz="900" noProof="0" dirty="0"/>
            <a:t>Structural</a:t>
          </a:r>
        </a:p>
      </dgm:t>
    </dgm:pt>
    <dgm:pt modelId="{8CDA65B7-1D75-4FC2-8664-3703520A6F30}" type="parTrans" cxnId="{C406A416-BB80-4CC0-8963-796143253091}">
      <dgm:prSet/>
      <dgm:spPr/>
      <dgm:t>
        <a:bodyPr/>
        <a:lstStyle/>
        <a:p>
          <a:endParaRPr lang="en-US" sz="2400" noProof="0" dirty="0"/>
        </a:p>
      </dgm:t>
    </dgm:pt>
    <dgm:pt modelId="{87FA29F3-84B1-435E-9896-8405E46E0D40}" type="sibTrans" cxnId="{C406A416-BB80-4CC0-8963-796143253091}">
      <dgm:prSet/>
      <dgm:spPr/>
      <dgm:t>
        <a:bodyPr/>
        <a:lstStyle/>
        <a:p>
          <a:endParaRPr lang="en-US" sz="2400" noProof="0" dirty="0"/>
        </a:p>
      </dgm:t>
    </dgm:pt>
    <dgm:pt modelId="{B3906B9E-5565-4055-9072-3EDF0EA4023D}">
      <dgm:prSet phldrT="[Texto]" custT="1"/>
      <dgm:spPr/>
      <dgm:t>
        <a:bodyPr/>
        <a:lstStyle/>
        <a:p>
          <a:r>
            <a:rPr lang="en-US" sz="900" noProof="0" dirty="0"/>
            <a:t>Decorator</a:t>
          </a:r>
        </a:p>
      </dgm:t>
    </dgm:pt>
    <dgm:pt modelId="{076B7A96-1E5F-49FD-8F9F-1026C3FB256F}" type="parTrans" cxnId="{EF108C3E-C7A0-45EE-B23F-AFD8AD232000}">
      <dgm:prSet/>
      <dgm:spPr/>
      <dgm:t>
        <a:bodyPr/>
        <a:lstStyle/>
        <a:p>
          <a:endParaRPr lang="en-US" sz="2400" noProof="0" dirty="0"/>
        </a:p>
      </dgm:t>
    </dgm:pt>
    <dgm:pt modelId="{47B51A34-3122-442F-82D1-379370B3705E}" type="sibTrans" cxnId="{EF108C3E-C7A0-45EE-B23F-AFD8AD232000}">
      <dgm:prSet/>
      <dgm:spPr/>
      <dgm:t>
        <a:bodyPr/>
        <a:lstStyle/>
        <a:p>
          <a:endParaRPr lang="en-US" sz="2400" noProof="0" dirty="0"/>
        </a:p>
      </dgm:t>
    </dgm:pt>
    <dgm:pt modelId="{EAAAE757-95B2-400B-9F15-CC3520B1C1D0}">
      <dgm:prSet phldrT="[Texto]" custT="1"/>
      <dgm:spPr/>
      <dgm:t>
        <a:bodyPr/>
        <a:lstStyle/>
        <a:p>
          <a:r>
            <a:rPr lang="en-US" sz="900" noProof="0" dirty="0"/>
            <a:t>Facade</a:t>
          </a:r>
        </a:p>
      </dgm:t>
    </dgm:pt>
    <dgm:pt modelId="{DF6AA5FF-BD79-46ED-8595-1596D9F70D45}" type="parTrans" cxnId="{BBCF9DB9-B30B-433D-914F-057895971B37}">
      <dgm:prSet/>
      <dgm:spPr/>
      <dgm:t>
        <a:bodyPr/>
        <a:lstStyle/>
        <a:p>
          <a:endParaRPr lang="en-US" sz="2400" noProof="0" dirty="0"/>
        </a:p>
      </dgm:t>
    </dgm:pt>
    <dgm:pt modelId="{83110712-3934-4783-B1B3-684E4EFB3A2C}" type="sibTrans" cxnId="{BBCF9DB9-B30B-433D-914F-057895971B37}">
      <dgm:prSet/>
      <dgm:spPr/>
      <dgm:t>
        <a:bodyPr/>
        <a:lstStyle/>
        <a:p>
          <a:endParaRPr lang="en-US" sz="2400" noProof="0" dirty="0"/>
        </a:p>
      </dgm:t>
    </dgm:pt>
    <dgm:pt modelId="{010B58E4-C285-44A5-B9A7-436C38CF9D6C}">
      <dgm:prSet phldrT="[Texto]" custT="1"/>
      <dgm:spPr/>
      <dgm:t>
        <a:bodyPr/>
        <a:lstStyle/>
        <a:p>
          <a:r>
            <a:rPr lang="en-US" sz="900" noProof="0" dirty="0"/>
            <a:t>Flyweight</a:t>
          </a:r>
        </a:p>
      </dgm:t>
    </dgm:pt>
    <dgm:pt modelId="{5BE4D19A-4B25-4CFB-9D69-C921EC0D9BC7}" type="parTrans" cxnId="{0A57D21E-4A54-42FB-8E61-7D1AEECA94CF}">
      <dgm:prSet/>
      <dgm:spPr/>
      <dgm:t>
        <a:bodyPr/>
        <a:lstStyle/>
        <a:p>
          <a:endParaRPr lang="en-US" sz="2400" noProof="0" dirty="0"/>
        </a:p>
      </dgm:t>
    </dgm:pt>
    <dgm:pt modelId="{2F797B84-26E2-43A4-9B7D-CBA9A6563C62}" type="sibTrans" cxnId="{0A57D21E-4A54-42FB-8E61-7D1AEECA94CF}">
      <dgm:prSet/>
      <dgm:spPr/>
      <dgm:t>
        <a:bodyPr/>
        <a:lstStyle/>
        <a:p>
          <a:endParaRPr lang="en-US" sz="2400" noProof="0" dirty="0"/>
        </a:p>
      </dgm:t>
    </dgm:pt>
    <dgm:pt modelId="{1F42287B-FCE2-4973-985D-B66846126B5A}">
      <dgm:prSet phldrT="[Texto]" custT="1"/>
      <dgm:spPr/>
      <dgm:t>
        <a:bodyPr/>
        <a:lstStyle/>
        <a:p>
          <a:r>
            <a:rPr lang="en-US" sz="900" noProof="0" dirty="0"/>
            <a:t>Proxy</a:t>
          </a:r>
        </a:p>
      </dgm:t>
    </dgm:pt>
    <dgm:pt modelId="{B450CAA5-0BF2-4A1D-8E84-35500B42DC94}" type="parTrans" cxnId="{8315068D-F39B-46CF-93F9-F00990A5296D}">
      <dgm:prSet/>
      <dgm:spPr/>
      <dgm:t>
        <a:bodyPr/>
        <a:lstStyle/>
        <a:p>
          <a:endParaRPr lang="en-US" sz="2400" noProof="0" dirty="0"/>
        </a:p>
      </dgm:t>
    </dgm:pt>
    <dgm:pt modelId="{CFA5B915-72EB-4D0F-A981-9B21EF65D05C}" type="sibTrans" cxnId="{8315068D-F39B-46CF-93F9-F00990A5296D}">
      <dgm:prSet/>
      <dgm:spPr/>
      <dgm:t>
        <a:bodyPr/>
        <a:lstStyle/>
        <a:p>
          <a:endParaRPr lang="en-US" sz="2400" noProof="0" dirty="0"/>
        </a:p>
      </dgm:t>
    </dgm:pt>
    <dgm:pt modelId="{8534496B-0E74-453B-A0FD-C61EB89C41A0}">
      <dgm:prSet phldrT="[Texto]" custT="1"/>
      <dgm:spPr/>
      <dgm:t>
        <a:bodyPr/>
        <a:lstStyle/>
        <a:p>
          <a:r>
            <a:rPr lang="en-US" sz="900" noProof="0" dirty="0"/>
            <a:t>Adapter</a:t>
          </a:r>
        </a:p>
      </dgm:t>
    </dgm:pt>
    <dgm:pt modelId="{EC3E8B49-B003-4767-B913-5F7E16E49B3B}" type="parTrans" cxnId="{1A4E6EC4-1407-4F37-8602-BC163BC57B06}">
      <dgm:prSet/>
      <dgm:spPr/>
      <dgm:t>
        <a:bodyPr/>
        <a:lstStyle/>
        <a:p>
          <a:endParaRPr lang="en-US" sz="2400" noProof="0" dirty="0"/>
        </a:p>
      </dgm:t>
    </dgm:pt>
    <dgm:pt modelId="{8F2A4DFA-EB69-45C7-8151-ED5895C159DC}" type="sibTrans" cxnId="{1A4E6EC4-1407-4F37-8602-BC163BC57B06}">
      <dgm:prSet/>
      <dgm:spPr/>
      <dgm:t>
        <a:bodyPr/>
        <a:lstStyle/>
        <a:p>
          <a:endParaRPr lang="en-US" sz="2400" noProof="0" dirty="0"/>
        </a:p>
      </dgm:t>
    </dgm:pt>
    <dgm:pt modelId="{94FAAD2F-8F03-48B5-9F15-6E5A9EC3F9AF}">
      <dgm:prSet phldrT="[Texto]" custT="1"/>
      <dgm:spPr/>
      <dgm:t>
        <a:bodyPr/>
        <a:lstStyle/>
        <a:p>
          <a:r>
            <a:rPr lang="en-US" sz="900" noProof="0" dirty="0"/>
            <a:t>Command</a:t>
          </a:r>
        </a:p>
      </dgm:t>
    </dgm:pt>
    <dgm:pt modelId="{4DA9BD4D-1590-4527-B3F7-9C196962BECC}" type="parTrans" cxnId="{4F0A2B83-F03D-43A1-AB6D-1C975BBF416B}">
      <dgm:prSet/>
      <dgm:spPr/>
      <dgm:t>
        <a:bodyPr/>
        <a:lstStyle/>
        <a:p>
          <a:endParaRPr lang="en-US" sz="2400" noProof="0" dirty="0"/>
        </a:p>
      </dgm:t>
    </dgm:pt>
    <dgm:pt modelId="{CD2BEEC3-4711-469E-9C9B-8DC070702622}" type="sibTrans" cxnId="{4F0A2B83-F03D-43A1-AB6D-1C975BBF416B}">
      <dgm:prSet/>
      <dgm:spPr/>
      <dgm:t>
        <a:bodyPr/>
        <a:lstStyle/>
        <a:p>
          <a:endParaRPr lang="en-US" sz="2400" noProof="0" dirty="0"/>
        </a:p>
      </dgm:t>
    </dgm:pt>
    <dgm:pt modelId="{BEC1E016-1DD6-42A6-8AFA-A9290D65272D}">
      <dgm:prSet phldrT="[Texto]" custT="1"/>
      <dgm:spPr/>
      <dgm:t>
        <a:bodyPr/>
        <a:lstStyle/>
        <a:p>
          <a:r>
            <a:rPr lang="en-US" sz="900" noProof="0" dirty="0"/>
            <a:t>Interpreter</a:t>
          </a:r>
        </a:p>
      </dgm:t>
    </dgm:pt>
    <dgm:pt modelId="{C3B0D52D-6B72-4BC8-ACFA-0BA389E55DA8}" type="parTrans" cxnId="{651FFE38-2BA4-4E6B-A5DA-BCB8DBA0E5B9}">
      <dgm:prSet/>
      <dgm:spPr/>
      <dgm:t>
        <a:bodyPr/>
        <a:lstStyle/>
        <a:p>
          <a:endParaRPr lang="en-US" sz="2400" noProof="0" dirty="0"/>
        </a:p>
      </dgm:t>
    </dgm:pt>
    <dgm:pt modelId="{74C76197-C3C3-449E-9C0B-7E3FE5FB1C56}" type="sibTrans" cxnId="{651FFE38-2BA4-4E6B-A5DA-BCB8DBA0E5B9}">
      <dgm:prSet/>
      <dgm:spPr/>
      <dgm:t>
        <a:bodyPr/>
        <a:lstStyle/>
        <a:p>
          <a:endParaRPr lang="en-US" sz="2400" noProof="0" dirty="0"/>
        </a:p>
      </dgm:t>
    </dgm:pt>
    <dgm:pt modelId="{4497F156-65A3-496C-B598-458E6ABC59EF}">
      <dgm:prSet phldrT="[Texto]" custT="1"/>
      <dgm:spPr/>
      <dgm:t>
        <a:bodyPr/>
        <a:lstStyle/>
        <a:p>
          <a:r>
            <a:rPr lang="en-US" sz="900" noProof="0" dirty="0"/>
            <a:t>Iterator</a:t>
          </a:r>
        </a:p>
      </dgm:t>
    </dgm:pt>
    <dgm:pt modelId="{4E72347B-605C-4794-AD69-D95878EC1545}" type="parTrans" cxnId="{585CE4F2-3AB7-4053-AB47-9AA8B14017CD}">
      <dgm:prSet/>
      <dgm:spPr/>
      <dgm:t>
        <a:bodyPr/>
        <a:lstStyle/>
        <a:p>
          <a:endParaRPr lang="en-US" sz="2400" noProof="0" dirty="0"/>
        </a:p>
      </dgm:t>
    </dgm:pt>
    <dgm:pt modelId="{C4818DCB-5B9E-4559-8474-9CAE67D6F3BE}" type="sibTrans" cxnId="{585CE4F2-3AB7-4053-AB47-9AA8B14017CD}">
      <dgm:prSet/>
      <dgm:spPr/>
      <dgm:t>
        <a:bodyPr/>
        <a:lstStyle/>
        <a:p>
          <a:endParaRPr lang="en-US" sz="2400" noProof="0" dirty="0"/>
        </a:p>
      </dgm:t>
    </dgm:pt>
    <dgm:pt modelId="{560EE7E5-C318-4ECB-9186-5A56269A0F59}">
      <dgm:prSet phldrT="[Texto]" custT="1"/>
      <dgm:spPr/>
      <dgm:t>
        <a:bodyPr/>
        <a:lstStyle/>
        <a:p>
          <a:r>
            <a:rPr lang="en-US" sz="900" noProof="0" dirty="0"/>
            <a:t>Mediator</a:t>
          </a:r>
        </a:p>
      </dgm:t>
    </dgm:pt>
    <dgm:pt modelId="{10EEE45A-725F-4725-A291-2183ADE56993}" type="parTrans" cxnId="{1D3DBE19-8145-4AFD-859F-E3E586878B0A}">
      <dgm:prSet/>
      <dgm:spPr/>
      <dgm:t>
        <a:bodyPr/>
        <a:lstStyle/>
        <a:p>
          <a:endParaRPr lang="en-US" sz="2400" noProof="0" dirty="0"/>
        </a:p>
      </dgm:t>
    </dgm:pt>
    <dgm:pt modelId="{795E80AC-0B0D-4009-A5FA-55CB52CF7D3C}" type="sibTrans" cxnId="{1D3DBE19-8145-4AFD-859F-E3E586878B0A}">
      <dgm:prSet/>
      <dgm:spPr/>
      <dgm:t>
        <a:bodyPr/>
        <a:lstStyle/>
        <a:p>
          <a:endParaRPr lang="en-US" sz="2400" noProof="0" dirty="0"/>
        </a:p>
      </dgm:t>
    </dgm:pt>
    <dgm:pt modelId="{9076A907-7D52-429E-B8CE-81D2570446D8}">
      <dgm:prSet phldrT="[Texto]" custT="1"/>
      <dgm:spPr/>
      <dgm:t>
        <a:bodyPr/>
        <a:lstStyle/>
        <a:p>
          <a:r>
            <a:rPr lang="en-US" sz="900" noProof="0" dirty="0"/>
            <a:t>Memento</a:t>
          </a:r>
        </a:p>
      </dgm:t>
    </dgm:pt>
    <dgm:pt modelId="{81710871-81D1-49D1-8EED-36204A44E28B}" type="parTrans" cxnId="{147ECC7D-C929-4980-BA19-CCDEEDA17AA5}">
      <dgm:prSet/>
      <dgm:spPr/>
      <dgm:t>
        <a:bodyPr/>
        <a:lstStyle/>
        <a:p>
          <a:endParaRPr lang="en-US" sz="2400" noProof="0" dirty="0"/>
        </a:p>
      </dgm:t>
    </dgm:pt>
    <dgm:pt modelId="{F5B1E281-2D62-4771-9F70-6D8676ED8DAE}" type="sibTrans" cxnId="{147ECC7D-C929-4980-BA19-CCDEEDA17AA5}">
      <dgm:prSet/>
      <dgm:spPr/>
      <dgm:t>
        <a:bodyPr/>
        <a:lstStyle/>
        <a:p>
          <a:endParaRPr lang="en-US" sz="2400" noProof="0" dirty="0"/>
        </a:p>
      </dgm:t>
    </dgm:pt>
    <dgm:pt modelId="{CDEBC7D3-4E60-489F-B8B9-993B101AC791}">
      <dgm:prSet phldrT="[Texto]" custT="1"/>
      <dgm:spPr/>
      <dgm:t>
        <a:bodyPr/>
        <a:lstStyle/>
        <a:p>
          <a:r>
            <a:rPr lang="en-US" sz="900" noProof="0" dirty="0"/>
            <a:t>Observer</a:t>
          </a:r>
        </a:p>
      </dgm:t>
    </dgm:pt>
    <dgm:pt modelId="{1A10D210-9A9E-4992-B0D9-75A9524F9396}" type="parTrans" cxnId="{327B03DB-5854-4434-8DB7-08AD4CDDAFD3}">
      <dgm:prSet/>
      <dgm:spPr/>
      <dgm:t>
        <a:bodyPr/>
        <a:lstStyle/>
        <a:p>
          <a:endParaRPr lang="en-US" sz="2400" noProof="0" dirty="0"/>
        </a:p>
      </dgm:t>
    </dgm:pt>
    <dgm:pt modelId="{86DD91B0-1B70-4360-926D-CC5A3C977EB3}" type="sibTrans" cxnId="{327B03DB-5854-4434-8DB7-08AD4CDDAFD3}">
      <dgm:prSet/>
      <dgm:spPr/>
      <dgm:t>
        <a:bodyPr/>
        <a:lstStyle/>
        <a:p>
          <a:endParaRPr lang="en-US" sz="2400" noProof="0" dirty="0"/>
        </a:p>
      </dgm:t>
    </dgm:pt>
    <dgm:pt modelId="{13A813C4-3DC7-422C-A31E-7983DAA24E59}">
      <dgm:prSet phldrT="[Texto]" custT="1"/>
      <dgm:spPr/>
      <dgm:t>
        <a:bodyPr/>
        <a:lstStyle/>
        <a:p>
          <a:r>
            <a:rPr lang="en-US" sz="900" noProof="0" dirty="0"/>
            <a:t>State</a:t>
          </a:r>
        </a:p>
      </dgm:t>
    </dgm:pt>
    <dgm:pt modelId="{61C5E29F-9474-472B-BF0F-347EE6D4B8B3}" type="parTrans" cxnId="{4A371EF5-4EC2-424B-8D3F-FC4ED6844B9A}">
      <dgm:prSet/>
      <dgm:spPr/>
      <dgm:t>
        <a:bodyPr/>
        <a:lstStyle/>
        <a:p>
          <a:endParaRPr lang="en-US" sz="2400" noProof="0" dirty="0"/>
        </a:p>
      </dgm:t>
    </dgm:pt>
    <dgm:pt modelId="{0EF35A7C-8A67-433F-84DF-70018F58ADDF}" type="sibTrans" cxnId="{4A371EF5-4EC2-424B-8D3F-FC4ED6844B9A}">
      <dgm:prSet/>
      <dgm:spPr/>
      <dgm:t>
        <a:bodyPr/>
        <a:lstStyle/>
        <a:p>
          <a:endParaRPr lang="en-US" sz="2400" noProof="0" dirty="0"/>
        </a:p>
      </dgm:t>
    </dgm:pt>
    <dgm:pt modelId="{0AAC8AA3-31BC-4EAB-BE3D-45BB0DB9AEF8}">
      <dgm:prSet phldrT="[Texto]" custT="1"/>
      <dgm:spPr/>
      <dgm:t>
        <a:bodyPr/>
        <a:lstStyle/>
        <a:p>
          <a:r>
            <a:rPr lang="en-US" sz="900" noProof="0" dirty="0"/>
            <a:t>Strategy</a:t>
          </a:r>
        </a:p>
      </dgm:t>
    </dgm:pt>
    <dgm:pt modelId="{F8B61742-655E-4386-B596-7DCFFB18BDE7}" type="parTrans" cxnId="{7476449D-B471-494D-9436-F43556C0A967}">
      <dgm:prSet/>
      <dgm:spPr/>
      <dgm:t>
        <a:bodyPr/>
        <a:lstStyle/>
        <a:p>
          <a:endParaRPr lang="en-US" sz="2400" noProof="0" dirty="0"/>
        </a:p>
      </dgm:t>
    </dgm:pt>
    <dgm:pt modelId="{1DFBFE66-047A-4225-854D-79EF1DDFDC52}" type="sibTrans" cxnId="{7476449D-B471-494D-9436-F43556C0A967}">
      <dgm:prSet/>
      <dgm:spPr/>
      <dgm:t>
        <a:bodyPr/>
        <a:lstStyle/>
        <a:p>
          <a:endParaRPr lang="en-US" sz="2400" noProof="0" dirty="0"/>
        </a:p>
      </dgm:t>
    </dgm:pt>
    <dgm:pt modelId="{D67B9AC0-0428-451B-8139-32A98F511DFB}">
      <dgm:prSet phldrT="[Texto]" custT="1"/>
      <dgm:spPr/>
      <dgm:t>
        <a:bodyPr/>
        <a:lstStyle/>
        <a:p>
          <a:r>
            <a:rPr lang="en-US" sz="900" noProof="0" dirty="0"/>
            <a:t>Template method</a:t>
          </a:r>
        </a:p>
      </dgm:t>
    </dgm:pt>
    <dgm:pt modelId="{8D43F7C6-BB5A-4BF6-A27A-3B31F9798F9C}" type="parTrans" cxnId="{6C310290-91F1-4940-9039-2C5035A787EB}">
      <dgm:prSet/>
      <dgm:spPr/>
      <dgm:t>
        <a:bodyPr/>
        <a:lstStyle/>
        <a:p>
          <a:endParaRPr lang="en-US" sz="2400" noProof="0" dirty="0"/>
        </a:p>
      </dgm:t>
    </dgm:pt>
    <dgm:pt modelId="{F0EAAFF1-FE48-4D15-B1FB-F63ACD205B4F}" type="sibTrans" cxnId="{6C310290-91F1-4940-9039-2C5035A787EB}">
      <dgm:prSet/>
      <dgm:spPr/>
      <dgm:t>
        <a:bodyPr/>
        <a:lstStyle/>
        <a:p>
          <a:endParaRPr lang="en-US" sz="2400" noProof="0" dirty="0"/>
        </a:p>
      </dgm:t>
    </dgm:pt>
    <dgm:pt modelId="{E9F9F69B-7F46-4993-9214-369D1F507C7C}">
      <dgm:prSet phldrT="[Texto]" custT="1"/>
      <dgm:spPr/>
      <dgm:t>
        <a:bodyPr/>
        <a:lstStyle/>
        <a:p>
          <a:r>
            <a:rPr lang="en-US" sz="900" noProof="0" dirty="0"/>
            <a:t>Visitor</a:t>
          </a:r>
        </a:p>
      </dgm:t>
    </dgm:pt>
    <dgm:pt modelId="{DA1A7016-A227-427F-BF87-617B44846D94}" type="parTrans" cxnId="{88449174-8CCC-4007-AA07-E482690FDE22}">
      <dgm:prSet/>
      <dgm:spPr/>
      <dgm:t>
        <a:bodyPr/>
        <a:lstStyle/>
        <a:p>
          <a:endParaRPr lang="en-US" sz="2400" noProof="0" dirty="0"/>
        </a:p>
      </dgm:t>
    </dgm:pt>
    <dgm:pt modelId="{06CBC453-4ACA-475C-9435-37E7278A21F9}" type="sibTrans" cxnId="{88449174-8CCC-4007-AA07-E482690FDE22}">
      <dgm:prSet/>
      <dgm:spPr/>
      <dgm:t>
        <a:bodyPr/>
        <a:lstStyle/>
        <a:p>
          <a:endParaRPr lang="en-US" sz="2400" noProof="0" dirty="0"/>
        </a:p>
      </dgm:t>
    </dgm:pt>
    <dgm:pt modelId="{C897C56B-FDBC-4357-81E8-64F2AE6F4FE7}" type="pres">
      <dgm:prSet presAssocID="{68C4AB07-958B-41F2-A828-9A8F732EE0B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CEFC558-4A7B-463C-9DA7-3FDD4FFC7A14}" type="pres">
      <dgm:prSet presAssocID="{29A6C528-7AA0-439E-9D4A-215591670EC4}" presName="hierRoot1" presStyleCnt="0">
        <dgm:presLayoutVars>
          <dgm:hierBranch val="init"/>
        </dgm:presLayoutVars>
      </dgm:prSet>
      <dgm:spPr/>
    </dgm:pt>
    <dgm:pt modelId="{F3465617-1DD8-4BDB-8224-90954A3E0D7C}" type="pres">
      <dgm:prSet presAssocID="{29A6C528-7AA0-439E-9D4A-215591670EC4}" presName="rootComposite1" presStyleCnt="0"/>
      <dgm:spPr/>
    </dgm:pt>
    <dgm:pt modelId="{9FAC6DAB-BD33-4849-B564-E332B474F0F8}" type="pres">
      <dgm:prSet presAssocID="{29A6C528-7AA0-439E-9D4A-215591670EC4}" presName="rootText1" presStyleLbl="alignAcc1" presStyleIdx="0" presStyleCnt="0" custScaleX="402703">
        <dgm:presLayoutVars>
          <dgm:chPref val="3"/>
        </dgm:presLayoutVars>
      </dgm:prSet>
      <dgm:spPr/>
    </dgm:pt>
    <dgm:pt modelId="{B8A54421-1E74-44A6-A447-D2A0A2A329AF}" type="pres">
      <dgm:prSet presAssocID="{29A6C528-7AA0-439E-9D4A-215591670EC4}" presName="topArc1" presStyleLbl="parChTrans1D1" presStyleIdx="0" presStyleCnt="54"/>
      <dgm:spPr/>
    </dgm:pt>
    <dgm:pt modelId="{9EE2F2FC-2914-4422-8343-1415455DCA2C}" type="pres">
      <dgm:prSet presAssocID="{29A6C528-7AA0-439E-9D4A-215591670EC4}" presName="bottomArc1" presStyleLbl="parChTrans1D1" presStyleIdx="1" presStyleCnt="54"/>
      <dgm:spPr/>
    </dgm:pt>
    <dgm:pt modelId="{F15A3093-BBEB-449C-A43A-7B662091EAF2}" type="pres">
      <dgm:prSet presAssocID="{29A6C528-7AA0-439E-9D4A-215591670EC4}" presName="topConnNode1" presStyleLbl="node1" presStyleIdx="0" presStyleCnt="0"/>
      <dgm:spPr/>
    </dgm:pt>
    <dgm:pt modelId="{AD86B22A-E2F3-4450-B10B-61CC027C0D55}" type="pres">
      <dgm:prSet presAssocID="{29A6C528-7AA0-439E-9D4A-215591670EC4}" presName="hierChild2" presStyleCnt="0"/>
      <dgm:spPr/>
    </dgm:pt>
    <dgm:pt modelId="{B8C84409-5F7D-4056-B2E5-0CA8EC2E3473}" type="pres">
      <dgm:prSet presAssocID="{2F5AE32E-F590-47BA-AC04-AB4821F327BC}" presName="Name28" presStyleLbl="parChTrans1D2" presStyleIdx="0" presStyleCnt="3"/>
      <dgm:spPr/>
    </dgm:pt>
    <dgm:pt modelId="{0C392B20-98BC-4CCC-9A83-D66A061A2037}" type="pres">
      <dgm:prSet presAssocID="{7CCA4F93-33C9-4F02-9E26-E21D9ECCC5D9}" presName="hierRoot2" presStyleCnt="0">
        <dgm:presLayoutVars>
          <dgm:hierBranch val="init"/>
        </dgm:presLayoutVars>
      </dgm:prSet>
      <dgm:spPr/>
    </dgm:pt>
    <dgm:pt modelId="{42322DC3-FF1B-4A20-81B7-B0C8F79E18D3}" type="pres">
      <dgm:prSet presAssocID="{7CCA4F93-33C9-4F02-9E26-E21D9ECCC5D9}" presName="rootComposite2" presStyleCnt="0"/>
      <dgm:spPr/>
    </dgm:pt>
    <dgm:pt modelId="{8A890016-400D-4ECD-B20B-33CA451CEC65}" type="pres">
      <dgm:prSet presAssocID="{7CCA4F93-33C9-4F02-9E26-E21D9ECCC5D9}" presName="rootText2" presStyleLbl="alignAcc1" presStyleIdx="0" presStyleCnt="0" custScaleX="356018">
        <dgm:presLayoutVars>
          <dgm:chPref val="3"/>
        </dgm:presLayoutVars>
      </dgm:prSet>
      <dgm:spPr/>
    </dgm:pt>
    <dgm:pt modelId="{48A67606-A538-4C01-93B8-E54475AD4CF2}" type="pres">
      <dgm:prSet presAssocID="{7CCA4F93-33C9-4F02-9E26-E21D9ECCC5D9}" presName="topArc2" presStyleLbl="parChTrans1D1" presStyleIdx="2" presStyleCnt="54"/>
      <dgm:spPr/>
    </dgm:pt>
    <dgm:pt modelId="{CCA7CDB1-CEB6-4687-8A15-82925E918575}" type="pres">
      <dgm:prSet presAssocID="{7CCA4F93-33C9-4F02-9E26-E21D9ECCC5D9}" presName="bottomArc2" presStyleLbl="parChTrans1D1" presStyleIdx="3" presStyleCnt="54"/>
      <dgm:spPr/>
    </dgm:pt>
    <dgm:pt modelId="{627053D6-EDB0-421A-99CA-081BB2FEA2C5}" type="pres">
      <dgm:prSet presAssocID="{7CCA4F93-33C9-4F02-9E26-E21D9ECCC5D9}" presName="topConnNode2" presStyleLbl="node2" presStyleIdx="0" presStyleCnt="0"/>
      <dgm:spPr/>
    </dgm:pt>
    <dgm:pt modelId="{2E3D1610-1424-4A55-9F49-4EA377C8EDDB}" type="pres">
      <dgm:prSet presAssocID="{7CCA4F93-33C9-4F02-9E26-E21D9ECCC5D9}" presName="hierChild4" presStyleCnt="0"/>
      <dgm:spPr/>
    </dgm:pt>
    <dgm:pt modelId="{6A81E125-8445-4054-9337-F8E0A6648924}" type="pres">
      <dgm:prSet presAssocID="{E6CB7FC4-DEDD-4A21-BE16-4EA5E48E8D75}" presName="Name28" presStyleLbl="parChTrans1D3" presStyleIdx="0" presStyleCnt="23"/>
      <dgm:spPr/>
    </dgm:pt>
    <dgm:pt modelId="{5116C44D-C0E9-45DB-B7C3-573C31E0B275}" type="pres">
      <dgm:prSet presAssocID="{7B2012E6-09A1-4B56-A57F-37BA8B9E6BE1}" presName="hierRoot2" presStyleCnt="0">
        <dgm:presLayoutVars>
          <dgm:hierBranch val="init"/>
        </dgm:presLayoutVars>
      </dgm:prSet>
      <dgm:spPr/>
    </dgm:pt>
    <dgm:pt modelId="{FEE70006-148F-468C-A15E-B3231F0BC63C}" type="pres">
      <dgm:prSet presAssocID="{7B2012E6-09A1-4B56-A57F-37BA8B9E6BE1}" presName="rootComposite2" presStyleCnt="0"/>
      <dgm:spPr/>
    </dgm:pt>
    <dgm:pt modelId="{D6DE483D-8F4C-4A4B-863C-0A7CECE77379}" type="pres">
      <dgm:prSet presAssocID="{7B2012E6-09A1-4B56-A57F-37BA8B9E6BE1}" presName="rootText2" presStyleLbl="alignAcc1" presStyleIdx="0" presStyleCnt="0" custScaleX="242860">
        <dgm:presLayoutVars>
          <dgm:chPref val="3"/>
        </dgm:presLayoutVars>
      </dgm:prSet>
      <dgm:spPr/>
    </dgm:pt>
    <dgm:pt modelId="{0C0F367E-1245-4536-8EFB-8A9A55C07ABB}" type="pres">
      <dgm:prSet presAssocID="{7B2012E6-09A1-4B56-A57F-37BA8B9E6BE1}" presName="topArc2" presStyleLbl="parChTrans1D1" presStyleIdx="4" presStyleCnt="54"/>
      <dgm:spPr/>
    </dgm:pt>
    <dgm:pt modelId="{356FF8F4-6D11-47F4-8411-351B0762CEF8}" type="pres">
      <dgm:prSet presAssocID="{7B2012E6-09A1-4B56-A57F-37BA8B9E6BE1}" presName="bottomArc2" presStyleLbl="parChTrans1D1" presStyleIdx="5" presStyleCnt="54"/>
      <dgm:spPr/>
    </dgm:pt>
    <dgm:pt modelId="{F3E011A3-E18C-4F17-A923-611599145006}" type="pres">
      <dgm:prSet presAssocID="{7B2012E6-09A1-4B56-A57F-37BA8B9E6BE1}" presName="topConnNode2" presStyleLbl="node3" presStyleIdx="0" presStyleCnt="0"/>
      <dgm:spPr/>
    </dgm:pt>
    <dgm:pt modelId="{0F3BFEC7-DB94-4E2F-8DEC-A3B5ADDA874D}" type="pres">
      <dgm:prSet presAssocID="{7B2012E6-09A1-4B56-A57F-37BA8B9E6BE1}" presName="hierChild4" presStyleCnt="0"/>
      <dgm:spPr/>
    </dgm:pt>
    <dgm:pt modelId="{C9A92E89-7E40-4D66-88AD-4E6FFC25AA15}" type="pres">
      <dgm:prSet presAssocID="{7B2012E6-09A1-4B56-A57F-37BA8B9E6BE1}" presName="hierChild5" presStyleCnt="0"/>
      <dgm:spPr/>
    </dgm:pt>
    <dgm:pt modelId="{6146D0F6-0C20-4C26-8909-861A185B68C5}" type="pres">
      <dgm:prSet presAssocID="{61EC8B89-4E6F-4EEE-BA6B-00E9A7F0672E}" presName="Name28" presStyleLbl="parChTrans1D3" presStyleIdx="1" presStyleCnt="23"/>
      <dgm:spPr/>
    </dgm:pt>
    <dgm:pt modelId="{C1D9271F-0956-498F-90E2-2DA260CA5071}" type="pres">
      <dgm:prSet presAssocID="{7B388882-D74B-4B0F-AA11-84777EAAF670}" presName="hierRoot2" presStyleCnt="0">
        <dgm:presLayoutVars>
          <dgm:hierBranch val="init"/>
        </dgm:presLayoutVars>
      </dgm:prSet>
      <dgm:spPr/>
    </dgm:pt>
    <dgm:pt modelId="{DF1BCE48-53FB-4D83-92EF-3D0E4727F270}" type="pres">
      <dgm:prSet presAssocID="{7B388882-D74B-4B0F-AA11-84777EAAF670}" presName="rootComposite2" presStyleCnt="0"/>
      <dgm:spPr/>
    </dgm:pt>
    <dgm:pt modelId="{7EE2373C-F513-4F9D-B36C-2BC598682AE7}" type="pres">
      <dgm:prSet presAssocID="{7B388882-D74B-4B0F-AA11-84777EAAF670}" presName="rootText2" presStyleLbl="alignAcc1" presStyleIdx="0" presStyleCnt="0" custScaleX="242860">
        <dgm:presLayoutVars>
          <dgm:chPref val="3"/>
        </dgm:presLayoutVars>
      </dgm:prSet>
      <dgm:spPr/>
    </dgm:pt>
    <dgm:pt modelId="{1C4D80B2-3CA1-4294-A307-275CC22D953A}" type="pres">
      <dgm:prSet presAssocID="{7B388882-D74B-4B0F-AA11-84777EAAF670}" presName="topArc2" presStyleLbl="parChTrans1D1" presStyleIdx="6" presStyleCnt="54"/>
      <dgm:spPr/>
    </dgm:pt>
    <dgm:pt modelId="{2C7A20D1-CF88-42CB-B8D0-A17C3723A61C}" type="pres">
      <dgm:prSet presAssocID="{7B388882-D74B-4B0F-AA11-84777EAAF670}" presName="bottomArc2" presStyleLbl="parChTrans1D1" presStyleIdx="7" presStyleCnt="54"/>
      <dgm:spPr/>
    </dgm:pt>
    <dgm:pt modelId="{681BAA04-38B8-48F1-A5FC-5A91D79A9EDC}" type="pres">
      <dgm:prSet presAssocID="{7B388882-D74B-4B0F-AA11-84777EAAF670}" presName="topConnNode2" presStyleLbl="node3" presStyleIdx="0" presStyleCnt="0"/>
      <dgm:spPr/>
    </dgm:pt>
    <dgm:pt modelId="{93FDF1BF-DA0C-4E32-B490-67CE19F54EFB}" type="pres">
      <dgm:prSet presAssocID="{7B388882-D74B-4B0F-AA11-84777EAAF670}" presName="hierChild4" presStyleCnt="0"/>
      <dgm:spPr/>
    </dgm:pt>
    <dgm:pt modelId="{66E05D59-742B-4071-8047-B5E2A3FA9B74}" type="pres">
      <dgm:prSet presAssocID="{7B388882-D74B-4B0F-AA11-84777EAAF670}" presName="hierChild5" presStyleCnt="0"/>
      <dgm:spPr/>
    </dgm:pt>
    <dgm:pt modelId="{1DF5D203-90CC-4BAB-8B7B-3B504D403F24}" type="pres">
      <dgm:prSet presAssocID="{A1200341-730C-4B57-90DC-0F398E9C8505}" presName="Name28" presStyleLbl="parChTrans1D3" presStyleIdx="2" presStyleCnt="23"/>
      <dgm:spPr/>
    </dgm:pt>
    <dgm:pt modelId="{B0D04D65-4905-478C-B412-2FF5C2CF991A}" type="pres">
      <dgm:prSet presAssocID="{38555AE7-B59E-42C9-AB25-4CBC9A12538E}" presName="hierRoot2" presStyleCnt="0">
        <dgm:presLayoutVars>
          <dgm:hierBranch val="init"/>
        </dgm:presLayoutVars>
      </dgm:prSet>
      <dgm:spPr/>
    </dgm:pt>
    <dgm:pt modelId="{5ED0DEBB-7BB0-459E-B189-EF880D7EDE69}" type="pres">
      <dgm:prSet presAssocID="{38555AE7-B59E-42C9-AB25-4CBC9A12538E}" presName="rootComposite2" presStyleCnt="0"/>
      <dgm:spPr/>
    </dgm:pt>
    <dgm:pt modelId="{F86BDF66-2AF2-4B65-A691-13F5539918AC}" type="pres">
      <dgm:prSet presAssocID="{38555AE7-B59E-42C9-AB25-4CBC9A12538E}" presName="rootText2" presStyleLbl="alignAcc1" presStyleIdx="0" presStyleCnt="0" custScaleX="242860">
        <dgm:presLayoutVars>
          <dgm:chPref val="3"/>
        </dgm:presLayoutVars>
      </dgm:prSet>
      <dgm:spPr/>
    </dgm:pt>
    <dgm:pt modelId="{95AC49BD-9C07-4C13-9B05-CFE80FE7484F}" type="pres">
      <dgm:prSet presAssocID="{38555AE7-B59E-42C9-AB25-4CBC9A12538E}" presName="topArc2" presStyleLbl="parChTrans1D1" presStyleIdx="8" presStyleCnt="54"/>
      <dgm:spPr/>
    </dgm:pt>
    <dgm:pt modelId="{EA795C02-E18E-422B-A053-2F4D13267B14}" type="pres">
      <dgm:prSet presAssocID="{38555AE7-B59E-42C9-AB25-4CBC9A12538E}" presName="bottomArc2" presStyleLbl="parChTrans1D1" presStyleIdx="9" presStyleCnt="54"/>
      <dgm:spPr/>
    </dgm:pt>
    <dgm:pt modelId="{338E7E81-A4E6-4EFA-BF31-8013EA470F1E}" type="pres">
      <dgm:prSet presAssocID="{38555AE7-B59E-42C9-AB25-4CBC9A12538E}" presName="topConnNode2" presStyleLbl="node3" presStyleIdx="0" presStyleCnt="0"/>
      <dgm:spPr/>
    </dgm:pt>
    <dgm:pt modelId="{515FC0E6-8039-4F2F-A1F8-C5C013EF7895}" type="pres">
      <dgm:prSet presAssocID="{38555AE7-B59E-42C9-AB25-4CBC9A12538E}" presName="hierChild4" presStyleCnt="0"/>
      <dgm:spPr/>
    </dgm:pt>
    <dgm:pt modelId="{FE933518-AEC6-4DAA-A83E-1CDCB4A1017D}" type="pres">
      <dgm:prSet presAssocID="{38555AE7-B59E-42C9-AB25-4CBC9A12538E}" presName="hierChild5" presStyleCnt="0"/>
      <dgm:spPr/>
    </dgm:pt>
    <dgm:pt modelId="{2D64960B-6670-400D-9BBD-89A6FB5DAC0B}" type="pres">
      <dgm:prSet presAssocID="{2CB78147-83BC-4E95-A2B7-05C6F072ECA7}" presName="Name28" presStyleLbl="parChTrans1D3" presStyleIdx="3" presStyleCnt="23"/>
      <dgm:spPr/>
    </dgm:pt>
    <dgm:pt modelId="{EC2CEBA9-1577-4D78-8842-B2CB359807C1}" type="pres">
      <dgm:prSet presAssocID="{5E488190-4EBD-40F2-A37C-D948A7999436}" presName="hierRoot2" presStyleCnt="0">
        <dgm:presLayoutVars>
          <dgm:hierBranch val="init"/>
        </dgm:presLayoutVars>
      </dgm:prSet>
      <dgm:spPr/>
    </dgm:pt>
    <dgm:pt modelId="{129A1172-D5CD-4C17-8787-EF14B9DC7C4B}" type="pres">
      <dgm:prSet presAssocID="{5E488190-4EBD-40F2-A37C-D948A7999436}" presName="rootComposite2" presStyleCnt="0"/>
      <dgm:spPr/>
    </dgm:pt>
    <dgm:pt modelId="{0498D889-C0AD-4D98-9A41-710E95038862}" type="pres">
      <dgm:prSet presAssocID="{5E488190-4EBD-40F2-A37C-D948A7999436}" presName="rootText2" presStyleLbl="alignAcc1" presStyleIdx="0" presStyleCnt="0" custScaleX="242860">
        <dgm:presLayoutVars>
          <dgm:chPref val="3"/>
        </dgm:presLayoutVars>
      </dgm:prSet>
      <dgm:spPr/>
    </dgm:pt>
    <dgm:pt modelId="{3DE62C9B-1A9E-4A5E-94BF-6C7D2A4E7718}" type="pres">
      <dgm:prSet presAssocID="{5E488190-4EBD-40F2-A37C-D948A7999436}" presName="topArc2" presStyleLbl="parChTrans1D1" presStyleIdx="10" presStyleCnt="54"/>
      <dgm:spPr/>
    </dgm:pt>
    <dgm:pt modelId="{C733D3E0-3A15-4B28-8F44-08DE214BCDF8}" type="pres">
      <dgm:prSet presAssocID="{5E488190-4EBD-40F2-A37C-D948A7999436}" presName="bottomArc2" presStyleLbl="parChTrans1D1" presStyleIdx="11" presStyleCnt="54"/>
      <dgm:spPr/>
    </dgm:pt>
    <dgm:pt modelId="{2A121A86-77CA-405F-BC67-45C66663F184}" type="pres">
      <dgm:prSet presAssocID="{5E488190-4EBD-40F2-A37C-D948A7999436}" presName="topConnNode2" presStyleLbl="node3" presStyleIdx="0" presStyleCnt="0"/>
      <dgm:spPr/>
    </dgm:pt>
    <dgm:pt modelId="{B30A7961-4CBB-4434-B3BB-8C904EAFBE63}" type="pres">
      <dgm:prSet presAssocID="{5E488190-4EBD-40F2-A37C-D948A7999436}" presName="hierChild4" presStyleCnt="0"/>
      <dgm:spPr/>
    </dgm:pt>
    <dgm:pt modelId="{F070D8E7-B523-4D50-BCB7-28090B986543}" type="pres">
      <dgm:prSet presAssocID="{5E488190-4EBD-40F2-A37C-D948A7999436}" presName="hierChild5" presStyleCnt="0"/>
      <dgm:spPr/>
    </dgm:pt>
    <dgm:pt modelId="{E75AD236-8F76-4BC0-9A72-B27EC18D639C}" type="pres">
      <dgm:prSet presAssocID="{02160B68-938D-4752-9CD0-337EF31B4907}" presName="Name28" presStyleLbl="parChTrans1D3" presStyleIdx="4" presStyleCnt="23"/>
      <dgm:spPr/>
    </dgm:pt>
    <dgm:pt modelId="{A71C435A-9A48-4E1A-B373-32B9EC9BE7F3}" type="pres">
      <dgm:prSet presAssocID="{68204D41-CD48-4A06-9AC2-24CA3860E8CF}" presName="hierRoot2" presStyleCnt="0">
        <dgm:presLayoutVars>
          <dgm:hierBranch val="init"/>
        </dgm:presLayoutVars>
      </dgm:prSet>
      <dgm:spPr/>
    </dgm:pt>
    <dgm:pt modelId="{B04CF5C7-BDE2-4994-8F42-3EB9D79ED7F5}" type="pres">
      <dgm:prSet presAssocID="{68204D41-CD48-4A06-9AC2-24CA3860E8CF}" presName="rootComposite2" presStyleCnt="0"/>
      <dgm:spPr/>
    </dgm:pt>
    <dgm:pt modelId="{86F0088D-8FEC-443B-9DB6-75B98B1E999F}" type="pres">
      <dgm:prSet presAssocID="{68204D41-CD48-4A06-9AC2-24CA3860E8CF}" presName="rootText2" presStyleLbl="alignAcc1" presStyleIdx="0" presStyleCnt="0" custScaleX="242860">
        <dgm:presLayoutVars>
          <dgm:chPref val="3"/>
        </dgm:presLayoutVars>
      </dgm:prSet>
      <dgm:spPr/>
    </dgm:pt>
    <dgm:pt modelId="{DD86014B-A47A-464F-8141-F2BB3454676E}" type="pres">
      <dgm:prSet presAssocID="{68204D41-CD48-4A06-9AC2-24CA3860E8CF}" presName="topArc2" presStyleLbl="parChTrans1D1" presStyleIdx="12" presStyleCnt="54"/>
      <dgm:spPr/>
    </dgm:pt>
    <dgm:pt modelId="{3B2BC75A-D728-41AF-A7D4-DDD8F7EC9CC8}" type="pres">
      <dgm:prSet presAssocID="{68204D41-CD48-4A06-9AC2-24CA3860E8CF}" presName="bottomArc2" presStyleLbl="parChTrans1D1" presStyleIdx="13" presStyleCnt="54"/>
      <dgm:spPr/>
    </dgm:pt>
    <dgm:pt modelId="{0B5E4D9E-F928-4380-A726-ECD842A9872C}" type="pres">
      <dgm:prSet presAssocID="{68204D41-CD48-4A06-9AC2-24CA3860E8CF}" presName="topConnNode2" presStyleLbl="node3" presStyleIdx="0" presStyleCnt="0"/>
      <dgm:spPr/>
    </dgm:pt>
    <dgm:pt modelId="{0944C683-C346-4B4C-A76D-17C66B48A0B9}" type="pres">
      <dgm:prSet presAssocID="{68204D41-CD48-4A06-9AC2-24CA3860E8CF}" presName="hierChild4" presStyleCnt="0"/>
      <dgm:spPr/>
    </dgm:pt>
    <dgm:pt modelId="{0C6A0FB2-3B8B-4154-8DE9-709B9D5BFD8B}" type="pres">
      <dgm:prSet presAssocID="{68204D41-CD48-4A06-9AC2-24CA3860E8CF}" presName="hierChild5" presStyleCnt="0"/>
      <dgm:spPr/>
    </dgm:pt>
    <dgm:pt modelId="{D2A7AAD9-6CBF-4585-8BC4-610FF16918D3}" type="pres">
      <dgm:prSet presAssocID="{7CCA4F93-33C9-4F02-9E26-E21D9ECCC5D9}" presName="hierChild5" presStyleCnt="0"/>
      <dgm:spPr/>
    </dgm:pt>
    <dgm:pt modelId="{00433584-5B50-4C82-93F3-28D8A43F5E49}" type="pres">
      <dgm:prSet presAssocID="{F21F92AA-D56C-4B35-9388-03BA558E8CC5}" presName="Name28" presStyleLbl="parChTrans1D2" presStyleIdx="1" presStyleCnt="3"/>
      <dgm:spPr/>
    </dgm:pt>
    <dgm:pt modelId="{6E859AE7-1D95-4594-AD4D-D69F254F1E05}" type="pres">
      <dgm:prSet presAssocID="{51C674A2-3A1C-4CD4-83A5-8AB27DFFC754}" presName="hierRoot2" presStyleCnt="0">
        <dgm:presLayoutVars>
          <dgm:hierBranch val="init"/>
        </dgm:presLayoutVars>
      </dgm:prSet>
      <dgm:spPr/>
    </dgm:pt>
    <dgm:pt modelId="{A7784251-600B-406D-8F01-EBE34F7E1D93}" type="pres">
      <dgm:prSet presAssocID="{51C674A2-3A1C-4CD4-83A5-8AB27DFFC754}" presName="rootComposite2" presStyleCnt="0"/>
      <dgm:spPr/>
    </dgm:pt>
    <dgm:pt modelId="{79F906F4-540B-4DE1-8816-37D1FB4D769D}" type="pres">
      <dgm:prSet presAssocID="{51C674A2-3A1C-4CD4-83A5-8AB27DFFC754}" presName="rootText2" presStyleLbl="alignAcc1" presStyleIdx="0" presStyleCnt="0" custScaleX="259518">
        <dgm:presLayoutVars>
          <dgm:chPref val="3"/>
        </dgm:presLayoutVars>
      </dgm:prSet>
      <dgm:spPr/>
    </dgm:pt>
    <dgm:pt modelId="{1D9745CD-4926-4584-806A-5FDD91C096C4}" type="pres">
      <dgm:prSet presAssocID="{51C674A2-3A1C-4CD4-83A5-8AB27DFFC754}" presName="topArc2" presStyleLbl="parChTrans1D1" presStyleIdx="14" presStyleCnt="54"/>
      <dgm:spPr/>
    </dgm:pt>
    <dgm:pt modelId="{7CF80573-B295-4AFC-8927-A87D0E346FC2}" type="pres">
      <dgm:prSet presAssocID="{51C674A2-3A1C-4CD4-83A5-8AB27DFFC754}" presName="bottomArc2" presStyleLbl="parChTrans1D1" presStyleIdx="15" presStyleCnt="54"/>
      <dgm:spPr/>
    </dgm:pt>
    <dgm:pt modelId="{7E254A53-7F51-4449-B448-CF0FEEA96381}" type="pres">
      <dgm:prSet presAssocID="{51C674A2-3A1C-4CD4-83A5-8AB27DFFC754}" presName="topConnNode2" presStyleLbl="node2" presStyleIdx="0" presStyleCnt="0"/>
      <dgm:spPr/>
    </dgm:pt>
    <dgm:pt modelId="{665550C0-7CB6-4566-94F7-833D0623DEDE}" type="pres">
      <dgm:prSet presAssocID="{51C674A2-3A1C-4CD4-83A5-8AB27DFFC754}" presName="hierChild4" presStyleCnt="0"/>
      <dgm:spPr/>
    </dgm:pt>
    <dgm:pt modelId="{50E32A60-3FDB-418F-9DC3-0A743FB6A750}" type="pres">
      <dgm:prSet presAssocID="{59B7A898-70F7-4C71-B6B4-7478A4D1017B}" presName="Name28" presStyleLbl="parChTrans1D3" presStyleIdx="5" presStyleCnt="23"/>
      <dgm:spPr/>
    </dgm:pt>
    <dgm:pt modelId="{92FC3154-D3FD-4552-B488-708614461693}" type="pres">
      <dgm:prSet presAssocID="{8E076789-E220-4B8C-AC44-0F49DDA32F35}" presName="hierRoot2" presStyleCnt="0">
        <dgm:presLayoutVars>
          <dgm:hierBranch val="init"/>
        </dgm:presLayoutVars>
      </dgm:prSet>
      <dgm:spPr/>
    </dgm:pt>
    <dgm:pt modelId="{4FA7C5EA-F080-4BC1-A2D4-2BE768466DF9}" type="pres">
      <dgm:prSet presAssocID="{8E076789-E220-4B8C-AC44-0F49DDA32F35}" presName="rootComposite2" presStyleCnt="0"/>
      <dgm:spPr/>
    </dgm:pt>
    <dgm:pt modelId="{B420ED33-0051-4299-927E-052A87818937}" type="pres">
      <dgm:prSet presAssocID="{8E076789-E220-4B8C-AC44-0F49DDA32F35}" presName="rootText2" presStyleLbl="alignAcc1" presStyleIdx="0" presStyleCnt="0" custScaleX="178442">
        <dgm:presLayoutVars>
          <dgm:chPref val="3"/>
        </dgm:presLayoutVars>
      </dgm:prSet>
      <dgm:spPr/>
    </dgm:pt>
    <dgm:pt modelId="{D57E8957-66C7-4FEB-9CF7-5D9F33726CBA}" type="pres">
      <dgm:prSet presAssocID="{8E076789-E220-4B8C-AC44-0F49DDA32F35}" presName="topArc2" presStyleLbl="parChTrans1D1" presStyleIdx="16" presStyleCnt="54"/>
      <dgm:spPr/>
    </dgm:pt>
    <dgm:pt modelId="{A15D3268-B59B-4713-BC48-57E720698FAA}" type="pres">
      <dgm:prSet presAssocID="{8E076789-E220-4B8C-AC44-0F49DDA32F35}" presName="bottomArc2" presStyleLbl="parChTrans1D1" presStyleIdx="17" presStyleCnt="54"/>
      <dgm:spPr/>
    </dgm:pt>
    <dgm:pt modelId="{075A1BC2-A7E3-4A2F-AE20-FAA94B156CCC}" type="pres">
      <dgm:prSet presAssocID="{8E076789-E220-4B8C-AC44-0F49DDA32F35}" presName="topConnNode2" presStyleLbl="node3" presStyleIdx="0" presStyleCnt="0"/>
      <dgm:spPr/>
    </dgm:pt>
    <dgm:pt modelId="{2192A8C9-801C-4A6F-A71D-1C9EC7C68296}" type="pres">
      <dgm:prSet presAssocID="{8E076789-E220-4B8C-AC44-0F49DDA32F35}" presName="hierChild4" presStyleCnt="0"/>
      <dgm:spPr/>
    </dgm:pt>
    <dgm:pt modelId="{D30BB30F-1732-4AD8-827C-DF1ECB66C58A}" type="pres">
      <dgm:prSet presAssocID="{8E076789-E220-4B8C-AC44-0F49DDA32F35}" presName="hierChild5" presStyleCnt="0"/>
      <dgm:spPr/>
    </dgm:pt>
    <dgm:pt modelId="{46839852-33B3-4286-9028-E666D8EAE2B5}" type="pres">
      <dgm:prSet presAssocID="{8CDA65B7-1D75-4FC2-8664-3703520A6F30}" presName="Name28" presStyleLbl="parChTrans1D3" presStyleIdx="6" presStyleCnt="23"/>
      <dgm:spPr/>
    </dgm:pt>
    <dgm:pt modelId="{B1BC7A8D-B1B1-4B72-A70E-DD6AA0BA2EDD}" type="pres">
      <dgm:prSet presAssocID="{ED6C0FF2-EA7B-41F8-9CD1-87CDD87DEAA5}" presName="hierRoot2" presStyleCnt="0">
        <dgm:presLayoutVars>
          <dgm:hierBranch val="init"/>
        </dgm:presLayoutVars>
      </dgm:prSet>
      <dgm:spPr/>
    </dgm:pt>
    <dgm:pt modelId="{29954C0C-4915-4543-8DF0-B7461274C9EF}" type="pres">
      <dgm:prSet presAssocID="{ED6C0FF2-EA7B-41F8-9CD1-87CDD87DEAA5}" presName="rootComposite2" presStyleCnt="0"/>
      <dgm:spPr/>
    </dgm:pt>
    <dgm:pt modelId="{7E6A7A70-DF73-41F7-903D-95E89AFD9EFA}" type="pres">
      <dgm:prSet presAssocID="{ED6C0FF2-EA7B-41F8-9CD1-87CDD87DEAA5}" presName="rootText2" presStyleLbl="alignAcc1" presStyleIdx="0" presStyleCnt="0" custScaleX="178442">
        <dgm:presLayoutVars>
          <dgm:chPref val="3"/>
        </dgm:presLayoutVars>
      </dgm:prSet>
      <dgm:spPr/>
    </dgm:pt>
    <dgm:pt modelId="{153BA2FC-9B51-49A1-BE94-DD3CE07DF7FF}" type="pres">
      <dgm:prSet presAssocID="{ED6C0FF2-EA7B-41F8-9CD1-87CDD87DEAA5}" presName="topArc2" presStyleLbl="parChTrans1D1" presStyleIdx="18" presStyleCnt="54"/>
      <dgm:spPr/>
    </dgm:pt>
    <dgm:pt modelId="{5C79A179-47BE-46AD-AB37-4D3C9888BF22}" type="pres">
      <dgm:prSet presAssocID="{ED6C0FF2-EA7B-41F8-9CD1-87CDD87DEAA5}" presName="bottomArc2" presStyleLbl="parChTrans1D1" presStyleIdx="19" presStyleCnt="54"/>
      <dgm:spPr/>
    </dgm:pt>
    <dgm:pt modelId="{EE413479-338D-4783-99DA-B7C60AD0EB92}" type="pres">
      <dgm:prSet presAssocID="{ED6C0FF2-EA7B-41F8-9CD1-87CDD87DEAA5}" presName="topConnNode2" presStyleLbl="node3" presStyleIdx="0" presStyleCnt="0"/>
      <dgm:spPr/>
    </dgm:pt>
    <dgm:pt modelId="{C9EDA5AE-8171-4ED5-BA7E-78B47393231C}" type="pres">
      <dgm:prSet presAssocID="{ED6C0FF2-EA7B-41F8-9CD1-87CDD87DEAA5}" presName="hierChild4" presStyleCnt="0"/>
      <dgm:spPr/>
    </dgm:pt>
    <dgm:pt modelId="{64B23D08-A4CF-49B6-A674-D8A2158DDB1F}" type="pres">
      <dgm:prSet presAssocID="{ED6C0FF2-EA7B-41F8-9CD1-87CDD87DEAA5}" presName="hierChild5" presStyleCnt="0"/>
      <dgm:spPr/>
    </dgm:pt>
    <dgm:pt modelId="{DE116306-6E5E-4839-A170-9C5D882282C8}" type="pres">
      <dgm:prSet presAssocID="{076B7A96-1E5F-49FD-8F9F-1026C3FB256F}" presName="Name28" presStyleLbl="parChTrans1D3" presStyleIdx="7" presStyleCnt="23"/>
      <dgm:spPr/>
    </dgm:pt>
    <dgm:pt modelId="{9598B650-BCB6-47A7-84C5-A3C94A28D6ED}" type="pres">
      <dgm:prSet presAssocID="{B3906B9E-5565-4055-9072-3EDF0EA4023D}" presName="hierRoot2" presStyleCnt="0">
        <dgm:presLayoutVars>
          <dgm:hierBranch val="init"/>
        </dgm:presLayoutVars>
      </dgm:prSet>
      <dgm:spPr/>
    </dgm:pt>
    <dgm:pt modelId="{50448E99-EA29-4822-9C03-6B5E8D962935}" type="pres">
      <dgm:prSet presAssocID="{B3906B9E-5565-4055-9072-3EDF0EA4023D}" presName="rootComposite2" presStyleCnt="0"/>
      <dgm:spPr/>
    </dgm:pt>
    <dgm:pt modelId="{25F22971-3CFA-4F84-9943-772A8F732D17}" type="pres">
      <dgm:prSet presAssocID="{B3906B9E-5565-4055-9072-3EDF0EA4023D}" presName="rootText2" presStyleLbl="alignAcc1" presStyleIdx="0" presStyleCnt="0" custScaleX="178442">
        <dgm:presLayoutVars>
          <dgm:chPref val="3"/>
        </dgm:presLayoutVars>
      </dgm:prSet>
      <dgm:spPr/>
    </dgm:pt>
    <dgm:pt modelId="{3105E3D0-DF1D-4D5B-8062-BDB470460EED}" type="pres">
      <dgm:prSet presAssocID="{B3906B9E-5565-4055-9072-3EDF0EA4023D}" presName="topArc2" presStyleLbl="parChTrans1D1" presStyleIdx="20" presStyleCnt="54"/>
      <dgm:spPr/>
    </dgm:pt>
    <dgm:pt modelId="{71E56BFC-7460-4E9F-B0B9-85BA0CEE2B16}" type="pres">
      <dgm:prSet presAssocID="{B3906B9E-5565-4055-9072-3EDF0EA4023D}" presName="bottomArc2" presStyleLbl="parChTrans1D1" presStyleIdx="21" presStyleCnt="54"/>
      <dgm:spPr/>
    </dgm:pt>
    <dgm:pt modelId="{0CDCE3B7-B7B0-4F8A-8912-FB69D4B4BA94}" type="pres">
      <dgm:prSet presAssocID="{B3906B9E-5565-4055-9072-3EDF0EA4023D}" presName="topConnNode2" presStyleLbl="node3" presStyleIdx="0" presStyleCnt="0"/>
      <dgm:spPr/>
    </dgm:pt>
    <dgm:pt modelId="{0C0D838A-A24E-475F-96A0-7597465F9144}" type="pres">
      <dgm:prSet presAssocID="{B3906B9E-5565-4055-9072-3EDF0EA4023D}" presName="hierChild4" presStyleCnt="0"/>
      <dgm:spPr/>
    </dgm:pt>
    <dgm:pt modelId="{B4DF3B6B-AD9E-4B69-AFD3-235B05CED6B4}" type="pres">
      <dgm:prSet presAssocID="{B3906B9E-5565-4055-9072-3EDF0EA4023D}" presName="hierChild5" presStyleCnt="0"/>
      <dgm:spPr/>
    </dgm:pt>
    <dgm:pt modelId="{BE3C04DE-689E-44CF-A6EE-4508A4A497EA}" type="pres">
      <dgm:prSet presAssocID="{DF6AA5FF-BD79-46ED-8595-1596D9F70D45}" presName="Name28" presStyleLbl="parChTrans1D3" presStyleIdx="8" presStyleCnt="23"/>
      <dgm:spPr/>
    </dgm:pt>
    <dgm:pt modelId="{E4C2D0B0-4C55-46CD-8A44-8135573BBFEA}" type="pres">
      <dgm:prSet presAssocID="{EAAAE757-95B2-400B-9F15-CC3520B1C1D0}" presName="hierRoot2" presStyleCnt="0">
        <dgm:presLayoutVars>
          <dgm:hierBranch val="init"/>
        </dgm:presLayoutVars>
      </dgm:prSet>
      <dgm:spPr/>
    </dgm:pt>
    <dgm:pt modelId="{D0126080-02B0-4916-9848-F2C936D992C9}" type="pres">
      <dgm:prSet presAssocID="{EAAAE757-95B2-400B-9F15-CC3520B1C1D0}" presName="rootComposite2" presStyleCnt="0"/>
      <dgm:spPr/>
    </dgm:pt>
    <dgm:pt modelId="{80EBB294-3E58-4938-974C-9AB22226BFEA}" type="pres">
      <dgm:prSet presAssocID="{EAAAE757-95B2-400B-9F15-CC3520B1C1D0}" presName="rootText2" presStyleLbl="alignAcc1" presStyleIdx="0" presStyleCnt="0" custScaleX="178442">
        <dgm:presLayoutVars>
          <dgm:chPref val="3"/>
        </dgm:presLayoutVars>
      </dgm:prSet>
      <dgm:spPr/>
    </dgm:pt>
    <dgm:pt modelId="{22CBEBA5-5EFB-4827-BAAA-7CFABCC5E98E}" type="pres">
      <dgm:prSet presAssocID="{EAAAE757-95B2-400B-9F15-CC3520B1C1D0}" presName="topArc2" presStyleLbl="parChTrans1D1" presStyleIdx="22" presStyleCnt="54"/>
      <dgm:spPr/>
    </dgm:pt>
    <dgm:pt modelId="{29832E98-B291-4BDD-B7FA-4580E008F819}" type="pres">
      <dgm:prSet presAssocID="{EAAAE757-95B2-400B-9F15-CC3520B1C1D0}" presName="bottomArc2" presStyleLbl="parChTrans1D1" presStyleIdx="23" presStyleCnt="54"/>
      <dgm:spPr/>
    </dgm:pt>
    <dgm:pt modelId="{CBE033F0-7CD7-4B53-AA55-26D81676DE37}" type="pres">
      <dgm:prSet presAssocID="{EAAAE757-95B2-400B-9F15-CC3520B1C1D0}" presName="topConnNode2" presStyleLbl="node3" presStyleIdx="0" presStyleCnt="0"/>
      <dgm:spPr/>
    </dgm:pt>
    <dgm:pt modelId="{D90EC6F5-26F3-4A12-AE9C-E0E4A6BE359B}" type="pres">
      <dgm:prSet presAssocID="{EAAAE757-95B2-400B-9F15-CC3520B1C1D0}" presName="hierChild4" presStyleCnt="0"/>
      <dgm:spPr/>
    </dgm:pt>
    <dgm:pt modelId="{F9444669-6CE1-460F-9DCA-B480EF675F5E}" type="pres">
      <dgm:prSet presAssocID="{EAAAE757-95B2-400B-9F15-CC3520B1C1D0}" presName="hierChild5" presStyleCnt="0"/>
      <dgm:spPr/>
    </dgm:pt>
    <dgm:pt modelId="{4C9F9024-D8B9-422F-ABB0-5CA8E2BBE9EE}" type="pres">
      <dgm:prSet presAssocID="{5BE4D19A-4B25-4CFB-9D69-C921EC0D9BC7}" presName="Name28" presStyleLbl="parChTrans1D3" presStyleIdx="9" presStyleCnt="23"/>
      <dgm:spPr/>
    </dgm:pt>
    <dgm:pt modelId="{AB5A7D8A-34F5-44A2-9164-208C05D081A9}" type="pres">
      <dgm:prSet presAssocID="{010B58E4-C285-44A5-B9A7-436C38CF9D6C}" presName="hierRoot2" presStyleCnt="0">
        <dgm:presLayoutVars>
          <dgm:hierBranch val="init"/>
        </dgm:presLayoutVars>
      </dgm:prSet>
      <dgm:spPr/>
    </dgm:pt>
    <dgm:pt modelId="{73031774-7DDD-402D-88B9-E58448CEB1FB}" type="pres">
      <dgm:prSet presAssocID="{010B58E4-C285-44A5-B9A7-436C38CF9D6C}" presName="rootComposite2" presStyleCnt="0"/>
      <dgm:spPr/>
    </dgm:pt>
    <dgm:pt modelId="{80BCECDF-BD6B-438E-AA5A-A3E710B8A0A1}" type="pres">
      <dgm:prSet presAssocID="{010B58E4-C285-44A5-B9A7-436C38CF9D6C}" presName="rootText2" presStyleLbl="alignAcc1" presStyleIdx="0" presStyleCnt="0" custScaleX="178442">
        <dgm:presLayoutVars>
          <dgm:chPref val="3"/>
        </dgm:presLayoutVars>
      </dgm:prSet>
      <dgm:spPr/>
    </dgm:pt>
    <dgm:pt modelId="{6346BF15-DDFE-4146-AC7F-F20807C09780}" type="pres">
      <dgm:prSet presAssocID="{010B58E4-C285-44A5-B9A7-436C38CF9D6C}" presName="topArc2" presStyleLbl="parChTrans1D1" presStyleIdx="24" presStyleCnt="54"/>
      <dgm:spPr/>
    </dgm:pt>
    <dgm:pt modelId="{3A2002BE-7EF7-4156-8D39-F85575ECCBAB}" type="pres">
      <dgm:prSet presAssocID="{010B58E4-C285-44A5-B9A7-436C38CF9D6C}" presName="bottomArc2" presStyleLbl="parChTrans1D1" presStyleIdx="25" presStyleCnt="54"/>
      <dgm:spPr/>
    </dgm:pt>
    <dgm:pt modelId="{39717339-4F18-493D-9204-0A3455085459}" type="pres">
      <dgm:prSet presAssocID="{010B58E4-C285-44A5-B9A7-436C38CF9D6C}" presName="topConnNode2" presStyleLbl="node3" presStyleIdx="0" presStyleCnt="0"/>
      <dgm:spPr/>
    </dgm:pt>
    <dgm:pt modelId="{2C4B04EE-D855-4E36-B278-6E0F9834E77C}" type="pres">
      <dgm:prSet presAssocID="{010B58E4-C285-44A5-B9A7-436C38CF9D6C}" presName="hierChild4" presStyleCnt="0"/>
      <dgm:spPr/>
    </dgm:pt>
    <dgm:pt modelId="{4A65AE81-C8C1-4A1A-A1A1-442A87DD756E}" type="pres">
      <dgm:prSet presAssocID="{010B58E4-C285-44A5-B9A7-436C38CF9D6C}" presName="hierChild5" presStyleCnt="0"/>
      <dgm:spPr/>
    </dgm:pt>
    <dgm:pt modelId="{6DBFA860-D092-45B8-A817-DE827CF9A7D1}" type="pres">
      <dgm:prSet presAssocID="{B450CAA5-0BF2-4A1D-8E84-35500B42DC94}" presName="Name28" presStyleLbl="parChTrans1D3" presStyleIdx="10" presStyleCnt="23"/>
      <dgm:spPr/>
    </dgm:pt>
    <dgm:pt modelId="{244033B0-C64F-47E2-A519-59094A0BD94F}" type="pres">
      <dgm:prSet presAssocID="{1F42287B-FCE2-4973-985D-B66846126B5A}" presName="hierRoot2" presStyleCnt="0">
        <dgm:presLayoutVars>
          <dgm:hierBranch val="init"/>
        </dgm:presLayoutVars>
      </dgm:prSet>
      <dgm:spPr/>
    </dgm:pt>
    <dgm:pt modelId="{BE71A4D4-BA88-421E-BD49-C57EF0D9FBE3}" type="pres">
      <dgm:prSet presAssocID="{1F42287B-FCE2-4973-985D-B66846126B5A}" presName="rootComposite2" presStyleCnt="0"/>
      <dgm:spPr/>
    </dgm:pt>
    <dgm:pt modelId="{B6456F60-1A9B-464F-9CE8-D434A8214682}" type="pres">
      <dgm:prSet presAssocID="{1F42287B-FCE2-4973-985D-B66846126B5A}" presName="rootText2" presStyleLbl="alignAcc1" presStyleIdx="0" presStyleCnt="0" custScaleX="178442">
        <dgm:presLayoutVars>
          <dgm:chPref val="3"/>
        </dgm:presLayoutVars>
      </dgm:prSet>
      <dgm:spPr/>
    </dgm:pt>
    <dgm:pt modelId="{0F2F013A-0BF7-4C15-913F-8F4015250AF7}" type="pres">
      <dgm:prSet presAssocID="{1F42287B-FCE2-4973-985D-B66846126B5A}" presName="topArc2" presStyleLbl="parChTrans1D1" presStyleIdx="26" presStyleCnt="54"/>
      <dgm:spPr/>
    </dgm:pt>
    <dgm:pt modelId="{9470596D-58E6-49A4-A711-80A5AE832525}" type="pres">
      <dgm:prSet presAssocID="{1F42287B-FCE2-4973-985D-B66846126B5A}" presName="bottomArc2" presStyleLbl="parChTrans1D1" presStyleIdx="27" presStyleCnt="54"/>
      <dgm:spPr/>
    </dgm:pt>
    <dgm:pt modelId="{5859A437-96A2-4D27-AB20-0C35C08F3A24}" type="pres">
      <dgm:prSet presAssocID="{1F42287B-FCE2-4973-985D-B66846126B5A}" presName="topConnNode2" presStyleLbl="node3" presStyleIdx="0" presStyleCnt="0"/>
      <dgm:spPr/>
    </dgm:pt>
    <dgm:pt modelId="{617202E3-040B-4DAC-BFDC-CD5C5A00C31D}" type="pres">
      <dgm:prSet presAssocID="{1F42287B-FCE2-4973-985D-B66846126B5A}" presName="hierChild4" presStyleCnt="0"/>
      <dgm:spPr/>
    </dgm:pt>
    <dgm:pt modelId="{A3DBC020-1182-4E60-AE4E-A69E96A1214D}" type="pres">
      <dgm:prSet presAssocID="{1F42287B-FCE2-4973-985D-B66846126B5A}" presName="hierChild5" presStyleCnt="0"/>
      <dgm:spPr/>
    </dgm:pt>
    <dgm:pt modelId="{9BE2753D-050D-440E-B50A-D0BB37B78DA0}" type="pres">
      <dgm:prSet presAssocID="{EC3E8B49-B003-4767-B913-5F7E16E49B3B}" presName="Name28" presStyleLbl="parChTrans1D3" presStyleIdx="11" presStyleCnt="23"/>
      <dgm:spPr/>
    </dgm:pt>
    <dgm:pt modelId="{50C2613B-F806-4FCB-B415-410334581A2B}" type="pres">
      <dgm:prSet presAssocID="{8534496B-0E74-453B-A0FD-C61EB89C41A0}" presName="hierRoot2" presStyleCnt="0">
        <dgm:presLayoutVars>
          <dgm:hierBranch val="init"/>
        </dgm:presLayoutVars>
      </dgm:prSet>
      <dgm:spPr/>
    </dgm:pt>
    <dgm:pt modelId="{8150D3CB-9655-4078-9681-1BE9B3CC0304}" type="pres">
      <dgm:prSet presAssocID="{8534496B-0E74-453B-A0FD-C61EB89C41A0}" presName="rootComposite2" presStyleCnt="0"/>
      <dgm:spPr/>
    </dgm:pt>
    <dgm:pt modelId="{6168E4AC-9234-4926-AB3A-137237172E2F}" type="pres">
      <dgm:prSet presAssocID="{8534496B-0E74-453B-A0FD-C61EB89C41A0}" presName="rootText2" presStyleLbl="alignAcc1" presStyleIdx="0" presStyleCnt="0" custScaleX="178442">
        <dgm:presLayoutVars>
          <dgm:chPref val="3"/>
        </dgm:presLayoutVars>
      </dgm:prSet>
      <dgm:spPr/>
    </dgm:pt>
    <dgm:pt modelId="{DE3830C6-E50F-4C1B-AAAA-B91265A3EF99}" type="pres">
      <dgm:prSet presAssocID="{8534496B-0E74-453B-A0FD-C61EB89C41A0}" presName="topArc2" presStyleLbl="parChTrans1D1" presStyleIdx="28" presStyleCnt="54"/>
      <dgm:spPr/>
    </dgm:pt>
    <dgm:pt modelId="{5D47CEB6-F9B0-48B3-AE26-641D5AE9E08D}" type="pres">
      <dgm:prSet presAssocID="{8534496B-0E74-453B-A0FD-C61EB89C41A0}" presName="bottomArc2" presStyleLbl="parChTrans1D1" presStyleIdx="29" presStyleCnt="54"/>
      <dgm:spPr/>
    </dgm:pt>
    <dgm:pt modelId="{A93DC78A-6876-4A4B-B6FA-9307AFEBC2BA}" type="pres">
      <dgm:prSet presAssocID="{8534496B-0E74-453B-A0FD-C61EB89C41A0}" presName="topConnNode2" presStyleLbl="node3" presStyleIdx="0" presStyleCnt="0"/>
      <dgm:spPr/>
    </dgm:pt>
    <dgm:pt modelId="{D5D8AA48-57A2-4CD1-A8E4-F6ECDD58E5D0}" type="pres">
      <dgm:prSet presAssocID="{8534496B-0E74-453B-A0FD-C61EB89C41A0}" presName="hierChild4" presStyleCnt="0"/>
      <dgm:spPr/>
    </dgm:pt>
    <dgm:pt modelId="{E280DD2A-A790-486E-BBFE-F92FE2BF16A1}" type="pres">
      <dgm:prSet presAssocID="{8534496B-0E74-453B-A0FD-C61EB89C41A0}" presName="hierChild5" presStyleCnt="0"/>
      <dgm:spPr/>
    </dgm:pt>
    <dgm:pt modelId="{36A8DE70-7930-4201-8652-D4B4D313C3DA}" type="pres">
      <dgm:prSet presAssocID="{51C674A2-3A1C-4CD4-83A5-8AB27DFFC754}" presName="hierChild5" presStyleCnt="0"/>
      <dgm:spPr/>
    </dgm:pt>
    <dgm:pt modelId="{CECBACFE-EFE6-494F-AC42-BCDE30EABA76}" type="pres">
      <dgm:prSet presAssocID="{AB478D19-3D6E-44F5-A74D-A17381521FE9}" presName="Name28" presStyleLbl="parChTrans1D2" presStyleIdx="2" presStyleCnt="3"/>
      <dgm:spPr/>
    </dgm:pt>
    <dgm:pt modelId="{A5093353-EE6B-46A2-9A88-FCDF58FD21F0}" type="pres">
      <dgm:prSet presAssocID="{A1ABFE80-97F6-4CAD-BF86-7CF0CDBE1C60}" presName="hierRoot2" presStyleCnt="0">
        <dgm:presLayoutVars>
          <dgm:hierBranch val="init"/>
        </dgm:presLayoutVars>
      </dgm:prSet>
      <dgm:spPr/>
    </dgm:pt>
    <dgm:pt modelId="{7E91A71A-C1B2-4D79-8092-3ED3C16CD0AF}" type="pres">
      <dgm:prSet presAssocID="{A1ABFE80-97F6-4CAD-BF86-7CF0CDBE1C60}" presName="rootComposite2" presStyleCnt="0"/>
      <dgm:spPr/>
    </dgm:pt>
    <dgm:pt modelId="{FC8C7A83-8A81-47A2-A938-CBE3C8C99644}" type="pres">
      <dgm:prSet presAssocID="{A1ABFE80-97F6-4CAD-BF86-7CF0CDBE1C60}" presName="rootText2" presStyleLbl="alignAcc1" presStyleIdx="0" presStyleCnt="0" custScaleX="331901">
        <dgm:presLayoutVars>
          <dgm:chPref val="3"/>
        </dgm:presLayoutVars>
      </dgm:prSet>
      <dgm:spPr/>
    </dgm:pt>
    <dgm:pt modelId="{5B93848F-2E1A-483A-A362-5128BECD3268}" type="pres">
      <dgm:prSet presAssocID="{A1ABFE80-97F6-4CAD-BF86-7CF0CDBE1C60}" presName="topArc2" presStyleLbl="parChTrans1D1" presStyleIdx="30" presStyleCnt="54"/>
      <dgm:spPr/>
    </dgm:pt>
    <dgm:pt modelId="{2FEA5B50-4551-4F7C-B4B9-338D7152F3DD}" type="pres">
      <dgm:prSet presAssocID="{A1ABFE80-97F6-4CAD-BF86-7CF0CDBE1C60}" presName="bottomArc2" presStyleLbl="parChTrans1D1" presStyleIdx="31" presStyleCnt="54"/>
      <dgm:spPr/>
    </dgm:pt>
    <dgm:pt modelId="{50DC2031-5710-4251-A353-11147EA41EED}" type="pres">
      <dgm:prSet presAssocID="{A1ABFE80-97F6-4CAD-BF86-7CF0CDBE1C60}" presName="topConnNode2" presStyleLbl="node2" presStyleIdx="0" presStyleCnt="0"/>
      <dgm:spPr/>
    </dgm:pt>
    <dgm:pt modelId="{BCA6DA08-1149-412B-B6C9-853C7BEDE051}" type="pres">
      <dgm:prSet presAssocID="{A1ABFE80-97F6-4CAD-BF86-7CF0CDBE1C60}" presName="hierChild4" presStyleCnt="0"/>
      <dgm:spPr/>
    </dgm:pt>
    <dgm:pt modelId="{CE464247-77C6-4CB5-8D24-295047FB0F6F}" type="pres">
      <dgm:prSet presAssocID="{6C847382-7D51-4121-A031-02F68DA43E08}" presName="Name28" presStyleLbl="parChTrans1D3" presStyleIdx="12" presStyleCnt="23"/>
      <dgm:spPr/>
    </dgm:pt>
    <dgm:pt modelId="{B56F5D6E-45B2-42AE-8534-5CA3BB036C69}" type="pres">
      <dgm:prSet presAssocID="{2714FD29-A981-4A21-BCA8-A5759E5D1366}" presName="hierRoot2" presStyleCnt="0">
        <dgm:presLayoutVars>
          <dgm:hierBranch val="init"/>
        </dgm:presLayoutVars>
      </dgm:prSet>
      <dgm:spPr/>
    </dgm:pt>
    <dgm:pt modelId="{09C097F3-AADF-492A-9948-84AC38CFEC0A}" type="pres">
      <dgm:prSet presAssocID="{2714FD29-A981-4A21-BCA8-A5759E5D1366}" presName="rootComposite2" presStyleCnt="0"/>
      <dgm:spPr/>
    </dgm:pt>
    <dgm:pt modelId="{C8FAA449-B293-472D-8278-4B826688098F}" type="pres">
      <dgm:prSet presAssocID="{2714FD29-A981-4A21-BCA8-A5759E5D1366}" presName="rootText2" presStyleLbl="alignAcc1" presStyleIdx="0" presStyleCnt="0" custScaleX="197143">
        <dgm:presLayoutVars>
          <dgm:chPref val="3"/>
        </dgm:presLayoutVars>
      </dgm:prSet>
      <dgm:spPr/>
    </dgm:pt>
    <dgm:pt modelId="{76A4CC33-A591-4843-A8D5-83FC4339BA3F}" type="pres">
      <dgm:prSet presAssocID="{2714FD29-A981-4A21-BCA8-A5759E5D1366}" presName="topArc2" presStyleLbl="parChTrans1D1" presStyleIdx="32" presStyleCnt="54"/>
      <dgm:spPr/>
    </dgm:pt>
    <dgm:pt modelId="{C0211F36-EE44-481E-AFCC-EAD0C4CC514B}" type="pres">
      <dgm:prSet presAssocID="{2714FD29-A981-4A21-BCA8-A5759E5D1366}" presName="bottomArc2" presStyleLbl="parChTrans1D1" presStyleIdx="33" presStyleCnt="54"/>
      <dgm:spPr/>
    </dgm:pt>
    <dgm:pt modelId="{0FF5A9FD-8557-4C1B-BC24-E4CF4EFCA750}" type="pres">
      <dgm:prSet presAssocID="{2714FD29-A981-4A21-BCA8-A5759E5D1366}" presName="topConnNode2" presStyleLbl="node3" presStyleIdx="0" presStyleCnt="0"/>
      <dgm:spPr/>
    </dgm:pt>
    <dgm:pt modelId="{878CA2B5-DF7F-4A89-A1A5-A9AFF3E30D1B}" type="pres">
      <dgm:prSet presAssocID="{2714FD29-A981-4A21-BCA8-A5759E5D1366}" presName="hierChild4" presStyleCnt="0"/>
      <dgm:spPr/>
    </dgm:pt>
    <dgm:pt modelId="{6E8DBD8E-7DAB-44AD-904B-FAA4F3244FF2}" type="pres">
      <dgm:prSet presAssocID="{2714FD29-A981-4A21-BCA8-A5759E5D1366}" presName="hierChild5" presStyleCnt="0"/>
      <dgm:spPr/>
    </dgm:pt>
    <dgm:pt modelId="{FD0465E4-6125-46C3-95FD-3DFF7A7D37D6}" type="pres">
      <dgm:prSet presAssocID="{4DA9BD4D-1590-4527-B3F7-9C196962BECC}" presName="Name28" presStyleLbl="parChTrans1D3" presStyleIdx="13" presStyleCnt="23"/>
      <dgm:spPr/>
    </dgm:pt>
    <dgm:pt modelId="{D2E4875A-39E6-4B41-BBC9-65789C29DF2F}" type="pres">
      <dgm:prSet presAssocID="{94FAAD2F-8F03-48B5-9F15-6E5A9EC3F9AF}" presName="hierRoot2" presStyleCnt="0">
        <dgm:presLayoutVars>
          <dgm:hierBranch val="init"/>
        </dgm:presLayoutVars>
      </dgm:prSet>
      <dgm:spPr/>
    </dgm:pt>
    <dgm:pt modelId="{C5204930-6AE2-4F03-A03B-3559CC5D6B47}" type="pres">
      <dgm:prSet presAssocID="{94FAAD2F-8F03-48B5-9F15-6E5A9EC3F9AF}" presName="rootComposite2" presStyleCnt="0"/>
      <dgm:spPr/>
    </dgm:pt>
    <dgm:pt modelId="{19050B3A-279F-4AAE-A3FC-4BDEB35ADA8D}" type="pres">
      <dgm:prSet presAssocID="{94FAAD2F-8F03-48B5-9F15-6E5A9EC3F9AF}" presName="rootText2" presStyleLbl="alignAcc1" presStyleIdx="0" presStyleCnt="0" custScaleX="203371">
        <dgm:presLayoutVars>
          <dgm:chPref val="3"/>
        </dgm:presLayoutVars>
      </dgm:prSet>
      <dgm:spPr/>
    </dgm:pt>
    <dgm:pt modelId="{3CCF3267-7769-4904-BC46-4E052056185F}" type="pres">
      <dgm:prSet presAssocID="{94FAAD2F-8F03-48B5-9F15-6E5A9EC3F9AF}" presName="topArc2" presStyleLbl="parChTrans1D1" presStyleIdx="34" presStyleCnt="54"/>
      <dgm:spPr/>
    </dgm:pt>
    <dgm:pt modelId="{0EC6838D-48CD-4183-B9DA-156204C9FCF0}" type="pres">
      <dgm:prSet presAssocID="{94FAAD2F-8F03-48B5-9F15-6E5A9EC3F9AF}" presName="bottomArc2" presStyleLbl="parChTrans1D1" presStyleIdx="35" presStyleCnt="54"/>
      <dgm:spPr/>
    </dgm:pt>
    <dgm:pt modelId="{32FE2C2E-E2D9-4773-91CC-5DFD2679E8DE}" type="pres">
      <dgm:prSet presAssocID="{94FAAD2F-8F03-48B5-9F15-6E5A9EC3F9AF}" presName="topConnNode2" presStyleLbl="node3" presStyleIdx="0" presStyleCnt="0"/>
      <dgm:spPr/>
    </dgm:pt>
    <dgm:pt modelId="{92E9D3CB-0D8B-4892-AE27-3AB1C23728B3}" type="pres">
      <dgm:prSet presAssocID="{94FAAD2F-8F03-48B5-9F15-6E5A9EC3F9AF}" presName="hierChild4" presStyleCnt="0"/>
      <dgm:spPr/>
    </dgm:pt>
    <dgm:pt modelId="{5B7AA0F5-9379-490E-92E9-B2ACF65A436E}" type="pres">
      <dgm:prSet presAssocID="{94FAAD2F-8F03-48B5-9F15-6E5A9EC3F9AF}" presName="hierChild5" presStyleCnt="0"/>
      <dgm:spPr/>
    </dgm:pt>
    <dgm:pt modelId="{E82A4D4F-533B-46F9-B263-BE583AF3AB8D}" type="pres">
      <dgm:prSet presAssocID="{C3B0D52D-6B72-4BC8-ACFA-0BA389E55DA8}" presName="Name28" presStyleLbl="parChTrans1D3" presStyleIdx="14" presStyleCnt="23"/>
      <dgm:spPr/>
    </dgm:pt>
    <dgm:pt modelId="{522C3276-2E91-4460-AD8B-A27D96286821}" type="pres">
      <dgm:prSet presAssocID="{BEC1E016-1DD6-42A6-8AFA-A9290D65272D}" presName="hierRoot2" presStyleCnt="0">
        <dgm:presLayoutVars>
          <dgm:hierBranch val="init"/>
        </dgm:presLayoutVars>
      </dgm:prSet>
      <dgm:spPr/>
    </dgm:pt>
    <dgm:pt modelId="{39D9264E-BF8C-4F1B-8054-EEF829BFE457}" type="pres">
      <dgm:prSet presAssocID="{BEC1E016-1DD6-42A6-8AFA-A9290D65272D}" presName="rootComposite2" presStyleCnt="0"/>
      <dgm:spPr/>
    </dgm:pt>
    <dgm:pt modelId="{4A11EB7C-7611-4135-9E09-909D8CBF5474}" type="pres">
      <dgm:prSet presAssocID="{BEC1E016-1DD6-42A6-8AFA-A9290D65272D}" presName="rootText2" presStyleLbl="alignAcc1" presStyleIdx="0" presStyleCnt="0" custScaleX="203371">
        <dgm:presLayoutVars>
          <dgm:chPref val="3"/>
        </dgm:presLayoutVars>
      </dgm:prSet>
      <dgm:spPr/>
    </dgm:pt>
    <dgm:pt modelId="{B4969DAE-2E77-4020-8B4B-DF552BCAD6D0}" type="pres">
      <dgm:prSet presAssocID="{BEC1E016-1DD6-42A6-8AFA-A9290D65272D}" presName="topArc2" presStyleLbl="parChTrans1D1" presStyleIdx="36" presStyleCnt="54"/>
      <dgm:spPr/>
    </dgm:pt>
    <dgm:pt modelId="{7A0467DD-3F76-4C67-BFEE-6787EB27B97A}" type="pres">
      <dgm:prSet presAssocID="{BEC1E016-1DD6-42A6-8AFA-A9290D65272D}" presName="bottomArc2" presStyleLbl="parChTrans1D1" presStyleIdx="37" presStyleCnt="54"/>
      <dgm:spPr/>
    </dgm:pt>
    <dgm:pt modelId="{F1EB3560-8E05-4B72-9C3D-4F19D82FEB9F}" type="pres">
      <dgm:prSet presAssocID="{BEC1E016-1DD6-42A6-8AFA-A9290D65272D}" presName="topConnNode2" presStyleLbl="node3" presStyleIdx="0" presStyleCnt="0"/>
      <dgm:spPr/>
    </dgm:pt>
    <dgm:pt modelId="{A85BB8D9-9566-4EE1-97BA-59E2ECC945AB}" type="pres">
      <dgm:prSet presAssocID="{BEC1E016-1DD6-42A6-8AFA-A9290D65272D}" presName="hierChild4" presStyleCnt="0"/>
      <dgm:spPr/>
    </dgm:pt>
    <dgm:pt modelId="{1ACD3450-A7BF-4837-BC7D-E5B86A92411F}" type="pres">
      <dgm:prSet presAssocID="{BEC1E016-1DD6-42A6-8AFA-A9290D65272D}" presName="hierChild5" presStyleCnt="0"/>
      <dgm:spPr/>
    </dgm:pt>
    <dgm:pt modelId="{67BAF81F-ADB4-4EF0-BBB3-F99639569EF8}" type="pres">
      <dgm:prSet presAssocID="{4E72347B-605C-4794-AD69-D95878EC1545}" presName="Name28" presStyleLbl="parChTrans1D3" presStyleIdx="15" presStyleCnt="23"/>
      <dgm:spPr/>
    </dgm:pt>
    <dgm:pt modelId="{14006385-7B91-4017-A0CF-789C70F83B2E}" type="pres">
      <dgm:prSet presAssocID="{4497F156-65A3-496C-B598-458E6ABC59EF}" presName="hierRoot2" presStyleCnt="0">
        <dgm:presLayoutVars>
          <dgm:hierBranch val="init"/>
        </dgm:presLayoutVars>
      </dgm:prSet>
      <dgm:spPr/>
    </dgm:pt>
    <dgm:pt modelId="{4DBCE02B-9130-41D1-9494-3CE9AD013DB7}" type="pres">
      <dgm:prSet presAssocID="{4497F156-65A3-496C-B598-458E6ABC59EF}" presName="rootComposite2" presStyleCnt="0"/>
      <dgm:spPr/>
    </dgm:pt>
    <dgm:pt modelId="{3D3B5DB2-E845-4654-9FF5-4AFE22A69DD7}" type="pres">
      <dgm:prSet presAssocID="{4497F156-65A3-496C-B598-458E6ABC59EF}" presName="rootText2" presStyleLbl="alignAcc1" presStyleIdx="0" presStyleCnt="0" custScaleX="203371">
        <dgm:presLayoutVars>
          <dgm:chPref val="3"/>
        </dgm:presLayoutVars>
      </dgm:prSet>
      <dgm:spPr/>
    </dgm:pt>
    <dgm:pt modelId="{A699165A-AA23-4875-A7A0-B2D8009E7B29}" type="pres">
      <dgm:prSet presAssocID="{4497F156-65A3-496C-B598-458E6ABC59EF}" presName="topArc2" presStyleLbl="parChTrans1D1" presStyleIdx="38" presStyleCnt="54"/>
      <dgm:spPr/>
    </dgm:pt>
    <dgm:pt modelId="{447EE408-55F5-468B-AE4A-99998A85E6C2}" type="pres">
      <dgm:prSet presAssocID="{4497F156-65A3-496C-B598-458E6ABC59EF}" presName="bottomArc2" presStyleLbl="parChTrans1D1" presStyleIdx="39" presStyleCnt="54"/>
      <dgm:spPr/>
    </dgm:pt>
    <dgm:pt modelId="{263AC95D-42DA-45F7-82F6-7705452AE5CA}" type="pres">
      <dgm:prSet presAssocID="{4497F156-65A3-496C-B598-458E6ABC59EF}" presName="topConnNode2" presStyleLbl="node3" presStyleIdx="0" presStyleCnt="0"/>
      <dgm:spPr/>
    </dgm:pt>
    <dgm:pt modelId="{6F7A4FCE-8174-4EE4-A906-939E9959339E}" type="pres">
      <dgm:prSet presAssocID="{4497F156-65A3-496C-B598-458E6ABC59EF}" presName="hierChild4" presStyleCnt="0"/>
      <dgm:spPr/>
    </dgm:pt>
    <dgm:pt modelId="{1FC55760-4349-489A-8F3D-B576BA54B264}" type="pres">
      <dgm:prSet presAssocID="{4497F156-65A3-496C-B598-458E6ABC59EF}" presName="hierChild5" presStyleCnt="0"/>
      <dgm:spPr/>
    </dgm:pt>
    <dgm:pt modelId="{D365975C-66D9-4E86-BEB4-70CB15BE9E7C}" type="pres">
      <dgm:prSet presAssocID="{10EEE45A-725F-4725-A291-2183ADE56993}" presName="Name28" presStyleLbl="parChTrans1D3" presStyleIdx="16" presStyleCnt="23"/>
      <dgm:spPr/>
    </dgm:pt>
    <dgm:pt modelId="{3F7CC6A1-628B-4B77-B042-0B8656216EE9}" type="pres">
      <dgm:prSet presAssocID="{560EE7E5-C318-4ECB-9186-5A56269A0F59}" presName="hierRoot2" presStyleCnt="0">
        <dgm:presLayoutVars>
          <dgm:hierBranch val="init"/>
        </dgm:presLayoutVars>
      </dgm:prSet>
      <dgm:spPr/>
    </dgm:pt>
    <dgm:pt modelId="{113BFA8B-5662-4DDB-9DB2-03F6729992AE}" type="pres">
      <dgm:prSet presAssocID="{560EE7E5-C318-4ECB-9186-5A56269A0F59}" presName="rootComposite2" presStyleCnt="0"/>
      <dgm:spPr/>
    </dgm:pt>
    <dgm:pt modelId="{7BB092F7-00E4-494D-A50D-B3587C19F394}" type="pres">
      <dgm:prSet presAssocID="{560EE7E5-C318-4ECB-9186-5A56269A0F59}" presName="rootText2" presStyleLbl="alignAcc1" presStyleIdx="0" presStyleCnt="0" custScaleX="203371">
        <dgm:presLayoutVars>
          <dgm:chPref val="3"/>
        </dgm:presLayoutVars>
      </dgm:prSet>
      <dgm:spPr/>
    </dgm:pt>
    <dgm:pt modelId="{B5787CC2-182A-4EA9-9739-C5AE6CF66AAA}" type="pres">
      <dgm:prSet presAssocID="{560EE7E5-C318-4ECB-9186-5A56269A0F59}" presName="topArc2" presStyleLbl="parChTrans1D1" presStyleIdx="40" presStyleCnt="54"/>
      <dgm:spPr/>
    </dgm:pt>
    <dgm:pt modelId="{CEA311D9-9D31-4466-B7B5-89F297C7C69F}" type="pres">
      <dgm:prSet presAssocID="{560EE7E5-C318-4ECB-9186-5A56269A0F59}" presName="bottomArc2" presStyleLbl="parChTrans1D1" presStyleIdx="41" presStyleCnt="54"/>
      <dgm:spPr/>
    </dgm:pt>
    <dgm:pt modelId="{9C78A988-6585-403F-B5A3-4E879F1B87ED}" type="pres">
      <dgm:prSet presAssocID="{560EE7E5-C318-4ECB-9186-5A56269A0F59}" presName="topConnNode2" presStyleLbl="node3" presStyleIdx="0" presStyleCnt="0"/>
      <dgm:spPr/>
    </dgm:pt>
    <dgm:pt modelId="{A5AACAF4-BFAB-486C-81B3-ADDFF2681B6C}" type="pres">
      <dgm:prSet presAssocID="{560EE7E5-C318-4ECB-9186-5A56269A0F59}" presName="hierChild4" presStyleCnt="0"/>
      <dgm:spPr/>
    </dgm:pt>
    <dgm:pt modelId="{78E50435-6866-44A9-B5B6-3C1CC0A64BF3}" type="pres">
      <dgm:prSet presAssocID="{560EE7E5-C318-4ECB-9186-5A56269A0F59}" presName="hierChild5" presStyleCnt="0"/>
      <dgm:spPr/>
    </dgm:pt>
    <dgm:pt modelId="{B33610F4-C4FF-4F02-B65F-6FB6F42992C4}" type="pres">
      <dgm:prSet presAssocID="{81710871-81D1-49D1-8EED-36204A44E28B}" presName="Name28" presStyleLbl="parChTrans1D3" presStyleIdx="17" presStyleCnt="23"/>
      <dgm:spPr/>
    </dgm:pt>
    <dgm:pt modelId="{C22A8D09-D897-4230-B057-DD41FCA90B3D}" type="pres">
      <dgm:prSet presAssocID="{9076A907-7D52-429E-B8CE-81D2570446D8}" presName="hierRoot2" presStyleCnt="0">
        <dgm:presLayoutVars>
          <dgm:hierBranch val="init"/>
        </dgm:presLayoutVars>
      </dgm:prSet>
      <dgm:spPr/>
    </dgm:pt>
    <dgm:pt modelId="{5B127FBB-DD1E-4309-9EEE-A554A62ACCB5}" type="pres">
      <dgm:prSet presAssocID="{9076A907-7D52-429E-B8CE-81D2570446D8}" presName="rootComposite2" presStyleCnt="0"/>
      <dgm:spPr/>
    </dgm:pt>
    <dgm:pt modelId="{4B7D571B-E12C-4518-9F3A-44CDFCBAC41E}" type="pres">
      <dgm:prSet presAssocID="{9076A907-7D52-429E-B8CE-81D2570446D8}" presName="rootText2" presStyleLbl="alignAcc1" presStyleIdx="0" presStyleCnt="0" custScaleX="203371">
        <dgm:presLayoutVars>
          <dgm:chPref val="3"/>
        </dgm:presLayoutVars>
      </dgm:prSet>
      <dgm:spPr/>
    </dgm:pt>
    <dgm:pt modelId="{B3E1303C-9D16-46FE-947C-00DEF523DE49}" type="pres">
      <dgm:prSet presAssocID="{9076A907-7D52-429E-B8CE-81D2570446D8}" presName="topArc2" presStyleLbl="parChTrans1D1" presStyleIdx="42" presStyleCnt="54"/>
      <dgm:spPr/>
    </dgm:pt>
    <dgm:pt modelId="{E679C8AE-2D60-4CF0-A18D-A008B77C379A}" type="pres">
      <dgm:prSet presAssocID="{9076A907-7D52-429E-B8CE-81D2570446D8}" presName="bottomArc2" presStyleLbl="parChTrans1D1" presStyleIdx="43" presStyleCnt="54"/>
      <dgm:spPr/>
    </dgm:pt>
    <dgm:pt modelId="{99A445A7-C149-46A9-8E03-270413211702}" type="pres">
      <dgm:prSet presAssocID="{9076A907-7D52-429E-B8CE-81D2570446D8}" presName="topConnNode2" presStyleLbl="node3" presStyleIdx="0" presStyleCnt="0"/>
      <dgm:spPr/>
    </dgm:pt>
    <dgm:pt modelId="{668245EA-308B-4B15-A4BB-08C86CAB2E22}" type="pres">
      <dgm:prSet presAssocID="{9076A907-7D52-429E-B8CE-81D2570446D8}" presName="hierChild4" presStyleCnt="0"/>
      <dgm:spPr/>
    </dgm:pt>
    <dgm:pt modelId="{2BBD9373-8A86-441E-B96E-5906A8871FA2}" type="pres">
      <dgm:prSet presAssocID="{9076A907-7D52-429E-B8CE-81D2570446D8}" presName="hierChild5" presStyleCnt="0"/>
      <dgm:spPr/>
    </dgm:pt>
    <dgm:pt modelId="{94F897C9-9776-4479-8B55-7F8DA607CB33}" type="pres">
      <dgm:prSet presAssocID="{1A10D210-9A9E-4992-B0D9-75A9524F9396}" presName="Name28" presStyleLbl="parChTrans1D3" presStyleIdx="18" presStyleCnt="23"/>
      <dgm:spPr/>
    </dgm:pt>
    <dgm:pt modelId="{B1B37397-F508-4287-9A3F-0E76DE182049}" type="pres">
      <dgm:prSet presAssocID="{CDEBC7D3-4E60-489F-B8B9-993B101AC791}" presName="hierRoot2" presStyleCnt="0">
        <dgm:presLayoutVars>
          <dgm:hierBranch val="init"/>
        </dgm:presLayoutVars>
      </dgm:prSet>
      <dgm:spPr/>
    </dgm:pt>
    <dgm:pt modelId="{8C721C3C-5FF8-482F-9B54-1C62A3E7F116}" type="pres">
      <dgm:prSet presAssocID="{CDEBC7D3-4E60-489F-B8B9-993B101AC791}" presName="rootComposite2" presStyleCnt="0"/>
      <dgm:spPr/>
    </dgm:pt>
    <dgm:pt modelId="{76EA4CE4-0E8E-4933-9905-338016BD1C9D}" type="pres">
      <dgm:prSet presAssocID="{CDEBC7D3-4E60-489F-B8B9-993B101AC791}" presName="rootText2" presStyleLbl="alignAcc1" presStyleIdx="0" presStyleCnt="0" custScaleX="203371">
        <dgm:presLayoutVars>
          <dgm:chPref val="3"/>
        </dgm:presLayoutVars>
      </dgm:prSet>
      <dgm:spPr/>
    </dgm:pt>
    <dgm:pt modelId="{51F9B75D-2B61-44EE-A074-EAE0E2974382}" type="pres">
      <dgm:prSet presAssocID="{CDEBC7D3-4E60-489F-B8B9-993B101AC791}" presName="topArc2" presStyleLbl="parChTrans1D1" presStyleIdx="44" presStyleCnt="54"/>
      <dgm:spPr/>
    </dgm:pt>
    <dgm:pt modelId="{037D5E24-51A6-41FF-8296-03060CC22A63}" type="pres">
      <dgm:prSet presAssocID="{CDEBC7D3-4E60-489F-B8B9-993B101AC791}" presName="bottomArc2" presStyleLbl="parChTrans1D1" presStyleIdx="45" presStyleCnt="54"/>
      <dgm:spPr/>
    </dgm:pt>
    <dgm:pt modelId="{B35236EF-1055-4B64-B76E-2C777C4DA98B}" type="pres">
      <dgm:prSet presAssocID="{CDEBC7D3-4E60-489F-B8B9-993B101AC791}" presName="topConnNode2" presStyleLbl="node3" presStyleIdx="0" presStyleCnt="0"/>
      <dgm:spPr/>
    </dgm:pt>
    <dgm:pt modelId="{0A185D71-38CD-4370-8CD2-424087AAE1B9}" type="pres">
      <dgm:prSet presAssocID="{CDEBC7D3-4E60-489F-B8B9-993B101AC791}" presName="hierChild4" presStyleCnt="0"/>
      <dgm:spPr/>
    </dgm:pt>
    <dgm:pt modelId="{B3B1E117-3F0E-45E7-B544-36228A9CE34D}" type="pres">
      <dgm:prSet presAssocID="{CDEBC7D3-4E60-489F-B8B9-993B101AC791}" presName="hierChild5" presStyleCnt="0"/>
      <dgm:spPr/>
    </dgm:pt>
    <dgm:pt modelId="{BAFF703A-3D20-4288-B5DC-8AE4D10D78CA}" type="pres">
      <dgm:prSet presAssocID="{61C5E29F-9474-472B-BF0F-347EE6D4B8B3}" presName="Name28" presStyleLbl="parChTrans1D3" presStyleIdx="19" presStyleCnt="23"/>
      <dgm:spPr/>
    </dgm:pt>
    <dgm:pt modelId="{106892D2-ECB7-42D0-8C47-582DA69D3438}" type="pres">
      <dgm:prSet presAssocID="{13A813C4-3DC7-422C-A31E-7983DAA24E59}" presName="hierRoot2" presStyleCnt="0">
        <dgm:presLayoutVars>
          <dgm:hierBranch val="init"/>
        </dgm:presLayoutVars>
      </dgm:prSet>
      <dgm:spPr/>
    </dgm:pt>
    <dgm:pt modelId="{4E00A24A-21A0-4F45-A1FC-C34C919B1C97}" type="pres">
      <dgm:prSet presAssocID="{13A813C4-3DC7-422C-A31E-7983DAA24E59}" presName="rootComposite2" presStyleCnt="0"/>
      <dgm:spPr/>
    </dgm:pt>
    <dgm:pt modelId="{5970616E-DF0B-4996-A0D3-ED19D1D12FDE}" type="pres">
      <dgm:prSet presAssocID="{13A813C4-3DC7-422C-A31E-7983DAA24E59}" presName="rootText2" presStyleLbl="alignAcc1" presStyleIdx="0" presStyleCnt="0" custScaleX="203371">
        <dgm:presLayoutVars>
          <dgm:chPref val="3"/>
        </dgm:presLayoutVars>
      </dgm:prSet>
      <dgm:spPr/>
    </dgm:pt>
    <dgm:pt modelId="{FCE6B7A4-0269-4D3C-826D-1E72F329B590}" type="pres">
      <dgm:prSet presAssocID="{13A813C4-3DC7-422C-A31E-7983DAA24E59}" presName="topArc2" presStyleLbl="parChTrans1D1" presStyleIdx="46" presStyleCnt="54"/>
      <dgm:spPr/>
    </dgm:pt>
    <dgm:pt modelId="{B1BFBBC9-3B5D-4B84-8A83-E1214FF37386}" type="pres">
      <dgm:prSet presAssocID="{13A813C4-3DC7-422C-A31E-7983DAA24E59}" presName="bottomArc2" presStyleLbl="parChTrans1D1" presStyleIdx="47" presStyleCnt="54"/>
      <dgm:spPr/>
    </dgm:pt>
    <dgm:pt modelId="{1AF4369E-96AA-4B23-BBA7-E8D15A54742B}" type="pres">
      <dgm:prSet presAssocID="{13A813C4-3DC7-422C-A31E-7983DAA24E59}" presName="topConnNode2" presStyleLbl="node3" presStyleIdx="0" presStyleCnt="0"/>
      <dgm:spPr/>
    </dgm:pt>
    <dgm:pt modelId="{606CBD67-AB20-4C9B-BDF8-235104FFCBDF}" type="pres">
      <dgm:prSet presAssocID="{13A813C4-3DC7-422C-A31E-7983DAA24E59}" presName="hierChild4" presStyleCnt="0"/>
      <dgm:spPr/>
    </dgm:pt>
    <dgm:pt modelId="{3B37BFC2-3275-4D9E-A9F0-3A681C5DC17B}" type="pres">
      <dgm:prSet presAssocID="{13A813C4-3DC7-422C-A31E-7983DAA24E59}" presName="hierChild5" presStyleCnt="0"/>
      <dgm:spPr/>
    </dgm:pt>
    <dgm:pt modelId="{39F8EAC6-D2B8-4D48-8A56-C37FB19F578A}" type="pres">
      <dgm:prSet presAssocID="{F8B61742-655E-4386-B596-7DCFFB18BDE7}" presName="Name28" presStyleLbl="parChTrans1D3" presStyleIdx="20" presStyleCnt="23"/>
      <dgm:spPr/>
    </dgm:pt>
    <dgm:pt modelId="{E88F77AF-EB33-493C-8467-EDB038790001}" type="pres">
      <dgm:prSet presAssocID="{0AAC8AA3-31BC-4EAB-BE3D-45BB0DB9AEF8}" presName="hierRoot2" presStyleCnt="0">
        <dgm:presLayoutVars>
          <dgm:hierBranch val="init"/>
        </dgm:presLayoutVars>
      </dgm:prSet>
      <dgm:spPr/>
    </dgm:pt>
    <dgm:pt modelId="{C62A1E4D-76F4-4CDA-8152-B52E830448FA}" type="pres">
      <dgm:prSet presAssocID="{0AAC8AA3-31BC-4EAB-BE3D-45BB0DB9AEF8}" presName="rootComposite2" presStyleCnt="0"/>
      <dgm:spPr/>
    </dgm:pt>
    <dgm:pt modelId="{931AF24A-999C-4C25-B6AE-626B05BA9F58}" type="pres">
      <dgm:prSet presAssocID="{0AAC8AA3-31BC-4EAB-BE3D-45BB0DB9AEF8}" presName="rootText2" presStyleLbl="alignAcc1" presStyleIdx="0" presStyleCnt="0" custScaleX="203371">
        <dgm:presLayoutVars>
          <dgm:chPref val="3"/>
        </dgm:presLayoutVars>
      </dgm:prSet>
      <dgm:spPr/>
    </dgm:pt>
    <dgm:pt modelId="{1E6E8DCD-5079-40FC-9CBD-637244BABC8A}" type="pres">
      <dgm:prSet presAssocID="{0AAC8AA3-31BC-4EAB-BE3D-45BB0DB9AEF8}" presName="topArc2" presStyleLbl="parChTrans1D1" presStyleIdx="48" presStyleCnt="54"/>
      <dgm:spPr/>
    </dgm:pt>
    <dgm:pt modelId="{7C23CBCA-1528-4996-AB13-A181D060FEE7}" type="pres">
      <dgm:prSet presAssocID="{0AAC8AA3-31BC-4EAB-BE3D-45BB0DB9AEF8}" presName="bottomArc2" presStyleLbl="parChTrans1D1" presStyleIdx="49" presStyleCnt="54"/>
      <dgm:spPr/>
    </dgm:pt>
    <dgm:pt modelId="{9FE9EAF1-D329-40A7-87A7-C8976D72A6A9}" type="pres">
      <dgm:prSet presAssocID="{0AAC8AA3-31BC-4EAB-BE3D-45BB0DB9AEF8}" presName="topConnNode2" presStyleLbl="node3" presStyleIdx="0" presStyleCnt="0"/>
      <dgm:spPr/>
    </dgm:pt>
    <dgm:pt modelId="{40EEA263-E61F-4D06-A2B0-3D4FAD739133}" type="pres">
      <dgm:prSet presAssocID="{0AAC8AA3-31BC-4EAB-BE3D-45BB0DB9AEF8}" presName="hierChild4" presStyleCnt="0"/>
      <dgm:spPr/>
    </dgm:pt>
    <dgm:pt modelId="{78C3BDCD-A279-4520-A84A-A8821F57E36B}" type="pres">
      <dgm:prSet presAssocID="{0AAC8AA3-31BC-4EAB-BE3D-45BB0DB9AEF8}" presName="hierChild5" presStyleCnt="0"/>
      <dgm:spPr/>
    </dgm:pt>
    <dgm:pt modelId="{94BCD80D-8DEE-4076-812B-D546E7AFCD56}" type="pres">
      <dgm:prSet presAssocID="{8D43F7C6-BB5A-4BF6-A27A-3B31F9798F9C}" presName="Name28" presStyleLbl="parChTrans1D3" presStyleIdx="21" presStyleCnt="23"/>
      <dgm:spPr/>
    </dgm:pt>
    <dgm:pt modelId="{C1D09F48-2491-4B25-AF64-064CB05E169E}" type="pres">
      <dgm:prSet presAssocID="{D67B9AC0-0428-451B-8139-32A98F511DFB}" presName="hierRoot2" presStyleCnt="0">
        <dgm:presLayoutVars>
          <dgm:hierBranch val="init"/>
        </dgm:presLayoutVars>
      </dgm:prSet>
      <dgm:spPr/>
    </dgm:pt>
    <dgm:pt modelId="{3255AE12-651E-48B7-BF33-07406306BA8A}" type="pres">
      <dgm:prSet presAssocID="{D67B9AC0-0428-451B-8139-32A98F511DFB}" presName="rootComposite2" presStyleCnt="0"/>
      <dgm:spPr/>
    </dgm:pt>
    <dgm:pt modelId="{11E6C787-0D53-4188-8993-5C9C1FFB6063}" type="pres">
      <dgm:prSet presAssocID="{D67B9AC0-0428-451B-8139-32A98F511DFB}" presName="rootText2" presStyleLbl="alignAcc1" presStyleIdx="0" presStyleCnt="0" custScaleX="203371">
        <dgm:presLayoutVars>
          <dgm:chPref val="3"/>
        </dgm:presLayoutVars>
      </dgm:prSet>
      <dgm:spPr/>
    </dgm:pt>
    <dgm:pt modelId="{897ADDA3-ABE4-4F75-8120-C6A65F5281FF}" type="pres">
      <dgm:prSet presAssocID="{D67B9AC0-0428-451B-8139-32A98F511DFB}" presName="topArc2" presStyleLbl="parChTrans1D1" presStyleIdx="50" presStyleCnt="54"/>
      <dgm:spPr/>
    </dgm:pt>
    <dgm:pt modelId="{9E1536D9-305C-42C3-A4DD-60EA4D24B5E9}" type="pres">
      <dgm:prSet presAssocID="{D67B9AC0-0428-451B-8139-32A98F511DFB}" presName="bottomArc2" presStyleLbl="parChTrans1D1" presStyleIdx="51" presStyleCnt="54"/>
      <dgm:spPr/>
    </dgm:pt>
    <dgm:pt modelId="{5EE0EF81-70A0-41D7-8024-716323A864F4}" type="pres">
      <dgm:prSet presAssocID="{D67B9AC0-0428-451B-8139-32A98F511DFB}" presName="topConnNode2" presStyleLbl="node3" presStyleIdx="0" presStyleCnt="0"/>
      <dgm:spPr/>
    </dgm:pt>
    <dgm:pt modelId="{4CA78531-6607-4CDF-888D-5B8766852D0E}" type="pres">
      <dgm:prSet presAssocID="{D67B9AC0-0428-451B-8139-32A98F511DFB}" presName="hierChild4" presStyleCnt="0"/>
      <dgm:spPr/>
    </dgm:pt>
    <dgm:pt modelId="{83AAF6D2-021B-4F4C-A450-F693F27C3A50}" type="pres">
      <dgm:prSet presAssocID="{D67B9AC0-0428-451B-8139-32A98F511DFB}" presName="hierChild5" presStyleCnt="0"/>
      <dgm:spPr/>
    </dgm:pt>
    <dgm:pt modelId="{BD715AFD-3233-41F8-AC1A-CC77C3F24F0C}" type="pres">
      <dgm:prSet presAssocID="{DA1A7016-A227-427F-BF87-617B44846D94}" presName="Name28" presStyleLbl="parChTrans1D3" presStyleIdx="22" presStyleCnt="23"/>
      <dgm:spPr/>
    </dgm:pt>
    <dgm:pt modelId="{EE7874BF-5A9D-4438-B39B-99942581EFD0}" type="pres">
      <dgm:prSet presAssocID="{E9F9F69B-7F46-4993-9214-369D1F507C7C}" presName="hierRoot2" presStyleCnt="0">
        <dgm:presLayoutVars>
          <dgm:hierBranch val="init"/>
        </dgm:presLayoutVars>
      </dgm:prSet>
      <dgm:spPr/>
    </dgm:pt>
    <dgm:pt modelId="{95078D16-EE67-47E2-AD28-8A250AA3D868}" type="pres">
      <dgm:prSet presAssocID="{E9F9F69B-7F46-4993-9214-369D1F507C7C}" presName="rootComposite2" presStyleCnt="0"/>
      <dgm:spPr/>
    </dgm:pt>
    <dgm:pt modelId="{88C3180F-4494-446C-8857-9A69ECF09697}" type="pres">
      <dgm:prSet presAssocID="{E9F9F69B-7F46-4993-9214-369D1F507C7C}" presName="rootText2" presStyleLbl="alignAcc1" presStyleIdx="0" presStyleCnt="0" custScaleX="203371">
        <dgm:presLayoutVars>
          <dgm:chPref val="3"/>
        </dgm:presLayoutVars>
      </dgm:prSet>
      <dgm:spPr/>
    </dgm:pt>
    <dgm:pt modelId="{4717B951-7CA8-49B8-8EB0-05829B63C53A}" type="pres">
      <dgm:prSet presAssocID="{E9F9F69B-7F46-4993-9214-369D1F507C7C}" presName="topArc2" presStyleLbl="parChTrans1D1" presStyleIdx="52" presStyleCnt="54"/>
      <dgm:spPr/>
    </dgm:pt>
    <dgm:pt modelId="{C6A8EAC3-2566-4F93-8A3D-6B257152D9BC}" type="pres">
      <dgm:prSet presAssocID="{E9F9F69B-7F46-4993-9214-369D1F507C7C}" presName="bottomArc2" presStyleLbl="parChTrans1D1" presStyleIdx="53" presStyleCnt="54"/>
      <dgm:spPr/>
    </dgm:pt>
    <dgm:pt modelId="{49C648AF-EBED-4037-9FA5-55A7656CFC05}" type="pres">
      <dgm:prSet presAssocID="{E9F9F69B-7F46-4993-9214-369D1F507C7C}" presName="topConnNode2" presStyleLbl="node3" presStyleIdx="0" presStyleCnt="0"/>
      <dgm:spPr/>
    </dgm:pt>
    <dgm:pt modelId="{0A207DEB-5F56-4593-BFA6-D1D6DBB86D8B}" type="pres">
      <dgm:prSet presAssocID="{E9F9F69B-7F46-4993-9214-369D1F507C7C}" presName="hierChild4" presStyleCnt="0"/>
      <dgm:spPr/>
    </dgm:pt>
    <dgm:pt modelId="{7ED39995-0A53-42E3-BDD1-203F35258449}" type="pres">
      <dgm:prSet presAssocID="{E9F9F69B-7F46-4993-9214-369D1F507C7C}" presName="hierChild5" presStyleCnt="0"/>
      <dgm:spPr/>
    </dgm:pt>
    <dgm:pt modelId="{7D38F847-CE6E-4496-B546-E7E39150D7E5}" type="pres">
      <dgm:prSet presAssocID="{A1ABFE80-97F6-4CAD-BF86-7CF0CDBE1C60}" presName="hierChild5" presStyleCnt="0"/>
      <dgm:spPr/>
    </dgm:pt>
    <dgm:pt modelId="{7D43378F-95C9-4B95-B89E-D76C59FBFD1A}" type="pres">
      <dgm:prSet presAssocID="{29A6C528-7AA0-439E-9D4A-215591670EC4}" presName="hierChild3" presStyleCnt="0"/>
      <dgm:spPr/>
    </dgm:pt>
  </dgm:ptLst>
  <dgm:cxnLst>
    <dgm:cxn modelId="{594E5B02-3905-4069-A7D5-030A1F438465}" type="presOf" srcId="{AB478D19-3D6E-44F5-A74D-A17381521FE9}" destId="{CECBACFE-EFE6-494F-AC42-BCDE30EABA76}" srcOrd="0" destOrd="0" presId="urn:microsoft.com/office/officeart/2008/layout/HalfCircleOrganizationChart"/>
    <dgm:cxn modelId="{FD4C9503-E593-48EB-A0C5-D085B371CCBA}" type="presOf" srcId="{BEC1E016-1DD6-42A6-8AFA-A9290D65272D}" destId="{F1EB3560-8E05-4B72-9C3D-4F19D82FEB9F}" srcOrd="1" destOrd="0" presId="urn:microsoft.com/office/officeart/2008/layout/HalfCircleOrganizationChart"/>
    <dgm:cxn modelId="{0E81F104-0C75-4ED9-B8EF-FA54E2F064BF}" type="presOf" srcId="{7B2012E6-09A1-4B56-A57F-37BA8B9E6BE1}" destId="{D6DE483D-8F4C-4A4B-863C-0A7CECE77379}" srcOrd="0" destOrd="0" presId="urn:microsoft.com/office/officeart/2008/layout/HalfCircleOrganizationChart"/>
    <dgm:cxn modelId="{C01A3905-ED7D-4E1E-B5F0-910E777BB1CE}" type="presOf" srcId="{B3906B9E-5565-4055-9072-3EDF0EA4023D}" destId="{25F22971-3CFA-4F84-9943-772A8F732D17}" srcOrd="0" destOrd="0" presId="urn:microsoft.com/office/officeart/2008/layout/HalfCircleOrganizationChart"/>
    <dgm:cxn modelId="{4F40E307-B5D6-4A34-B397-E5266503DE6C}" type="presOf" srcId="{B3906B9E-5565-4055-9072-3EDF0EA4023D}" destId="{0CDCE3B7-B7B0-4F8A-8912-FB69D4B4BA94}" srcOrd="1" destOrd="0" presId="urn:microsoft.com/office/officeart/2008/layout/HalfCircleOrganizationChart"/>
    <dgm:cxn modelId="{15C32F15-DA29-4E6C-9B2B-A0196E23FC34}" srcId="{7CCA4F93-33C9-4F02-9E26-E21D9ECCC5D9}" destId="{68204D41-CD48-4A06-9AC2-24CA3860E8CF}" srcOrd="4" destOrd="0" parTransId="{02160B68-938D-4752-9CD0-337EF31B4907}" sibTransId="{3723AF77-F53A-49C7-83BC-B866C017A71F}"/>
    <dgm:cxn modelId="{1BF72016-79D6-48FC-8AC2-7A2DEA732837}" type="presOf" srcId="{CDEBC7D3-4E60-489F-B8B9-993B101AC791}" destId="{76EA4CE4-0E8E-4933-9905-338016BD1C9D}" srcOrd="0" destOrd="0" presId="urn:microsoft.com/office/officeart/2008/layout/HalfCircleOrganizationChart"/>
    <dgm:cxn modelId="{C406A416-BB80-4CC0-8963-796143253091}" srcId="{51C674A2-3A1C-4CD4-83A5-8AB27DFFC754}" destId="{ED6C0FF2-EA7B-41F8-9CD1-87CDD87DEAA5}" srcOrd="1" destOrd="0" parTransId="{8CDA65B7-1D75-4FC2-8664-3703520A6F30}" sibTransId="{87FA29F3-84B1-435E-9896-8405E46E0D40}"/>
    <dgm:cxn modelId="{5ABDD317-705C-4878-A48A-4A12E1CAF613}" type="presOf" srcId="{EAAAE757-95B2-400B-9F15-CC3520B1C1D0}" destId="{CBE033F0-7CD7-4B53-AA55-26D81676DE37}" srcOrd="1" destOrd="0" presId="urn:microsoft.com/office/officeart/2008/layout/HalfCircleOrganizationChart"/>
    <dgm:cxn modelId="{1D3DBE19-8145-4AFD-859F-E3E586878B0A}" srcId="{A1ABFE80-97F6-4CAD-BF86-7CF0CDBE1C60}" destId="{560EE7E5-C318-4ECB-9186-5A56269A0F59}" srcOrd="4" destOrd="0" parTransId="{10EEE45A-725F-4725-A291-2183ADE56993}" sibTransId="{795E80AC-0B0D-4009-A5FA-55CB52CF7D3C}"/>
    <dgm:cxn modelId="{F497C319-B33D-42DC-B908-0664E9F8CE0F}" type="presOf" srcId="{68204D41-CD48-4A06-9AC2-24CA3860E8CF}" destId="{86F0088D-8FEC-443B-9DB6-75B98B1E999F}" srcOrd="0" destOrd="0" presId="urn:microsoft.com/office/officeart/2008/layout/HalfCircleOrganizationChart"/>
    <dgm:cxn modelId="{547F1E1A-B6B3-4ACC-90DC-2EA218D6258F}" type="presOf" srcId="{29A6C528-7AA0-439E-9D4A-215591670EC4}" destId="{9FAC6DAB-BD33-4849-B564-E332B474F0F8}" srcOrd="0" destOrd="0" presId="urn:microsoft.com/office/officeart/2008/layout/HalfCircleOrganizationChart"/>
    <dgm:cxn modelId="{83C6291A-3487-40CB-821D-78AB5C521891}" srcId="{7CCA4F93-33C9-4F02-9E26-E21D9ECCC5D9}" destId="{7B388882-D74B-4B0F-AA11-84777EAAF670}" srcOrd="1" destOrd="0" parTransId="{61EC8B89-4E6F-4EEE-BA6B-00E9A7F0672E}" sibTransId="{21DF56F1-EF49-4565-BED0-C94B1FB7DAB2}"/>
    <dgm:cxn modelId="{9A73781A-B55C-4BE9-8B46-B0DCA64E2345}" type="presOf" srcId="{B450CAA5-0BF2-4A1D-8E84-35500B42DC94}" destId="{6DBFA860-D092-45B8-A817-DE827CF9A7D1}" srcOrd="0" destOrd="0" presId="urn:microsoft.com/office/officeart/2008/layout/HalfCircleOrganizationChart"/>
    <dgm:cxn modelId="{9E648E1B-8E7D-468E-98B5-51570040A2CE}" type="presOf" srcId="{1F42287B-FCE2-4973-985D-B66846126B5A}" destId="{B6456F60-1A9B-464F-9CE8-D434A8214682}" srcOrd="0" destOrd="0" presId="urn:microsoft.com/office/officeart/2008/layout/HalfCircleOrganizationChart"/>
    <dgm:cxn modelId="{0A57D21E-4A54-42FB-8E61-7D1AEECA94CF}" srcId="{51C674A2-3A1C-4CD4-83A5-8AB27DFFC754}" destId="{010B58E4-C285-44A5-B9A7-436C38CF9D6C}" srcOrd="4" destOrd="0" parTransId="{5BE4D19A-4B25-4CFB-9D69-C921EC0D9BC7}" sibTransId="{2F797B84-26E2-43A4-9B7D-CBA9A6563C62}"/>
    <dgm:cxn modelId="{4D666A1F-56F2-4C5C-BD16-34075793B5C2}" type="presOf" srcId="{E6CB7FC4-DEDD-4A21-BE16-4EA5E48E8D75}" destId="{6A81E125-8445-4054-9337-F8E0A6648924}" srcOrd="0" destOrd="0" presId="urn:microsoft.com/office/officeart/2008/layout/HalfCircleOrganizationChart"/>
    <dgm:cxn modelId="{DCEA791F-25D0-40D1-B4BA-9CCE53F0B7FF}" type="presOf" srcId="{EC3E8B49-B003-4767-B913-5F7E16E49B3B}" destId="{9BE2753D-050D-440E-B50A-D0BB37B78DA0}" srcOrd="0" destOrd="0" presId="urn:microsoft.com/office/officeart/2008/layout/HalfCircleOrganizationChart"/>
    <dgm:cxn modelId="{C461BA1F-33C7-4E88-B6B8-7B287519A3BA}" type="presOf" srcId="{7B2012E6-09A1-4B56-A57F-37BA8B9E6BE1}" destId="{F3E011A3-E18C-4F17-A923-611599145006}" srcOrd="1" destOrd="0" presId="urn:microsoft.com/office/officeart/2008/layout/HalfCircleOrganizationChart"/>
    <dgm:cxn modelId="{F6E1C120-4BE6-44D4-BD40-868E50A24E20}" type="presOf" srcId="{CDEBC7D3-4E60-489F-B8B9-993B101AC791}" destId="{B35236EF-1055-4B64-B76E-2C777C4DA98B}" srcOrd="1" destOrd="0" presId="urn:microsoft.com/office/officeart/2008/layout/HalfCircleOrganizationChart"/>
    <dgm:cxn modelId="{48829323-2686-473B-BFB5-57FCE16246FD}" type="presOf" srcId="{5E488190-4EBD-40F2-A37C-D948A7999436}" destId="{0498D889-C0AD-4D98-9A41-710E95038862}" srcOrd="0" destOrd="0" presId="urn:microsoft.com/office/officeart/2008/layout/HalfCircleOrganizationChart"/>
    <dgm:cxn modelId="{F792FA24-2562-43DD-BA2E-558640DEC459}" type="presOf" srcId="{81710871-81D1-49D1-8EED-36204A44E28B}" destId="{B33610F4-C4FF-4F02-B65F-6FB6F42992C4}" srcOrd="0" destOrd="0" presId="urn:microsoft.com/office/officeart/2008/layout/HalfCircleOrganizationChart"/>
    <dgm:cxn modelId="{6E077A25-032A-482D-8093-DB62CE986A70}" type="presOf" srcId="{38555AE7-B59E-42C9-AB25-4CBC9A12538E}" destId="{338E7E81-A4E6-4EFA-BF31-8013EA470F1E}" srcOrd="1" destOrd="0" presId="urn:microsoft.com/office/officeart/2008/layout/HalfCircleOrganizationChart"/>
    <dgm:cxn modelId="{61D42E28-658B-4B6B-B72A-6848F4EFA97B}" type="presOf" srcId="{D67B9AC0-0428-451B-8139-32A98F511DFB}" destId="{5EE0EF81-70A0-41D7-8024-716323A864F4}" srcOrd="1" destOrd="0" presId="urn:microsoft.com/office/officeart/2008/layout/HalfCircleOrganizationChart"/>
    <dgm:cxn modelId="{B3B92E2C-16E2-4823-ADD4-BD591EC0F410}" type="presOf" srcId="{59B7A898-70F7-4C71-B6B4-7478A4D1017B}" destId="{50E32A60-3FDB-418F-9DC3-0A743FB6A750}" srcOrd="0" destOrd="0" presId="urn:microsoft.com/office/officeart/2008/layout/HalfCircleOrganizationChart"/>
    <dgm:cxn modelId="{3D3C4E2C-B50E-4A6B-ABEB-412BCF848117}" type="presOf" srcId="{8CDA65B7-1D75-4FC2-8664-3703520A6F30}" destId="{46839852-33B3-4286-9028-E666D8EAE2B5}" srcOrd="0" destOrd="0" presId="urn:microsoft.com/office/officeart/2008/layout/HalfCircleOrganizationChart"/>
    <dgm:cxn modelId="{F773012F-4282-4B61-8CA3-03C84F234B4B}" type="presOf" srcId="{DF6AA5FF-BD79-46ED-8595-1596D9F70D45}" destId="{BE3C04DE-689E-44CF-A6EE-4508A4A497EA}" srcOrd="0" destOrd="0" presId="urn:microsoft.com/office/officeart/2008/layout/HalfCircleOrganizationChart"/>
    <dgm:cxn modelId="{5608AB35-AB62-4FF1-A310-9E2CA102BEE3}" type="presOf" srcId="{7CCA4F93-33C9-4F02-9E26-E21D9ECCC5D9}" destId="{8A890016-400D-4ECD-B20B-33CA451CEC65}" srcOrd="0" destOrd="0" presId="urn:microsoft.com/office/officeart/2008/layout/HalfCircleOrganizationChart"/>
    <dgm:cxn modelId="{651FFE38-2BA4-4E6B-A5DA-BCB8DBA0E5B9}" srcId="{A1ABFE80-97F6-4CAD-BF86-7CF0CDBE1C60}" destId="{BEC1E016-1DD6-42A6-8AFA-A9290D65272D}" srcOrd="2" destOrd="0" parTransId="{C3B0D52D-6B72-4BC8-ACFA-0BA389E55DA8}" sibTransId="{74C76197-C3C3-449E-9C0B-7E3FE5FB1C56}"/>
    <dgm:cxn modelId="{1BD15C39-D53F-4FC3-8053-C53D94DA12EC}" type="presOf" srcId="{076B7A96-1E5F-49FD-8F9F-1026C3FB256F}" destId="{DE116306-6E5E-4839-A170-9C5D882282C8}" srcOrd="0" destOrd="0" presId="urn:microsoft.com/office/officeart/2008/layout/HalfCircleOrganizationChart"/>
    <dgm:cxn modelId="{145CBC3A-C86C-4561-8AD8-63BB6E2A4830}" type="presOf" srcId="{F8B61742-655E-4386-B596-7DCFFB18BDE7}" destId="{39F8EAC6-D2B8-4D48-8A56-C37FB19F578A}" srcOrd="0" destOrd="0" presId="urn:microsoft.com/office/officeart/2008/layout/HalfCircleOrganizationChart"/>
    <dgm:cxn modelId="{EF108C3E-C7A0-45EE-B23F-AFD8AD232000}" srcId="{51C674A2-3A1C-4CD4-83A5-8AB27DFFC754}" destId="{B3906B9E-5565-4055-9072-3EDF0EA4023D}" srcOrd="2" destOrd="0" parTransId="{076B7A96-1E5F-49FD-8F9F-1026C3FB256F}" sibTransId="{47B51A34-3122-442F-82D1-379370B3705E}"/>
    <dgm:cxn modelId="{71BE5040-DD1A-408B-A2A6-068991800A5C}" type="presOf" srcId="{2714FD29-A981-4A21-BCA8-A5759E5D1366}" destId="{0FF5A9FD-8557-4C1B-BC24-E4CF4EFCA750}" srcOrd="1" destOrd="0" presId="urn:microsoft.com/office/officeart/2008/layout/HalfCircleOrganizationChart"/>
    <dgm:cxn modelId="{E9BBC45B-67A5-4D0F-9C56-52AE28E84014}" srcId="{29A6C528-7AA0-439E-9D4A-215591670EC4}" destId="{A1ABFE80-97F6-4CAD-BF86-7CF0CDBE1C60}" srcOrd="2" destOrd="0" parTransId="{AB478D19-3D6E-44F5-A74D-A17381521FE9}" sibTransId="{BC826E57-EE69-4CD3-808D-B8DE73A3EA78}"/>
    <dgm:cxn modelId="{B071225F-532E-413E-9FA1-1CB577785DEA}" type="presOf" srcId="{D67B9AC0-0428-451B-8139-32A98F511DFB}" destId="{11E6C787-0D53-4188-8993-5C9C1FFB6063}" srcOrd="0" destOrd="0" presId="urn:microsoft.com/office/officeart/2008/layout/HalfCircleOrganizationChart"/>
    <dgm:cxn modelId="{64415D5F-25FD-457E-B5A6-7F0BFC31D8A3}" srcId="{51C674A2-3A1C-4CD4-83A5-8AB27DFFC754}" destId="{8E076789-E220-4B8C-AC44-0F49DDA32F35}" srcOrd="0" destOrd="0" parTransId="{59B7A898-70F7-4C71-B6B4-7478A4D1017B}" sibTransId="{A6768A62-9503-4A14-AD39-3697F2A1EB77}"/>
    <dgm:cxn modelId="{A893A85F-010C-4DBB-A4D2-179E2E91C10C}" type="presOf" srcId="{A1ABFE80-97F6-4CAD-BF86-7CF0CDBE1C60}" destId="{FC8C7A83-8A81-47A2-A938-CBE3C8C99644}" srcOrd="0" destOrd="0" presId="urn:microsoft.com/office/officeart/2008/layout/HalfCircleOrganizationChart"/>
    <dgm:cxn modelId="{25684560-0FFD-4572-9A76-5596A223FD26}" type="presOf" srcId="{51C674A2-3A1C-4CD4-83A5-8AB27DFFC754}" destId="{7E254A53-7F51-4449-B448-CF0FEEA96381}" srcOrd="1" destOrd="0" presId="urn:microsoft.com/office/officeart/2008/layout/HalfCircleOrganizationChart"/>
    <dgm:cxn modelId="{7B041041-4DD5-439E-A380-2A9A962F0753}" type="presOf" srcId="{68C4AB07-958B-41F2-A828-9A8F732EE0B3}" destId="{C897C56B-FDBC-4357-81E8-64F2AE6F4FE7}" srcOrd="0" destOrd="0" presId="urn:microsoft.com/office/officeart/2008/layout/HalfCircleOrganizationChart"/>
    <dgm:cxn modelId="{3C805261-625D-4862-8FDC-832A9C2C7F15}" type="presOf" srcId="{8D43F7C6-BB5A-4BF6-A27A-3B31F9798F9C}" destId="{94BCD80D-8DEE-4076-812B-D546E7AFCD56}" srcOrd="0" destOrd="0" presId="urn:microsoft.com/office/officeart/2008/layout/HalfCircleOrganizationChart"/>
    <dgm:cxn modelId="{96CEAA42-9EA6-4AFA-84EB-50EE92959265}" type="presOf" srcId="{9076A907-7D52-429E-B8CE-81D2570446D8}" destId="{4B7D571B-E12C-4518-9F3A-44CDFCBAC41E}" srcOrd="0" destOrd="0" presId="urn:microsoft.com/office/officeart/2008/layout/HalfCircleOrganizationChart"/>
    <dgm:cxn modelId="{A6DC3843-54BD-4FE0-98CD-B461851B3406}" srcId="{A1ABFE80-97F6-4CAD-BF86-7CF0CDBE1C60}" destId="{2714FD29-A981-4A21-BCA8-A5759E5D1366}" srcOrd="0" destOrd="0" parTransId="{6C847382-7D51-4121-A031-02F68DA43E08}" sibTransId="{5E64273F-A1C1-4F44-BAAB-854EF3B1F28E}"/>
    <dgm:cxn modelId="{C603BC43-131E-4FBA-A696-EE92A78A4E2A}" type="presOf" srcId="{7CCA4F93-33C9-4F02-9E26-E21D9ECCC5D9}" destId="{627053D6-EDB0-421A-99CA-081BB2FEA2C5}" srcOrd="1" destOrd="0" presId="urn:microsoft.com/office/officeart/2008/layout/HalfCircleOrganizationChart"/>
    <dgm:cxn modelId="{698C1145-30FB-4015-B3AC-EB19FD62981D}" type="presOf" srcId="{010B58E4-C285-44A5-B9A7-436C38CF9D6C}" destId="{39717339-4F18-493D-9204-0A3455085459}" srcOrd="1" destOrd="0" presId="urn:microsoft.com/office/officeart/2008/layout/HalfCircleOrganizationChart"/>
    <dgm:cxn modelId="{A1674845-7360-4187-B06A-8BBC2E3CCDAC}" type="presOf" srcId="{02160B68-938D-4752-9CD0-337EF31B4907}" destId="{E75AD236-8F76-4BC0-9A72-B27EC18D639C}" srcOrd="0" destOrd="0" presId="urn:microsoft.com/office/officeart/2008/layout/HalfCircleOrganizationChart"/>
    <dgm:cxn modelId="{B9C5D446-0516-4EDB-AC8E-7F442D1E90F3}" type="presOf" srcId="{38555AE7-B59E-42C9-AB25-4CBC9A12538E}" destId="{F86BDF66-2AF2-4B65-A691-13F5539918AC}" srcOrd="0" destOrd="0" presId="urn:microsoft.com/office/officeart/2008/layout/HalfCircleOrganizationChart"/>
    <dgm:cxn modelId="{2D9F094D-35EA-4B48-9391-6F1ACAB693E5}" type="presOf" srcId="{7B388882-D74B-4B0F-AA11-84777EAAF670}" destId="{7EE2373C-F513-4F9D-B36C-2BC598682AE7}" srcOrd="0" destOrd="0" presId="urn:microsoft.com/office/officeart/2008/layout/HalfCircleOrganizationChart"/>
    <dgm:cxn modelId="{DD66C14D-58CD-4D62-AD1B-EDE50DFB2319}" srcId="{7CCA4F93-33C9-4F02-9E26-E21D9ECCC5D9}" destId="{5E488190-4EBD-40F2-A37C-D948A7999436}" srcOrd="3" destOrd="0" parTransId="{2CB78147-83BC-4E95-A2B7-05C6F072ECA7}" sibTransId="{5DF6C1A7-BB34-41A0-B7DF-B7116E3FC13A}"/>
    <dgm:cxn modelId="{8A6BB44F-321A-475E-9042-CEBD7D057F13}" type="presOf" srcId="{94FAAD2F-8F03-48B5-9F15-6E5A9EC3F9AF}" destId="{32FE2C2E-E2D9-4773-91CC-5DFD2679E8DE}" srcOrd="1" destOrd="0" presId="urn:microsoft.com/office/officeart/2008/layout/HalfCircleOrganizationChart"/>
    <dgm:cxn modelId="{88449174-8CCC-4007-AA07-E482690FDE22}" srcId="{A1ABFE80-97F6-4CAD-BF86-7CF0CDBE1C60}" destId="{E9F9F69B-7F46-4993-9214-369D1F507C7C}" srcOrd="10" destOrd="0" parTransId="{DA1A7016-A227-427F-BF87-617B44846D94}" sibTransId="{06CBC453-4ACA-475C-9435-37E7278A21F9}"/>
    <dgm:cxn modelId="{041BB776-8475-4CD9-9898-D08977182257}" type="presOf" srcId="{C3B0D52D-6B72-4BC8-ACFA-0BA389E55DA8}" destId="{E82A4D4F-533B-46F9-B263-BE583AF3AB8D}" srcOrd="0" destOrd="0" presId="urn:microsoft.com/office/officeart/2008/layout/HalfCircleOrganizationChart"/>
    <dgm:cxn modelId="{56D26A78-EB79-4763-9876-E0D782D357B2}" type="presOf" srcId="{68204D41-CD48-4A06-9AC2-24CA3860E8CF}" destId="{0B5E4D9E-F928-4380-A726-ECD842A9872C}" srcOrd="1" destOrd="0" presId="urn:microsoft.com/office/officeart/2008/layout/HalfCircleOrganizationChart"/>
    <dgm:cxn modelId="{B1E8F058-5C2F-4821-879D-6CF890CD7DB2}" type="presOf" srcId="{1A10D210-9A9E-4992-B0D9-75A9524F9396}" destId="{94F897C9-9776-4479-8B55-7F8DA607CB33}" srcOrd="0" destOrd="0" presId="urn:microsoft.com/office/officeart/2008/layout/HalfCircleOrganizationChart"/>
    <dgm:cxn modelId="{10574179-DDB2-4FAB-B680-31A6B0CD291A}" srcId="{7CCA4F93-33C9-4F02-9E26-E21D9ECCC5D9}" destId="{7B2012E6-09A1-4B56-A57F-37BA8B9E6BE1}" srcOrd="0" destOrd="0" parTransId="{E6CB7FC4-DEDD-4A21-BE16-4EA5E48E8D75}" sibTransId="{DCDD4659-CFB8-48C9-9585-CE4971CF44CB}"/>
    <dgm:cxn modelId="{01039479-B853-46A3-995A-B833F89B36DF}" type="presOf" srcId="{4DA9BD4D-1590-4527-B3F7-9C196962BECC}" destId="{FD0465E4-6125-46C3-95FD-3DFF7A7D37D6}" srcOrd="0" destOrd="0" presId="urn:microsoft.com/office/officeart/2008/layout/HalfCircleOrganizationChart"/>
    <dgm:cxn modelId="{9ABA2E5A-810F-4470-A928-23911852D2B5}" type="presOf" srcId="{560EE7E5-C318-4ECB-9186-5A56269A0F59}" destId="{9C78A988-6585-403F-B5A3-4E879F1B87ED}" srcOrd="1" destOrd="0" presId="urn:microsoft.com/office/officeart/2008/layout/HalfCircleOrganizationChart"/>
    <dgm:cxn modelId="{0BACD27A-D26D-4EDD-96E2-16B290B6E420}" srcId="{7CCA4F93-33C9-4F02-9E26-E21D9ECCC5D9}" destId="{38555AE7-B59E-42C9-AB25-4CBC9A12538E}" srcOrd="2" destOrd="0" parTransId="{A1200341-730C-4B57-90DC-0F398E9C8505}" sibTransId="{E9158BEF-DF95-4768-B3F9-7F280C509380}"/>
    <dgm:cxn modelId="{2831EF7A-6408-43FD-A8EC-E527E1F54F4D}" type="presOf" srcId="{7B388882-D74B-4B0F-AA11-84777EAAF670}" destId="{681BAA04-38B8-48F1-A5FC-5A91D79A9EDC}" srcOrd="1" destOrd="0" presId="urn:microsoft.com/office/officeart/2008/layout/HalfCircleOrganizationChart"/>
    <dgm:cxn modelId="{FD8E477D-D821-45F9-9698-53DC38A19DC6}" type="presOf" srcId="{13A813C4-3DC7-422C-A31E-7983DAA24E59}" destId="{5970616E-DF0B-4996-A0D3-ED19D1D12FDE}" srcOrd="0" destOrd="0" presId="urn:microsoft.com/office/officeart/2008/layout/HalfCircleOrganizationChart"/>
    <dgm:cxn modelId="{147ECC7D-C929-4980-BA19-CCDEEDA17AA5}" srcId="{A1ABFE80-97F6-4CAD-BF86-7CF0CDBE1C60}" destId="{9076A907-7D52-429E-B8CE-81D2570446D8}" srcOrd="5" destOrd="0" parTransId="{81710871-81D1-49D1-8EED-36204A44E28B}" sibTransId="{F5B1E281-2D62-4771-9F70-6D8676ED8DAE}"/>
    <dgm:cxn modelId="{1DC6327E-73EC-4B5A-9BCF-B437D39B20E7}" type="presOf" srcId="{8534496B-0E74-453B-A0FD-C61EB89C41A0}" destId="{6168E4AC-9234-4926-AB3A-137237172E2F}" srcOrd="0" destOrd="0" presId="urn:microsoft.com/office/officeart/2008/layout/HalfCircleOrganizationChart"/>
    <dgm:cxn modelId="{3B9A6281-B454-4EE9-AA88-2B41D8079101}" type="presOf" srcId="{61C5E29F-9474-472B-BF0F-347EE6D4B8B3}" destId="{BAFF703A-3D20-4288-B5DC-8AE4D10D78CA}" srcOrd="0" destOrd="0" presId="urn:microsoft.com/office/officeart/2008/layout/HalfCircleOrganizationChart"/>
    <dgm:cxn modelId="{4F0A2B83-F03D-43A1-AB6D-1C975BBF416B}" srcId="{A1ABFE80-97F6-4CAD-BF86-7CF0CDBE1C60}" destId="{94FAAD2F-8F03-48B5-9F15-6E5A9EC3F9AF}" srcOrd="1" destOrd="0" parTransId="{4DA9BD4D-1590-4527-B3F7-9C196962BECC}" sibTransId="{CD2BEEC3-4711-469E-9C9B-8DC070702622}"/>
    <dgm:cxn modelId="{C39F4B87-5300-4564-8007-0EFF879EA907}" type="presOf" srcId="{51C674A2-3A1C-4CD4-83A5-8AB27DFFC754}" destId="{79F906F4-540B-4DE1-8816-37D1FB4D769D}" srcOrd="0" destOrd="0" presId="urn:microsoft.com/office/officeart/2008/layout/HalfCircleOrganizationChart"/>
    <dgm:cxn modelId="{12998787-4EE1-4E48-B43D-2E310DE1BE28}" type="presOf" srcId="{10EEE45A-725F-4725-A291-2183ADE56993}" destId="{D365975C-66D9-4E86-BEB4-70CB15BE9E7C}" srcOrd="0" destOrd="0" presId="urn:microsoft.com/office/officeart/2008/layout/HalfCircleOrganizationChart"/>
    <dgm:cxn modelId="{44B44688-CF67-4670-8397-7E486FB2C027}" type="presOf" srcId="{4E72347B-605C-4794-AD69-D95878EC1545}" destId="{67BAF81F-ADB4-4EF0-BBB3-F99639569EF8}" srcOrd="0" destOrd="0" presId="urn:microsoft.com/office/officeart/2008/layout/HalfCircleOrganizationChart"/>
    <dgm:cxn modelId="{8315068D-F39B-46CF-93F9-F00990A5296D}" srcId="{51C674A2-3A1C-4CD4-83A5-8AB27DFFC754}" destId="{1F42287B-FCE2-4973-985D-B66846126B5A}" srcOrd="5" destOrd="0" parTransId="{B450CAA5-0BF2-4A1D-8E84-35500B42DC94}" sibTransId="{CFA5B915-72EB-4D0F-A981-9B21EF65D05C}"/>
    <dgm:cxn modelId="{6C310290-91F1-4940-9039-2C5035A787EB}" srcId="{A1ABFE80-97F6-4CAD-BF86-7CF0CDBE1C60}" destId="{D67B9AC0-0428-451B-8139-32A98F511DFB}" srcOrd="9" destOrd="0" parTransId="{8D43F7C6-BB5A-4BF6-A27A-3B31F9798F9C}" sibTransId="{F0EAAFF1-FE48-4D15-B1FB-F63ACD205B4F}"/>
    <dgm:cxn modelId="{9FB8AA90-F562-4CAA-BC31-1A71F9D718CE}" type="presOf" srcId="{E9F9F69B-7F46-4993-9214-369D1F507C7C}" destId="{88C3180F-4494-446C-8857-9A69ECF09697}" srcOrd="0" destOrd="0" presId="urn:microsoft.com/office/officeart/2008/layout/HalfCircleOrganizationChart"/>
    <dgm:cxn modelId="{4C773C93-06AB-40E5-98BA-441BE8BA7A9D}" type="presOf" srcId="{A1200341-730C-4B57-90DC-0F398E9C8505}" destId="{1DF5D203-90CC-4BAB-8B7B-3B504D403F24}" srcOrd="0" destOrd="0" presId="urn:microsoft.com/office/officeart/2008/layout/HalfCircleOrganizationChart"/>
    <dgm:cxn modelId="{4FA4E69A-3D44-4E63-BD29-D4A411981D3D}" type="presOf" srcId="{94FAAD2F-8F03-48B5-9F15-6E5A9EC3F9AF}" destId="{19050B3A-279F-4AAE-A3FC-4BDEB35ADA8D}" srcOrd="0" destOrd="0" presId="urn:microsoft.com/office/officeart/2008/layout/HalfCircleOrganizationChart"/>
    <dgm:cxn modelId="{B548E99A-5007-4B69-A8DD-F747E35B37F0}" type="presOf" srcId="{560EE7E5-C318-4ECB-9186-5A56269A0F59}" destId="{7BB092F7-00E4-494D-A50D-B3587C19F394}" srcOrd="0" destOrd="0" presId="urn:microsoft.com/office/officeart/2008/layout/HalfCircleOrganizationChart"/>
    <dgm:cxn modelId="{7476449D-B471-494D-9436-F43556C0A967}" srcId="{A1ABFE80-97F6-4CAD-BF86-7CF0CDBE1C60}" destId="{0AAC8AA3-31BC-4EAB-BE3D-45BB0DB9AEF8}" srcOrd="8" destOrd="0" parTransId="{F8B61742-655E-4386-B596-7DCFFB18BDE7}" sibTransId="{1DFBFE66-047A-4225-854D-79EF1DDFDC52}"/>
    <dgm:cxn modelId="{7DCA019E-8D6C-4C2C-8149-625A6E70141F}" type="presOf" srcId="{5BE4D19A-4B25-4CFB-9D69-C921EC0D9BC7}" destId="{4C9F9024-D8B9-422F-ABB0-5CA8E2BBE9EE}" srcOrd="0" destOrd="0" presId="urn:microsoft.com/office/officeart/2008/layout/HalfCircleOrganizationChart"/>
    <dgm:cxn modelId="{9D0841A3-D620-4F29-B16F-8EE2FEF521E5}" type="presOf" srcId="{61EC8B89-4E6F-4EEE-BA6B-00E9A7F0672E}" destId="{6146D0F6-0C20-4C26-8909-861A185B68C5}" srcOrd="0" destOrd="0" presId="urn:microsoft.com/office/officeart/2008/layout/HalfCircleOrganizationChart"/>
    <dgm:cxn modelId="{907B95A3-1FC8-4A8C-974D-B4232B295568}" type="presOf" srcId="{29A6C528-7AA0-439E-9D4A-215591670EC4}" destId="{F15A3093-BBEB-449C-A43A-7B662091EAF2}" srcOrd="1" destOrd="0" presId="urn:microsoft.com/office/officeart/2008/layout/HalfCircleOrganizationChart"/>
    <dgm:cxn modelId="{749196A3-05F9-40A1-BDBD-C5C2D0653A68}" type="presOf" srcId="{6C847382-7D51-4121-A031-02F68DA43E08}" destId="{CE464247-77C6-4CB5-8D24-295047FB0F6F}" srcOrd="0" destOrd="0" presId="urn:microsoft.com/office/officeart/2008/layout/HalfCircleOrganizationChart"/>
    <dgm:cxn modelId="{057379A5-C057-4C32-86E3-E05C83EA3A20}" type="presOf" srcId="{F21F92AA-D56C-4B35-9388-03BA558E8CC5}" destId="{00433584-5B50-4C82-93F3-28D8A43F5E49}" srcOrd="0" destOrd="0" presId="urn:microsoft.com/office/officeart/2008/layout/HalfCircleOrganizationChart"/>
    <dgm:cxn modelId="{9D969CA6-D3F2-4C0D-A061-A73B5D0238F0}" type="presOf" srcId="{8E076789-E220-4B8C-AC44-0F49DDA32F35}" destId="{B420ED33-0051-4299-927E-052A87818937}" srcOrd="0" destOrd="0" presId="urn:microsoft.com/office/officeart/2008/layout/HalfCircleOrganizationChart"/>
    <dgm:cxn modelId="{3D4CDEA7-BB3A-4D62-8084-E2187ADDCFA5}" srcId="{29A6C528-7AA0-439E-9D4A-215591670EC4}" destId="{7CCA4F93-33C9-4F02-9E26-E21D9ECCC5D9}" srcOrd="0" destOrd="0" parTransId="{2F5AE32E-F590-47BA-AC04-AB4821F327BC}" sibTransId="{E31EE5CE-F8D5-4B2D-BB5E-6B92F489EAA5}"/>
    <dgm:cxn modelId="{20D826A8-376E-4F1B-81AE-134172AAA25B}" type="presOf" srcId="{BEC1E016-1DD6-42A6-8AFA-A9290D65272D}" destId="{4A11EB7C-7611-4135-9E09-909D8CBF5474}" srcOrd="0" destOrd="0" presId="urn:microsoft.com/office/officeart/2008/layout/HalfCircleOrganizationChart"/>
    <dgm:cxn modelId="{1A5334A8-4F71-4E04-A19C-2993CD7C8ADD}" type="presOf" srcId="{5E488190-4EBD-40F2-A37C-D948A7999436}" destId="{2A121A86-77CA-405F-BC67-45C66663F184}" srcOrd="1" destOrd="0" presId="urn:microsoft.com/office/officeart/2008/layout/HalfCircleOrganizationChart"/>
    <dgm:cxn modelId="{1E31AAA8-5AC0-48BC-B024-021081F0B39E}" type="presOf" srcId="{2F5AE32E-F590-47BA-AC04-AB4821F327BC}" destId="{B8C84409-5F7D-4056-B2E5-0CA8EC2E3473}" srcOrd="0" destOrd="0" presId="urn:microsoft.com/office/officeart/2008/layout/HalfCircleOrganizationChart"/>
    <dgm:cxn modelId="{F18670AD-DDDB-4361-83EF-5AFCA4566241}" type="presOf" srcId="{E9F9F69B-7F46-4993-9214-369D1F507C7C}" destId="{49C648AF-EBED-4037-9FA5-55A7656CFC05}" srcOrd="1" destOrd="0" presId="urn:microsoft.com/office/officeart/2008/layout/HalfCircleOrganizationChart"/>
    <dgm:cxn modelId="{2E80D6AF-9B72-48AC-B82F-C7A744ADD8C6}" type="presOf" srcId="{EAAAE757-95B2-400B-9F15-CC3520B1C1D0}" destId="{80EBB294-3E58-4938-974C-9AB22226BFEA}" srcOrd="0" destOrd="0" presId="urn:microsoft.com/office/officeart/2008/layout/HalfCircleOrganizationChart"/>
    <dgm:cxn modelId="{5FA17DB2-C576-4F92-8FF1-A6D8A77C6B6E}" type="presOf" srcId="{8534496B-0E74-453B-A0FD-C61EB89C41A0}" destId="{A93DC78A-6876-4A4B-B6FA-9307AFEBC2BA}" srcOrd="1" destOrd="0" presId="urn:microsoft.com/office/officeart/2008/layout/HalfCircleOrganizationChart"/>
    <dgm:cxn modelId="{1E6DCBB7-ACC4-4072-9C52-BDC6D558BCE0}" srcId="{68C4AB07-958B-41F2-A828-9A8F732EE0B3}" destId="{29A6C528-7AA0-439E-9D4A-215591670EC4}" srcOrd="0" destOrd="0" parTransId="{8AF24E20-31CC-4388-BDDB-DFECF00CE7B3}" sibTransId="{6BD30E5A-C291-43D1-AAE8-3FE7EAAD7BBE}"/>
    <dgm:cxn modelId="{7439D0B7-30F5-46D1-9774-1AE679226CE8}" type="presOf" srcId="{ED6C0FF2-EA7B-41F8-9CD1-87CDD87DEAA5}" destId="{7E6A7A70-DF73-41F7-903D-95E89AFD9EFA}" srcOrd="0" destOrd="0" presId="urn:microsoft.com/office/officeart/2008/layout/HalfCircleOrganizationChart"/>
    <dgm:cxn modelId="{BBCF9DB9-B30B-433D-914F-057895971B37}" srcId="{51C674A2-3A1C-4CD4-83A5-8AB27DFFC754}" destId="{EAAAE757-95B2-400B-9F15-CC3520B1C1D0}" srcOrd="3" destOrd="0" parTransId="{DF6AA5FF-BD79-46ED-8595-1596D9F70D45}" sibTransId="{83110712-3934-4783-B1B3-684E4EFB3A2C}"/>
    <dgm:cxn modelId="{5A9030BB-B435-4A78-AEBD-5A55D647171E}" type="presOf" srcId="{2714FD29-A981-4A21-BCA8-A5759E5D1366}" destId="{C8FAA449-B293-472D-8278-4B826688098F}" srcOrd="0" destOrd="0" presId="urn:microsoft.com/office/officeart/2008/layout/HalfCircleOrganizationChart"/>
    <dgm:cxn modelId="{9B1172BB-1393-495B-BB87-E09D8D97B8FB}" type="presOf" srcId="{0AAC8AA3-31BC-4EAB-BE3D-45BB0DB9AEF8}" destId="{931AF24A-999C-4C25-B6AE-626B05BA9F58}" srcOrd="0" destOrd="0" presId="urn:microsoft.com/office/officeart/2008/layout/HalfCircleOrganizationChart"/>
    <dgm:cxn modelId="{752B70C3-C3F3-4521-B76A-96657FBBC045}" type="presOf" srcId="{8E076789-E220-4B8C-AC44-0F49DDA32F35}" destId="{075A1BC2-A7E3-4A2F-AE20-FAA94B156CCC}" srcOrd="1" destOrd="0" presId="urn:microsoft.com/office/officeart/2008/layout/HalfCircleOrganizationChart"/>
    <dgm:cxn modelId="{1A4E6EC4-1407-4F37-8602-BC163BC57B06}" srcId="{51C674A2-3A1C-4CD4-83A5-8AB27DFFC754}" destId="{8534496B-0E74-453B-A0FD-C61EB89C41A0}" srcOrd="6" destOrd="0" parTransId="{EC3E8B49-B003-4767-B913-5F7E16E49B3B}" sibTransId="{8F2A4DFA-EB69-45C7-8151-ED5895C159DC}"/>
    <dgm:cxn modelId="{5FD854CD-B8F9-4F24-BAD2-6F42F933EFBF}" srcId="{29A6C528-7AA0-439E-9D4A-215591670EC4}" destId="{51C674A2-3A1C-4CD4-83A5-8AB27DFFC754}" srcOrd="1" destOrd="0" parTransId="{F21F92AA-D56C-4B35-9388-03BA558E8CC5}" sibTransId="{9D921B4B-3AD1-49E2-AB6A-F23F393A69AB}"/>
    <dgm:cxn modelId="{2BD059CD-CFD8-4AB4-806E-8CA15B83BD14}" type="presOf" srcId="{2CB78147-83BC-4E95-A2B7-05C6F072ECA7}" destId="{2D64960B-6670-400D-9BBD-89A6FB5DAC0B}" srcOrd="0" destOrd="0" presId="urn:microsoft.com/office/officeart/2008/layout/HalfCircleOrganizationChart"/>
    <dgm:cxn modelId="{1B31DAD0-E2F5-47F2-ACE8-9BEA7B75609E}" type="presOf" srcId="{13A813C4-3DC7-422C-A31E-7983DAA24E59}" destId="{1AF4369E-96AA-4B23-BBA7-E8D15A54742B}" srcOrd="1" destOrd="0" presId="urn:microsoft.com/office/officeart/2008/layout/HalfCircleOrganizationChart"/>
    <dgm:cxn modelId="{5FD2A4D6-B36F-43FC-827E-51FD663A973A}" type="presOf" srcId="{010B58E4-C285-44A5-B9A7-436C38CF9D6C}" destId="{80BCECDF-BD6B-438E-AA5A-A3E710B8A0A1}" srcOrd="0" destOrd="0" presId="urn:microsoft.com/office/officeart/2008/layout/HalfCircleOrganizationChart"/>
    <dgm:cxn modelId="{916DE2D9-98CC-41FF-967C-8DC59A43725E}" type="presOf" srcId="{ED6C0FF2-EA7B-41F8-9CD1-87CDD87DEAA5}" destId="{EE413479-338D-4783-99DA-B7C60AD0EB92}" srcOrd="1" destOrd="0" presId="urn:microsoft.com/office/officeart/2008/layout/HalfCircleOrganizationChart"/>
    <dgm:cxn modelId="{327B03DB-5854-4434-8DB7-08AD4CDDAFD3}" srcId="{A1ABFE80-97F6-4CAD-BF86-7CF0CDBE1C60}" destId="{CDEBC7D3-4E60-489F-B8B9-993B101AC791}" srcOrd="6" destOrd="0" parTransId="{1A10D210-9A9E-4992-B0D9-75A9524F9396}" sibTransId="{86DD91B0-1B70-4360-926D-CC5A3C977EB3}"/>
    <dgm:cxn modelId="{4F56F2DD-4536-4E4E-A5B3-F195F669F19E}" type="presOf" srcId="{9076A907-7D52-429E-B8CE-81D2570446D8}" destId="{99A445A7-C149-46A9-8E03-270413211702}" srcOrd="1" destOrd="0" presId="urn:microsoft.com/office/officeart/2008/layout/HalfCircleOrganizationChart"/>
    <dgm:cxn modelId="{378401ED-0942-4D26-81C5-58A1F27791CA}" type="presOf" srcId="{4497F156-65A3-496C-B598-458E6ABC59EF}" destId="{3D3B5DB2-E845-4654-9FF5-4AFE22A69DD7}" srcOrd="0" destOrd="0" presId="urn:microsoft.com/office/officeart/2008/layout/HalfCircleOrganizationChart"/>
    <dgm:cxn modelId="{7D35C5ED-1993-459F-B8D5-D1E04E40596D}" type="presOf" srcId="{1F42287B-FCE2-4973-985D-B66846126B5A}" destId="{5859A437-96A2-4D27-AB20-0C35C08F3A24}" srcOrd="1" destOrd="0" presId="urn:microsoft.com/office/officeart/2008/layout/HalfCircleOrganizationChart"/>
    <dgm:cxn modelId="{4932A2EE-826C-4A08-A373-21E17710F3B9}" type="presOf" srcId="{0AAC8AA3-31BC-4EAB-BE3D-45BB0DB9AEF8}" destId="{9FE9EAF1-D329-40A7-87A7-C8976D72A6A9}" srcOrd="1" destOrd="0" presId="urn:microsoft.com/office/officeart/2008/layout/HalfCircleOrganizationChart"/>
    <dgm:cxn modelId="{E2AC7AF1-A3B9-4FDC-A97E-31EFF8F85D37}" type="presOf" srcId="{DA1A7016-A227-427F-BF87-617B44846D94}" destId="{BD715AFD-3233-41F8-AC1A-CC77C3F24F0C}" srcOrd="0" destOrd="0" presId="urn:microsoft.com/office/officeart/2008/layout/HalfCircleOrganizationChart"/>
    <dgm:cxn modelId="{585CE4F2-3AB7-4053-AB47-9AA8B14017CD}" srcId="{A1ABFE80-97F6-4CAD-BF86-7CF0CDBE1C60}" destId="{4497F156-65A3-496C-B598-458E6ABC59EF}" srcOrd="3" destOrd="0" parTransId="{4E72347B-605C-4794-AD69-D95878EC1545}" sibTransId="{C4818DCB-5B9E-4559-8474-9CAE67D6F3BE}"/>
    <dgm:cxn modelId="{4A371EF5-4EC2-424B-8D3F-FC4ED6844B9A}" srcId="{A1ABFE80-97F6-4CAD-BF86-7CF0CDBE1C60}" destId="{13A813C4-3DC7-422C-A31E-7983DAA24E59}" srcOrd="7" destOrd="0" parTransId="{61C5E29F-9474-472B-BF0F-347EE6D4B8B3}" sibTransId="{0EF35A7C-8A67-433F-84DF-70018F58ADDF}"/>
    <dgm:cxn modelId="{18E25CF7-CD02-4833-A669-E5AFB1B5B9FD}" type="presOf" srcId="{4497F156-65A3-496C-B598-458E6ABC59EF}" destId="{263AC95D-42DA-45F7-82F6-7705452AE5CA}" srcOrd="1" destOrd="0" presId="urn:microsoft.com/office/officeart/2008/layout/HalfCircleOrganizationChart"/>
    <dgm:cxn modelId="{663803FC-1112-48F2-A8A8-A16C41CFD358}" type="presOf" srcId="{A1ABFE80-97F6-4CAD-BF86-7CF0CDBE1C60}" destId="{50DC2031-5710-4251-A353-11147EA41EED}" srcOrd="1" destOrd="0" presId="urn:microsoft.com/office/officeart/2008/layout/HalfCircleOrganizationChart"/>
    <dgm:cxn modelId="{15958A43-75CB-46C2-9F14-7425E84A66C4}" type="presParOf" srcId="{C897C56B-FDBC-4357-81E8-64F2AE6F4FE7}" destId="{6CEFC558-4A7B-463C-9DA7-3FDD4FFC7A14}" srcOrd="0" destOrd="0" presId="urn:microsoft.com/office/officeart/2008/layout/HalfCircleOrganizationChart"/>
    <dgm:cxn modelId="{8A23F296-F2E4-4ABD-AF64-F44C806F1B5B}" type="presParOf" srcId="{6CEFC558-4A7B-463C-9DA7-3FDD4FFC7A14}" destId="{F3465617-1DD8-4BDB-8224-90954A3E0D7C}" srcOrd="0" destOrd="0" presId="urn:microsoft.com/office/officeart/2008/layout/HalfCircleOrganizationChart"/>
    <dgm:cxn modelId="{09AF56E0-8B97-4AC6-9F3F-2C3C8F2C354D}" type="presParOf" srcId="{F3465617-1DD8-4BDB-8224-90954A3E0D7C}" destId="{9FAC6DAB-BD33-4849-B564-E332B474F0F8}" srcOrd="0" destOrd="0" presId="urn:microsoft.com/office/officeart/2008/layout/HalfCircleOrganizationChart"/>
    <dgm:cxn modelId="{5C282C43-DFDE-4586-B97A-B1423BE24F2B}" type="presParOf" srcId="{F3465617-1DD8-4BDB-8224-90954A3E0D7C}" destId="{B8A54421-1E74-44A6-A447-D2A0A2A329AF}" srcOrd="1" destOrd="0" presId="urn:microsoft.com/office/officeart/2008/layout/HalfCircleOrganizationChart"/>
    <dgm:cxn modelId="{DC64B76B-2CDF-4289-ADB2-CB0F96E28888}" type="presParOf" srcId="{F3465617-1DD8-4BDB-8224-90954A3E0D7C}" destId="{9EE2F2FC-2914-4422-8343-1415455DCA2C}" srcOrd="2" destOrd="0" presId="urn:microsoft.com/office/officeart/2008/layout/HalfCircleOrganizationChart"/>
    <dgm:cxn modelId="{7101F979-054E-4387-9BB1-14592900EF20}" type="presParOf" srcId="{F3465617-1DD8-4BDB-8224-90954A3E0D7C}" destId="{F15A3093-BBEB-449C-A43A-7B662091EAF2}" srcOrd="3" destOrd="0" presId="urn:microsoft.com/office/officeart/2008/layout/HalfCircleOrganizationChart"/>
    <dgm:cxn modelId="{3B1064BE-12B5-4604-BE9B-347E623B2C32}" type="presParOf" srcId="{6CEFC558-4A7B-463C-9DA7-3FDD4FFC7A14}" destId="{AD86B22A-E2F3-4450-B10B-61CC027C0D55}" srcOrd="1" destOrd="0" presId="urn:microsoft.com/office/officeart/2008/layout/HalfCircleOrganizationChart"/>
    <dgm:cxn modelId="{4C7F3AE4-913B-46A7-BB23-DA89A4F3E3CF}" type="presParOf" srcId="{AD86B22A-E2F3-4450-B10B-61CC027C0D55}" destId="{B8C84409-5F7D-4056-B2E5-0CA8EC2E3473}" srcOrd="0" destOrd="0" presId="urn:microsoft.com/office/officeart/2008/layout/HalfCircleOrganizationChart"/>
    <dgm:cxn modelId="{8D1C8055-640F-48AA-9ACB-07830580D94C}" type="presParOf" srcId="{AD86B22A-E2F3-4450-B10B-61CC027C0D55}" destId="{0C392B20-98BC-4CCC-9A83-D66A061A2037}" srcOrd="1" destOrd="0" presId="urn:microsoft.com/office/officeart/2008/layout/HalfCircleOrganizationChart"/>
    <dgm:cxn modelId="{CF03D102-E560-4048-94F6-2802A4A58E69}" type="presParOf" srcId="{0C392B20-98BC-4CCC-9A83-D66A061A2037}" destId="{42322DC3-FF1B-4A20-81B7-B0C8F79E18D3}" srcOrd="0" destOrd="0" presId="urn:microsoft.com/office/officeart/2008/layout/HalfCircleOrganizationChart"/>
    <dgm:cxn modelId="{B0EE2B83-93EB-4136-95B7-CCBE4A7C51BA}" type="presParOf" srcId="{42322DC3-FF1B-4A20-81B7-B0C8F79E18D3}" destId="{8A890016-400D-4ECD-B20B-33CA451CEC65}" srcOrd="0" destOrd="0" presId="urn:microsoft.com/office/officeart/2008/layout/HalfCircleOrganizationChart"/>
    <dgm:cxn modelId="{9107BBDE-38D5-4635-AEE3-8F3E2DDBF052}" type="presParOf" srcId="{42322DC3-FF1B-4A20-81B7-B0C8F79E18D3}" destId="{48A67606-A538-4C01-93B8-E54475AD4CF2}" srcOrd="1" destOrd="0" presId="urn:microsoft.com/office/officeart/2008/layout/HalfCircleOrganizationChart"/>
    <dgm:cxn modelId="{5AD8955C-CCFA-4CA6-899B-1EDD9DAAD82D}" type="presParOf" srcId="{42322DC3-FF1B-4A20-81B7-B0C8F79E18D3}" destId="{CCA7CDB1-CEB6-4687-8A15-82925E918575}" srcOrd="2" destOrd="0" presId="urn:microsoft.com/office/officeart/2008/layout/HalfCircleOrganizationChart"/>
    <dgm:cxn modelId="{D104FDF4-0E6D-4A7B-807A-B4350DE249C9}" type="presParOf" srcId="{42322DC3-FF1B-4A20-81B7-B0C8F79E18D3}" destId="{627053D6-EDB0-421A-99CA-081BB2FEA2C5}" srcOrd="3" destOrd="0" presId="urn:microsoft.com/office/officeart/2008/layout/HalfCircleOrganizationChart"/>
    <dgm:cxn modelId="{CF84FBCA-ACF1-461E-B466-12BC799D45FD}" type="presParOf" srcId="{0C392B20-98BC-4CCC-9A83-D66A061A2037}" destId="{2E3D1610-1424-4A55-9F49-4EA377C8EDDB}" srcOrd="1" destOrd="0" presId="urn:microsoft.com/office/officeart/2008/layout/HalfCircleOrganizationChart"/>
    <dgm:cxn modelId="{C3A49C72-C197-4A3C-8640-5D9748E83289}" type="presParOf" srcId="{2E3D1610-1424-4A55-9F49-4EA377C8EDDB}" destId="{6A81E125-8445-4054-9337-F8E0A6648924}" srcOrd="0" destOrd="0" presId="urn:microsoft.com/office/officeart/2008/layout/HalfCircleOrganizationChart"/>
    <dgm:cxn modelId="{C4340912-84C5-4D7C-BED3-438C36CE82C5}" type="presParOf" srcId="{2E3D1610-1424-4A55-9F49-4EA377C8EDDB}" destId="{5116C44D-C0E9-45DB-B7C3-573C31E0B275}" srcOrd="1" destOrd="0" presId="urn:microsoft.com/office/officeart/2008/layout/HalfCircleOrganizationChart"/>
    <dgm:cxn modelId="{1A84B007-EFF3-491C-A67C-464AC5C7CBE9}" type="presParOf" srcId="{5116C44D-C0E9-45DB-B7C3-573C31E0B275}" destId="{FEE70006-148F-468C-A15E-B3231F0BC63C}" srcOrd="0" destOrd="0" presId="urn:microsoft.com/office/officeart/2008/layout/HalfCircleOrganizationChart"/>
    <dgm:cxn modelId="{0C0DE861-FB12-482A-9BF8-6134594D0F44}" type="presParOf" srcId="{FEE70006-148F-468C-A15E-B3231F0BC63C}" destId="{D6DE483D-8F4C-4A4B-863C-0A7CECE77379}" srcOrd="0" destOrd="0" presId="urn:microsoft.com/office/officeart/2008/layout/HalfCircleOrganizationChart"/>
    <dgm:cxn modelId="{951203F9-CADE-468D-B565-27F4956AAD12}" type="presParOf" srcId="{FEE70006-148F-468C-A15E-B3231F0BC63C}" destId="{0C0F367E-1245-4536-8EFB-8A9A55C07ABB}" srcOrd="1" destOrd="0" presId="urn:microsoft.com/office/officeart/2008/layout/HalfCircleOrganizationChart"/>
    <dgm:cxn modelId="{D9C12D1B-6065-44B1-B744-EF681064EA5B}" type="presParOf" srcId="{FEE70006-148F-468C-A15E-B3231F0BC63C}" destId="{356FF8F4-6D11-47F4-8411-351B0762CEF8}" srcOrd="2" destOrd="0" presId="urn:microsoft.com/office/officeart/2008/layout/HalfCircleOrganizationChart"/>
    <dgm:cxn modelId="{E655EFBC-5C41-46F4-BFAA-CFB5D1E45BFE}" type="presParOf" srcId="{FEE70006-148F-468C-A15E-B3231F0BC63C}" destId="{F3E011A3-E18C-4F17-A923-611599145006}" srcOrd="3" destOrd="0" presId="urn:microsoft.com/office/officeart/2008/layout/HalfCircleOrganizationChart"/>
    <dgm:cxn modelId="{D12B7E90-FF33-4B72-A072-91541C1C04EB}" type="presParOf" srcId="{5116C44D-C0E9-45DB-B7C3-573C31E0B275}" destId="{0F3BFEC7-DB94-4E2F-8DEC-A3B5ADDA874D}" srcOrd="1" destOrd="0" presId="urn:microsoft.com/office/officeart/2008/layout/HalfCircleOrganizationChart"/>
    <dgm:cxn modelId="{EFF8EF9E-83E4-4328-B820-C9CC3D39E926}" type="presParOf" srcId="{5116C44D-C0E9-45DB-B7C3-573C31E0B275}" destId="{C9A92E89-7E40-4D66-88AD-4E6FFC25AA15}" srcOrd="2" destOrd="0" presId="urn:microsoft.com/office/officeart/2008/layout/HalfCircleOrganizationChart"/>
    <dgm:cxn modelId="{9E2B4D00-CD71-44AA-811E-172DF045C0C2}" type="presParOf" srcId="{2E3D1610-1424-4A55-9F49-4EA377C8EDDB}" destId="{6146D0F6-0C20-4C26-8909-861A185B68C5}" srcOrd="2" destOrd="0" presId="urn:microsoft.com/office/officeart/2008/layout/HalfCircleOrganizationChart"/>
    <dgm:cxn modelId="{C8DB84E6-4558-4E22-934E-6E82C78C07BF}" type="presParOf" srcId="{2E3D1610-1424-4A55-9F49-4EA377C8EDDB}" destId="{C1D9271F-0956-498F-90E2-2DA260CA5071}" srcOrd="3" destOrd="0" presId="urn:microsoft.com/office/officeart/2008/layout/HalfCircleOrganizationChart"/>
    <dgm:cxn modelId="{9CABF7C0-776A-48D7-9BE8-BB31054B7907}" type="presParOf" srcId="{C1D9271F-0956-498F-90E2-2DA260CA5071}" destId="{DF1BCE48-53FB-4D83-92EF-3D0E4727F270}" srcOrd="0" destOrd="0" presId="urn:microsoft.com/office/officeart/2008/layout/HalfCircleOrganizationChart"/>
    <dgm:cxn modelId="{67EBD91F-CCEA-4339-B6C6-EDF9D2F0C5FA}" type="presParOf" srcId="{DF1BCE48-53FB-4D83-92EF-3D0E4727F270}" destId="{7EE2373C-F513-4F9D-B36C-2BC598682AE7}" srcOrd="0" destOrd="0" presId="urn:microsoft.com/office/officeart/2008/layout/HalfCircleOrganizationChart"/>
    <dgm:cxn modelId="{655735AD-6542-43BF-BA1C-EE64F367E458}" type="presParOf" srcId="{DF1BCE48-53FB-4D83-92EF-3D0E4727F270}" destId="{1C4D80B2-3CA1-4294-A307-275CC22D953A}" srcOrd="1" destOrd="0" presId="urn:microsoft.com/office/officeart/2008/layout/HalfCircleOrganizationChart"/>
    <dgm:cxn modelId="{E2903755-A0BC-45B3-AD5E-D3C9B80F0DA3}" type="presParOf" srcId="{DF1BCE48-53FB-4D83-92EF-3D0E4727F270}" destId="{2C7A20D1-CF88-42CB-B8D0-A17C3723A61C}" srcOrd="2" destOrd="0" presId="urn:microsoft.com/office/officeart/2008/layout/HalfCircleOrganizationChart"/>
    <dgm:cxn modelId="{265D62E2-4BD5-459E-BE06-DEE3D9BD8E21}" type="presParOf" srcId="{DF1BCE48-53FB-4D83-92EF-3D0E4727F270}" destId="{681BAA04-38B8-48F1-A5FC-5A91D79A9EDC}" srcOrd="3" destOrd="0" presId="urn:microsoft.com/office/officeart/2008/layout/HalfCircleOrganizationChart"/>
    <dgm:cxn modelId="{DF520426-587C-47AA-9A8B-9141B7C676FA}" type="presParOf" srcId="{C1D9271F-0956-498F-90E2-2DA260CA5071}" destId="{93FDF1BF-DA0C-4E32-B490-67CE19F54EFB}" srcOrd="1" destOrd="0" presId="urn:microsoft.com/office/officeart/2008/layout/HalfCircleOrganizationChart"/>
    <dgm:cxn modelId="{F3A26E55-ED1D-48C7-8858-1571DCFCEC10}" type="presParOf" srcId="{C1D9271F-0956-498F-90E2-2DA260CA5071}" destId="{66E05D59-742B-4071-8047-B5E2A3FA9B74}" srcOrd="2" destOrd="0" presId="urn:microsoft.com/office/officeart/2008/layout/HalfCircleOrganizationChart"/>
    <dgm:cxn modelId="{BE87AFD9-D00D-4904-8815-683B693ADD06}" type="presParOf" srcId="{2E3D1610-1424-4A55-9F49-4EA377C8EDDB}" destId="{1DF5D203-90CC-4BAB-8B7B-3B504D403F24}" srcOrd="4" destOrd="0" presId="urn:microsoft.com/office/officeart/2008/layout/HalfCircleOrganizationChart"/>
    <dgm:cxn modelId="{1F46A87E-A62B-42D0-B975-1A76453DE480}" type="presParOf" srcId="{2E3D1610-1424-4A55-9F49-4EA377C8EDDB}" destId="{B0D04D65-4905-478C-B412-2FF5C2CF991A}" srcOrd="5" destOrd="0" presId="urn:microsoft.com/office/officeart/2008/layout/HalfCircleOrganizationChart"/>
    <dgm:cxn modelId="{E1AA6B98-EF6B-44E3-8B85-394376C94158}" type="presParOf" srcId="{B0D04D65-4905-478C-B412-2FF5C2CF991A}" destId="{5ED0DEBB-7BB0-459E-B189-EF880D7EDE69}" srcOrd="0" destOrd="0" presId="urn:microsoft.com/office/officeart/2008/layout/HalfCircleOrganizationChart"/>
    <dgm:cxn modelId="{FC5C6183-7E02-4F90-AD1D-54791B359E51}" type="presParOf" srcId="{5ED0DEBB-7BB0-459E-B189-EF880D7EDE69}" destId="{F86BDF66-2AF2-4B65-A691-13F5539918AC}" srcOrd="0" destOrd="0" presId="urn:microsoft.com/office/officeart/2008/layout/HalfCircleOrganizationChart"/>
    <dgm:cxn modelId="{6CB055BF-65B0-48E2-AEC1-DC6102FC7E6A}" type="presParOf" srcId="{5ED0DEBB-7BB0-459E-B189-EF880D7EDE69}" destId="{95AC49BD-9C07-4C13-9B05-CFE80FE7484F}" srcOrd="1" destOrd="0" presId="urn:microsoft.com/office/officeart/2008/layout/HalfCircleOrganizationChart"/>
    <dgm:cxn modelId="{1D1B6E9D-B3B5-42FD-9590-DCAC2CA72118}" type="presParOf" srcId="{5ED0DEBB-7BB0-459E-B189-EF880D7EDE69}" destId="{EA795C02-E18E-422B-A053-2F4D13267B14}" srcOrd="2" destOrd="0" presId="urn:microsoft.com/office/officeart/2008/layout/HalfCircleOrganizationChart"/>
    <dgm:cxn modelId="{C338966F-6517-4CD1-BD30-52BF9DC74671}" type="presParOf" srcId="{5ED0DEBB-7BB0-459E-B189-EF880D7EDE69}" destId="{338E7E81-A4E6-4EFA-BF31-8013EA470F1E}" srcOrd="3" destOrd="0" presId="urn:microsoft.com/office/officeart/2008/layout/HalfCircleOrganizationChart"/>
    <dgm:cxn modelId="{DADCDD6E-0F2E-4B9A-9D27-D7B9CDFD3FE2}" type="presParOf" srcId="{B0D04D65-4905-478C-B412-2FF5C2CF991A}" destId="{515FC0E6-8039-4F2F-A1F8-C5C013EF7895}" srcOrd="1" destOrd="0" presId="urn:microsoft.com/office/officeart/2008/layout/HalfCircleOrganizationChart"/>
    <dgm:cxn modelId="{543CDA76-082F-4681-942B-359B78ADA1D6}" type="presParOf" srcId="{B0D04D65-4905-478C-B412-2FF5C2CF991A}" destId="{FE933518-AEC6-4DAA-A83E-1CDCB4A1017D}" srcOrd="2" destOrd="0" presId="urn:microsoft.com/office/officeart/2008/layout/HalfCircleOrganizationChart"/>
    <dgm:cxn modelId="{16CC598F-88B5-4EEE-921B-F45D8C9916AE}" type="presParOf" srcId="{2E3D1610-1424-4A55-9F49-4EA377C8EDDB}" destId="{2D64960B-6670-400D-9BBD-89A6FB5DAC0B}" srcOrd="6" destOrd="0" presId="urn:microsoft.com/office/officeart/2008/layout/HalfCircleOrganizationChart"/>
    <dgm:cxn modelId="{BEB0FAFF-EBA5-42BA-BF42-C785DD531A1E}" type="presParOf" srcId="{2E3D1610-1424-4A55-9F49-4EA377C8EDDB}" destId="{EC2CEBA9-1577-4D78-8842-B2CB359807C1}" srcOrd="7" destOrd="0" presId="urn:microsoft.com/office/officeart/2008/layout/HalfCircleOrganizationChart"/>
    <dgm:cxn modelId="{FC10656B-7C45-4C0C-9FC3-0C2BAD7559EA}" type="presParOf" srcId="{EC2CEBA9-1577-4D78-8842-B2CB359807C1}" destId="{129A1172-D5CD-4C17-8787-EF14B9DC7C4B}" srcOrd="0" destOrd="0" presId="urn:microsoft.com/office/officeart/2008/layout/HalfCircleOrganizationChart"/>
    <dgm:cxn modelId="{57A200D5-2EE8-4C1D-BC51-90DD3DA9A6B7}" type="presParOf" srcId="{129A1172-D5CD-4C17-8787-EF14B9DC7C4B}" destId="{0498D889-C0AD-4D98-9A41-710E95038862}" srcOrd="0" destOrd="0" presId="urn:microsoft.com/office/officeart/2008/layout/HalfCircleOrganizationChart"/>
    <dgm:cxn modelId="{A94E66E5-97D0-45FB-B9CC-B8768DB218FC}" type="presParOf" srcId="{129A1172-D5CD-4C17-8787-EF14B9DC7C4B}" destId="{3DE62C9B-1A9E-4A5E-94BF-6C7D2A4E7718}" srcOrd="1" destOrd="0" presId="urn:microsoft.com/office/officeart/2008/layout/HalfCircleOrganizationChart"/>
    <dgm:cxn modelId="{52CB3288-B644-4820-BCF4-9C4965450431}" type="presParOf" srcId="{129A1172-D5CD-4C17-8787-EF14B9DC7C4B}" destId="{C733D3E0-3A15-4B28-8F44-08DE214BCDF8}" srcOrd="2" destOrd="0" presId="urn:microsoft.com/office/officeart/2008/layout/HalfCircleOrganizationChart"/>
    <dgm:cxn modelId="{D50C82EA-3016-4559-A518-C54D4550AF09}" type="presParOf" srcId="{129A1172-D5CD-4C17-8787-EF14B9DC7C4B}" destId="{2A121A86-77CA-405F-BC67-45C66663F184}" srcOrd="3" destOrd="0" presId="urn:microsoft.com/office/officeart/2008/layout/HalfCircleOrganizationChart"/>
    <dgm:cxn modelId="{9BA5AA3D-29A5-4E62-B109-30B4C4899FDC}" type="presParOf" srcId="{EC2CEBA9-1577-4D78-8842-B2CB359807C1}" destId="{B30A7961-4CBB-4434-B3BB-8C904EAFBE63}" srcOrd="1" destOrd="0" presId="urn:microsoft.com/office/officeart/2008/layout/HalfCircleOrganizationChart"/>
    <dgm:cxn modelId="{DA28A71D-786C-4808-A760-F5C829180278}" type="presParOf" srcId="{EC2CEBA9-1577-4D78-8842-B2CB359807C1}" destId="{F070D8E7-B523-4D50-BCB7-28090B986543}" srcOrd="2" destOrd="0" presId="urn:microsoft.com/office/officeart/2008/layout/HalfCircleOrganizationChart"/>
    <dgm:cxn modelId="{16993E5B-6135-40B3-99C4-1BE1555840E0}" type="presParOf" srcId="{2E3D1610-1424-4A55-9F49-4EA377C8EDDB}" destId="{E75AD236-8F76-4BC0-9A72-B27EC18D639C}" srcOrd="8" destOrd="0" presId="urn:microsoft.com/office/officeart/2008/layout/HalfCircleOrganizationChart"/>
    <dgm:cxn modelId="{36A0966E-BC71-4001-B370-8350B79CDE28}" type="presParOf" srcId="{2E3D1610-1424-4A55-9F49-4EA377C8EDDB}" destId="{A71C435A-9A48-4E1A-B373-32B9EC9BE7F3}" srcOrd="9" destOrd="0" presId="urn:microsoft.com/office/officeart/2008/layout/HalfCircleOrganizationChart"/>
    <dgm:cxn modelId="{D3C8328F-3F8B-447A-A0EB-838CBA1D66B2}" type="presParOf" srcId="{A71C435A-9A48-4E1A-B373-32B9EC9BE7F3}" destId="{B04CF5C7-BDE2-4994-8F42-3EB9D79ED7F5}" srcOrd="0" destOrd="0" presId="urn:microsoft.com/office/officeart/2008/layout/HalfCircleOrganizationChart"/>
    <dgm:cxn modelId="{E10C6B9F-0AB0-4F0D-A0CB-5BE3E0197DC0}" type="presParOf" srcId="{B04CF5C7-BDE2-4994-8F42-3EB9D79ED7F5}" destId="{86F0088D-8FEC-443B-9DB6-75B98B1E999F}" srcOrd="0" destOrd="0" presId="urn:microsoft.com/office/officeart/2008/layout/HalfCircleOrganizationChart"/>
    <dgm:cxn modelId="{3C49041D-55BA-4613-9753-563B4D8B686F}" type="presParOf" srcId="{B04CF5C7-BDE2-4994-8F42-3EB9D79ED7F5}" destId="{DD86014B-A47A-464F-8141-F2BB3454676E}" srcOrd="1" destOrd="0" presId="urn:microsoft.com/office/officeart/2008/layout/HalfCircleOrganizationChart"/>
    <dgm:cxn modelId="{43F40EC5-08ED-4048-869E-2A31694E56BF}" type="presParOf" srcId="{B04CF5C7-BDE2-4994-8F42-3EB9D79ED7F5}" destId="{3B2BC75A-D728-41AF-A7D4-DDD8F7EC9CC8}" srcOrd="2" destOrd="0" presId="urn:microsoft.com/office/officeart/2008/layout/HalfCircleOrganizationChart"/>
    <dgm:cxn modelId="{1634FDA0-B6C0-4909-B72E-5B2006D011D8}" type="presParOf" srcId="{B04CF5C7-BDE2-4994-8F42-3EB9D79ED7F5}" destId="{0B5E4D9E-F928-4380-A726-ECD842A9872C}" srcOrd="3" destOrd="0" presId="urn:microsoft.com/office/officeart/2008/layout/HalfCircleOrganizationChart"/>
    <dgm:cxn modelId="{252B2FDE-2987-4158-AF66-F09E12835B88}" type="presParOf" srcId="{A71C435A-9A48-4E1A-B373-32B9EC9BE7F3}" destId="{0944C683-C346-4B4C-A76D-17C66B48A0B9}" srcOrd="1" destOrd="0" presId="urn:microsoft.com/office/officeart/2008/layout/HalfCircleOrganizationChart"/>
    <dgm:cxn modelId="{3735EFCD-405E-4F1F-8F3D-E813F0378AF3}" type="presParOf" srcId="{A71C435A-9A48-4E1A-B373-32B9EC9BE7F3}" destId="{0C6A0FB2-3B8B-4154-8DE9-709B9D5BFD8B}" srcOrd="2" destOrd="0" presId="urn:microsoft.com/office/officeart/2008/layout/HalfCircleOrganizationChart"/>
    <dgm:cxn modelId="{AE2FBB8B-D2D5-4A68-BEEA-82DED5D68B23}" type="presParOf" srcId="{0C392B20-98BC-4CCC-9A83-D66A061A2037}" destId="{D2A7AAD9-6CBF-4585-8BC4-610FF16918D3}" srcOrd="2" destOrd="0" presId="urn:microsoft.com/office/officeart/2008/layout/HalfCircleOrganizationChart"/>
    <dgm:cxn modelId="{F4E78A30-7F17-4637-A324-D1A2E3DB9452}" type="presParOf" srcId="{AD86B22A-E2F3-4450-B10B-61CC027C0D55}" destId="{00433584-5B50-4C82-93F3-28D8A43F5E49}" srcOrd="2" destOrd="0" presId="urn:microsoft.com/office/officeart/2008/layout/HalfCircleOrganizationChart"/>
    <dgm:cxn modelId="{8837C56F-B209-48D1-9184-96E1B3D5DC36}" type="presParOf" srcId="{AD86B22A-E2F3-4450-B10B-61CC027C0D55}" destId="{6E859AE7-1D95-4594-AD4D-D69F254F1E05}" srcOrd="3" destOrd="0" presId="urn:microsoft.com/office/officeart/2008/layout/HalfCircleOrganizationChart"/>
    <dgm:cxn modelId="{FC6FFFF4-8C94-44BC-81AB-5AF977C177D2}" type="presParOf" srcId="{6E859AE7-1D95-4594-AD4D-D69F254F1E05}" destId="{A7784251-600B-406D-8F01-EBE34F7E1D93}" srcOrd="0" destOrd="0" presId="urn:microsoft.com/office/officeart/2008/layout/HalfCircleOrganizationChart"/>
    <dgm:cxn modelId="{6A4DF062-0B18-4DD2-ADC8-F25E40C3A84E}" type="presParOf" srcId="{A7784251-600B-406D-8F01-EBE34F7E1D93}" destId="{79F906F4-540B-4DE1-8816-37D1FB4D769D}" srcOrd="0" destOrd="0" presId="urn:microsoft.com/office/officeart/2008/layout/HalfCircleOrganizationChart"/>
    <dgm:cxn modelId="{47CB2DDA-F2C1-4ACF-9519-7EA388334120}" type="presParOf" srcId="{A7784251-600B-406D-8F01-EBE34F7E1D93}" destId="{1D9745CD-4926-4584-806A-5FDD91C096C4}" srcOrd="1" destOrd="0" presId="urn:microsoft.com/office/officeart/2008/layout/HalfCircleOrganizationChart"/>
    <dgm:cxn modelId="{041336DE-726A-43CC-9487-8227C4B709A5}" type="presParOf" srcId="{A7784251-600B-406D-8F01-EBE34F7E1D93}" destId="{7CF80573-B295-4AFC-8927-A87D0E346FC2}" srcOrd="2" destOrd="0" presId="urn:microsoft.com/office/officeart/2008/layout/HalfCircleOrganizationChart"/>
    <dgm:cxn modelId="{A1E0D8BB-F633-4725-A973-4AE4EFF98EE0}" type="presParOf" srcId="{A7784251-600B-406D-8F01-EBE34F7E1D93}" destId="{7E254A53-7F51-4449-B448-CF0FEEA96381}" srcOrd="3" destOrd="0" presId="urn:microsoft.com/office/officeart/2008/layout/HalfCircleOrganizationChart"/>
    <dgm:cxn modelId="{24D437F1-6F78-4C38-9BB8-F8C5B1F3A1CC}" type="presParOf" srcId="{6E859AE7-1D95-4594-AD4D-D69F254F1E05}" destId="{665550C0-7CB6-4566-94F7-833D0623DEDE}" srcOrd="1" destOrd="0" presId="urn:microsoft.com/office/officeart/2008/layout/HalfCircleOrganizationChart"/>
    <dgm:cxn modelId="{AB03FA14-30E0-449D-9034-FB3C9EC3B534}" type="presParOf" srcId="{665550C0-7CB6-4566-94F7-833D0623DEDE}" destId="{50E32A60-3FDB-418F-9DC3-0A743FB6A750}" srcOrd="0" destOrd="0" presId="urn:microsoft.com/office/officeart/2008/layout/HalfCircleOrganizationChart"/>
    <dgm:cxn modelId="{64B6B2DE-078F-4C5E-A3B7-4E4E8721A606}" type="presParOf" srcId="{665550C0-7CB6-4566-94F7-833D0623DEDE}" destId="{92FC3154-D3FD-4552-B488-708614461693}" srcOrd="1" destOrd="0" presId="urn:microsoft.com/office/officeart/2008/layout/HalfCircleOrganizationChart"/>
    <dgm:cxn modelId="{3459F342-219E-451A-8BA9-A3D1000F0B71}" type="presParOf" srcId="{92FC3154-D3FD-4552-B488-708614461693}" destId="{4FA7C5EA-F080-4BC1-A2D4-2BE768466DF9}" srcOrd="0" destOrd="0" presId="urn:microsoft.com/office/officeart/2008/layout/HalfCircleOrganizationChart"/>
    <dgm:cxn modelId="{6325BEDE-64E3-4B67-975E-9F61DBA8A257}" type="presParOf" srcId="{4FA7C5EA-F080-4BC1-A2D4-2BE768466DF9}" destId="{B420ED33-0051-4299-927E-052A87818937}" srcOrd="0" destOrd="0" presId="urn:microsoft.com/office/officeart/2008/layout/HalfCircleOrganizationChart"/>
    <dgm:cxn modelId="{FB6020F2-F1C4-4D40-9D0F-57A1A86563E8}" type="presParOf" srcId="{4FA7C5EA-F080-4BC1-A2D4-2BE768466DF9}" destId="{D57E8957-66C7-4FEB-9CF7-5D9F33726CBA}" srcOrd="1" destOrd="0" presId="urn:microsoft.com/office/officeart/2008/layout/HalfCircleOrganizationChart"/>
    <dgm:cxn modelId="{7BD38C63-AD75-4EBB-BCC0-8BDD43A00743}" type="presParOf" srcId="{4FA7C5EA-F080-4BC1-A2D4-2BE768466DF9}" destId="{A15D3268-B59B-4713-BC48-57E720698FAA}" srcOrd="2" destOrd="0" presId="urn:microsoft.com/office/officeart/2008/layout/HalfCircleOrganizationChart"/>
    <dgm:cxn modelId="{9BEA8470-1D34-42F4-A2FC-BF3EFB22F6CB}" type="presParOf" srcId="{4FA7C5EA-F080-4BC1-A2D4-2BE768466DF9}" destId="{075A1BC2-A7E3-4A2F-AE20-FAA94B156CCC}" srcOrd="3" destOrd="0" presId="urn:microsoft.com/office/officeart/2008/layout/HalfCircleOrganizationChart"/>
    <dgm:cxn modelId="{8F8B0451-D63E-4801-87BB-18A81BBE9540}" type="presParOf" srcId="{92FC3154-D3FD-4552-B488-708614461693}" destId="{2192A8C9-801C-4A6F-A71D-1C9EC7C68296}" srcOrd="1" destOrd="0" presId="urn:microsoft.com/office/officeart/2008/layout/HalfCircleOrganizationChart"/>
    <dgm:cxn modelId="{24A7D18F-55C8-4C17-AD9E-1F7D8C124C21}" type="presParOf" srcId="{92FC3154-D3FD-4552-B488-708614461693}" destId="{D30BB30F-1732-4AD8-827C-DF1ECB66C58A}" srcOrd="2" destOrd="0" presId="urn:microsoft.com/office/officeart/2008/layout/HalfCircleOrganizationChart"/>
    <dgm:cxn modelId="{1A436E4B-5597-4010-8A05-8F8C9250FAD6}" type="presParOf" srcId="{665550C0-7CB6-4566-94F7-833D0623DEDE}" destId="{46839852-33B3-4286-9028-E666D8EAE2B5}" srcOrd="2" destOrd="0" presId="urn:microsoft.com/office/officeart/2008/layout/HalfCircleOrganizationChart"/>
    <dgm:cxn modelId="{4A73F4DE-6DFA-4506-8371-E3D3FD42BFAE}" type="presParOf" srcId="{665550C0-7CB6-4566-94F7-833D0623DEDE}" destId="{B1BC7A8D-B1B1-4B72-A70E-DD6AA0BA2EDD}" srcOrd="3" destOrd="0" presId="urn:microsoft.com/office/officeart/2008/layout/HalfCircleOrganizationChart"/>
    <dgm:cxn modelId="{6BBC75F0-6246-491E-BFF1-1AF303A981B8}" type="presParOf" srcId="{B1BC7A8D-B1B1-4B72-A70E-DD6AA0BA2EDD}" destId="{29954C0C-4915-4543-8DF0-B7461274C9EF}" srcOrd="0" destOrd="0" presId="urn:microsoft.com/office/officeart/2008/layout/HalfCircleOrganizationChart"/>
    <dgm:cxn modelId="{04258F1A-BA54-4D3F-B86B-8E87E9D739EB}" type="presParOf" srcId="{29954C0C-4915-4543-8DF0-B7461274C9EF}" destId="{7E6A7A70-DF73-41F7-903D-95E89AFD9EFA}" srcOrd="0" destOrd="0" presId="urn:microsoft.com/office/officeart/2008/layout/HalfCircleOrganizationChart"/>
    <dgm:cxn modelId="{174328BF-9603-4F80-AE37-263FB0ACCD81}" type="presParOf" srcId="{29954C0C-4915-4543-8DF0-B7461274C9EF}" destId="{153BA2FC-9B51-49A1-BE94-DD3CE07DF7FF}" srcOrd="1" destOrd="0" presId="urn:microsoft.com/office/officeart/2008/layout/HalfCircleOrganizationChart"/>
    <dgm:cxn modelId="{66BEFC0E-C8CE-4700-9CBF-1A551B8EFB55}" type="presParOf" srcId="{29954C0C-4915-4543-8DF0-B7461274C9EF}" destId="{5C79A179-47BE-46AD-AB37-4D3C9888BF22}" srcOrd="2" destOrd="0" presId="urn:microsoft.com/office/officeart/2008/layout/HalfCircleOrganizationChart"/>
    <dgm:cxn modelId="{338EA363-15DA-4CF2-8F44-1C8F4B026E59}" type="presParOf" srcId="{29954C0C-4915-4543-8DF0-B7461274C9EF}" destId="{EE413479-338D-4783-99DA-B7C60AD0EB92}" srcOrd="3" destOrd="0" presId="urn:microsoft.com/office/officeart/2008/layout/HalfCircleOrganizationChart"/>
    <dgm:cxn modelId="{39BA36E2-BEE7-4067-A996-314240CA8765}" type="presParOf" srcId="{B1BC7A8D-B1B1-4B72-A70E-DD6AA0BA2EDD}" destId="{C9EDA5AE-8171-4ED5-BA7E-78B47393231C}" srcOrd="1" destOrd="0" presId="urn:microsoft.com/office/officeart/2008/layout/HalfCircleOrganizationChart"/>
    <dgm:cxn modelId="{6E4DEA28-1669-4F54-BC2A-6C9BF86D29B6}" type="presParOf" srcId="{B1BC7A8D-B1B1-4B72-A70E-DD6AA0BA2EDD}" destId="{64B23D08-A4CF-49B6-A674-D8A2158DDB1F}" srcOrd="2" destOrd="0" presId="urn:microsoft.com/office/officeart/2008/layout/HalfCircleOrganizationChart"/>
    <dgm:cxn modelId="{B21FF03B-CECF-40B5-903F-B51B7B863E25}" type="presParOf" srcId="{665550C0-7CB6-4566-94F7-833D0623DEDE}" destId="{DE116306-6E5E-4839-A170-9C5D882282C8}" srcOrd="4" destOrd="0" presId="urn:microsoft.com/office/officeart/2008/layout/HalfCircleOrganizationChart"/>
    <dgm:cxn modelId="{09460474-9C33-4EBB-8188-23E0597BEE46}" type="presParOf" srcId="{665550C0-7CB6-4566-94F7-833D0623DEDE}" destId="{9598B650-BCB6-47A7-84C5-A3C94A28D6ED}" srcOrd="5" destOrd="0" presId="urn:microsoft.com/office/officeart/2008/layout/HalfCircleOrganizationChart"/>
    <dgm:cxn modelId="{24A67CA9-BCDC-47CA-81FC-822709DB8071}" type="presParOf" srcId="{9598B650-BCB6-47A7-84C5-A3C94A28D6ED}" destId="{50448E99-EA29-4822-9C03-6B5E8D962935}" srcOrd="0" destOrd="0" presId="urn:microsoft.com/office/officeart/2008/layout/HalfCircleOrganizationChart"/>
    <dgm:cxn modelId="{395815B1-4544-402E-808D-E1D23C9D874A}" type="presParOf" srcId="{50448E99-EA29-4822-9C03-6B5E8D962935}" destId="{25F22971-3CFA-4F84-9943-772A8F732D17}" srcOrd="0" destOrd="0" presId="urn:microsoft.com/office/officeart/2008/layout/HalfCircleOrganizationChart"/>
    <dgm:cxn modelId="{E4E62397-7AF3-458D-A47E-CA1BBB5FFCEB}" type="presParOf" srcId="{50448E99-EA29-4822-9C03-6B5E8D962935}" destId="{3105E3D0-DF1D-4D5B-8062-BDB470460EED}" srcOrd="1" destOrd="0" presId="urn:microsoft.com/office/officeart/2008/layout/HalfCircleOrganizationChart"/>
    <dgm:cxn modelId="{667487B9-8AA2-4B39-9D92-E1F94DD7651B}" type="presParOf" srcId="{50448E99-EA29-4822-9C03-6B5E8D962935}" destId="{71E56BFC-7460-4E9F-B0B9-85BA0CEE2B16}" srcOrd="2" destOrd="0" presId="urn:microsoft.com/office/officeart/2008/layout/HalfCircleOrganizationChart"/>
    <dgm:cxn modelId="{236CC17E-C4D2-4F14-BCBF-6E6E517DDEF1}" type="presParOf" srcId="{50448E99-EA29-4822-9C03-6B5E8D962935}" destId="{0CDCE3B7-B7B0-4F8A-8912-FB69D4B4BA94}" srcOrd="3" destOrd="0" presId="urn:microsoft.com/office/officeart/2008/layout/HalfCircleOrganizationChart"/>
    <dgm:cxn modelId="{7456C4AA-ABAB-4447-B426-30C94A95299E}" type="presParOf" srcId="{9598B650-BCB6-47A7-84C5-A3C94A28D6ED}" destId="{0C0D838A-A24E-475F-96A0-7597465F9144}" srcOrd="1" destOrd="0" presId="urn:microsoft.com/office/officeart/2008/layout/HalfCircleOrganizationChart"/>
    <dgm:cxn modelId="{6C1067FB-963B-4C69-BB04-73925CA18AD7}" type="presParOf" srcId="{9598B650-BCB6-47A7-84C5-A3C94A28D6ED}" destId="{B4DF3B6B-AD9E-4B69-AFD3-235B05CED6B4}" srcOrd="2" destOrd="0" presId="urn:microsoft.com/office/officeart/2008/layout/HalfCircleOrganizationChart"/>
    <dgm:cxn modelId="{D1053D79-0972-433C-9EE7-1EC3D77BB387}" type="presParOf" srcId="{665550C0-7CB6-4566-94F7-833D0623DEDE}" destId="{BE3C04DE-689E-44CF-A6EE-4508A4A497EA}" srcOrd="6" destOrd="0" presId="urn:microsoft.com/office/officeart/2008/layout/HalfCircleOrganizationChart"/>
    <dgm:cxn modelId="{ADBB0643-E5F6-4C40-B143-B35D0F82D606}" type="presParOf" srcId="{665550C0-7CB6-4566-94F7-833D0623DEDE}" destId="{E4C2D0B0-4C55-46CD-8A44-8135573BBFEA}" srcOrd="7" destOrd="0" presId="urn:microsoft.com/office/officeart/2008/layout/HalfCircleOrganizationChart"/>
    <dgm:cxn modelId="{35464991-93C4-4D4B-AB7D-CA36646CDD8A}" type="presParOf" srcId="{E4C2D0B0-4C55-46CD-8A44-8135573BBFEA}" destId="{D0126080-02B0-4916-9848-F2C936D992C9}" srcOrd="0" destOrd="0" presId="urn:microsoft.com/office/officeart/2008/layout/HalfCircleOrganizationChart"/>
    <dgm:cxn modelId="{43676535-79E8-4ACF-B2DB-DFFFC182F88D}" type="presParOf" srcId="{D0126080-02B0-4916-9848-F2C936D992C9}" destId="{80EBB294-3E58-4938-974C-9AB22226BFEA}" srcOrd="0" destOrd="0" presId="urn:microsoft.com/office/officeart/2008/layout/HalfCircleOrganizationChart"/>
    <dgm:cxn modelId="{BC04E5CF-273C-41B4-B8EB-705A9C94DEBF}" type="presParOf" srcId="{D0126080-02B0-4916-9848-F2C936D992C9}" destId="{22CBEBA5-5EFB-4827-BAAA-7CFABCC5E98E}" srcOrd="1" destOrd="0" presId="urn:microsoft.com/office/officeart/2008/layout/HalfCircleOrganizationChart"/>
    <dgm:cxn modelId="{3BC0EA90-E66C-4EF2-80A9-ED36A6D5463A}" type="presParOf" srcId="{D0126080-02B0-4916-9848-F2C936D992C9}" destId="{29832E98-B291-4BDD-B7FA-4580E008F819}" srcOrd="2" destOrd="0" presId="urn:microsoft.com/office/officeart/2008/layout/HalfCircleOrganizationChart"/>
    <dgm:cxn modelId="{043A119D-AC98-4573-BBC5-8FAE811626B6}" type="presParOf" srcId="{D0126080-02B0-4916-9848-F2C936D992C9}" destId="{CBE033F0-7CD7-4B53-AA55-26D81676DE37}" srcOrd="3" destOrd="0" presId="urn:microsoft.com/office/officeart/2008/layout/HalfCircleOrganizationChart"/>
    <dgm:cxn modelId="{EB26BB5A-3257-46AA-B49E-5D3BE4DA1C00}" type="presParOf" srcId="{E4C2D0B0-4C55-46CD-8A44-8135573BBFEA}" destId="{D90EC6F5-26F3-4A12-AE9C-E0E4A6BE359B}" srcOrd="1" destOrd="0" presId="urn:microsoft.com/office/officeart/2008/layout/HalfCircleOrganizationChart"/>
    <dgm:cxn modelId="{26AB94CC-66AC-4C85-9465-643FA6DA9B8F}" type="presParOf" srcId="{E4C2D0B0-4C55-46CD-8A44-8135573BBFEA}" destId="{F9444669-6CE1-460F-9DCA-B480EF675F5E}" srcOrd="2" destOrd="0" presId="urn:microsoft.com/office/officeart/2008/layout/HalfCircleOrganizationChart"/>
    <dgm:cxn modelId="{CEC812F8-CC2E-41EE-9007-970F803F0C9F}" type="presParOf" srcId="{665550C0-7CB6-4566-94F7-833D0623DEDE}" destId="{4C9F9024-D8B9-422F-ABB0-5CA8E2BBE9EE}" srcOrd="8" destOrd="0" presId="urn:microsoft.com/office/officeart/2008/layout/HalfCircleOrganizationChart"/>
    <dgm:cxn modelId="{96AB6EDD-F9A5-4377-ACE5-7352ED98B818}" type="presParOf" srcId="{665550C0-7CB6-4566-94F7-833D0623DEDE}" destId="{AB5A7D8A-34F5-44A2-9164-208C05D081A9}" srcOrd="9" destOrd="0" presId="urn:microsoft.com/office/officeart/2008/layout/HalfCircleOrganizationChart"/>
    <dgm:cxn modelId="{3656FE93-E8BF-4A70-BA8E-9122C7B75B02}" type="presParOf" srcId="{AB5A7D8A-34F5-44A2-9164-208C05D081A9}" destId="{73031774-7DDD-402D-88B9-E58448CEB1FB}" srcOrd="0" destOrd="0" presId="urn:microsoft.com/office/officeart/2008/layout/HalfCircleOrganizationChart"/>
    <dgm:cxn modelId="{612F9F1A-024B-4233-9124-61FC2A3FB901}" type="presParOf" srcId="{73031774-7DDD-402D-88B9-E58448CEB1FB}" destId="{80BCECDF-BD6B-438E-AA5A-A3E710B8A0A1}" srcOrd="0" destOrd="0" presId="urn:microsoft.com/office/officeart/2008/layout/HalfCircleOrganizationChart"/>
    <dgm:cxn modelId="{0C3039AE-F9BE-40AF-AC7F-15E61E4F5F94}" type="presParOf" srcId="{73031774-7DDD-402D-88B9-E58448CEB1FB}" destId="{6346BF15-DDFE-4146-AC7F-F20807C09780}" srcOrd="1" destOrd="0" presId="urn:microsoft.com/office/officeart/2008/layout/HalfCircleOrganizationChart"/>
    <dgm:cxn modelId="{6F3DFCD9-5851-4901-AFD8-1F3582B3C5DE}" type="presParOf" srcId="{73031774-7DDD-402D-88B9-E58448CEB1FB}" destId="{3A2002BE-7EF7-4156-8D39-F85575ECCBAB}" srcOrd="2" destOrd="0" presId="urn:microsoft.com/office/officeart/2008/layout/HalfCircleOrganizationChart"/>
    <dgm:cxn modelId="{C3DDF90F-2690-4BFC-9409-1D8DA33F7864}" type="presParOf" srcId="{73031774-7DDD-402D-88B9-E58448CEB1FB}" destId="{39717339-4F18-493D-9204-0A3455085459}" srcOrd="3" destOrd="0" presId="urn:microsoft.com/office/officeart/2008/layout/HalfCircleOrganizationChart"/>
    <dgm:cxn modelId="{9FD7492F-3DB4-4934-9949-BE2ED8ED899C}" type="presParOf" srcId="{AB5A7D8A-34F5-44A2-9164-208C05D081A9}" destId="{2C4B04EE-D855-4E36-B278-6E0F9834E77C}" srcOrd="1" destOrd="0" presId="urn:microsoft.com/office/officeart/2008/layout/HalfCircleOrganizationChart"/>
    <dgm:cxn modelId="{1A7E703B-9678-4F6E-AAC7-BD1F295BDDFE}" type="presParOf" srcId="{AB5A7D8A-34F5-44A2-9164-208C05D081A9}" destId="{4A65AE81-C8C1-4A1A-A1A1-442A87DD756E}" srcOrd="2" destOrd="0" presId="urn:microsoft.com/office/officeart/2008/layout/HalfCircleOrganizationChart"/>
    <dgm:cxn modelId="{FEADE22F-A6A1-417E-AB23-6A8D8BBA2AC6}" type="presParOf" srcId="{665550C0-7CB6-4566-94F7-833D0623DEDE}" destId="{6DBFA860-D092-45B8-A817-DE827CF9A7D1}" srcOrd="10" destOrd="0" presId="urn:microsoft.com/office/officeart/2008/layout/HalfCircleOrganizationChart"/>
    <dgm:cxn modelId="{70E2DB5C-33A5-4D9B-9CD6-528AB3D99097}" type="presParOf" srcId="{665550C0-7CB6-4566-94F7-833D0623DEDE}" destId="{244033B0-C64F-47E2-A519-59094A0BD94F}" srcOrd="11" destOrd="0" presId="urn:microsoft.com/office/officeart/2008/layout/HalfCircleOrganizationChart"/>
    <dgm:cxn modelId="{A7320D5E-882F-42B4-A152-0711F06B754E}" type="presParOf" srcId="{244033B0-C64F-47E2-A519-59094A0BD94F}" destId="{BE71A4D4-BA88-421E-BD49-C57EF0D9FBE3}" srcOrd="0" destOrd="0" presId="urn:microsoft.com/office/officeart/2008/layout/HalfCircleOrganizationChart"/>
    <dgm:cxn modelId="{8E7A4554-4B08-46C0-9C85-669BD78A7947}" type="presParOf" srcId="{BE71A4D4-BA88-421E-BD49-C57EF0D9FBE3}" destId="{B6456F60-1A9B-464F-9CE8-D434A8214682}" srcOrd="0" destOrd="0" presId="urn:microsoft.com/office/officeart/2008/layout/HalfCircleOrganizationChart"/>
    <dgm:cxn modelId="{F158232A-AF8B-4A9B-9A10-EBEE003DF812}" type="presParOf" srcId="{BE71A4D4-BA88-421E-BD49-C57EF0D9FBE3}" destId="{0F2F013A-0BF7-4C15-913F-8F4015250AF7}" srcOrd="1" destOrd="0" presId="urn:microsoft.com/office/officeart/2008/layout/HalfCircleOrganizationChart"/>
    <dgm:cxn modelId="{C0259C4F-60E3-4C54-8169-DBFD9422265D}" type="presParOf" srcId="{BE71A4D4-BA88-421E-BD49-C57EF0D9FBE3}" destId="{9470596D-58E6-49A4-A711-80A5AE832525}" srcOrd="2" destOrd="0" presId="urn:microsoft.com/office/officeart/2008/layout/HalfCircleOrganizationChart"/>
    <dgm:cxn modelId="{D61DB458-B213-4814-9052-5A007D08CAA5}" type="presParOf" srcId="{BE71A4D4-BA88-421E-BD49-C57EF0D9FBE3}" destId="{5859A437-96A2-4D27-AB20-0C35C08F3A24}" srcOrd="3" destOrd="0" presId="urn:microsoft.com/office/officeart/2008/layout/HalfCircleOrganizationChart"/>
    <dgm:cxn modelId="{B869A588-CA9A-4400-A38E-CFB9F55A1BCD}" type="presParOf" srcId="{244033B0-C64F-47E2-A519-59094A0BD94F}" destId="{617202E3-040B-4DAC-BFDC-CD5C5A00C31D}" srcOrd="1" destOrd="0" presId="urn:microsoft.com/office/officeart/2008/layout/HalfCircleOrganizationChart"/>
    <dgm:cxn modelId="{006CBE2A-5753-4914-AA45-2286C3F94695}" type="presParOf" srcId="{244033B0-C64F-47E2-A519-59094A0BD94F}" destId="{A3DBC020-1182-4E60-AE4E-A69E96A1214D}" srcOrd="2" destOrd="0" presId="urn:microsoft.com/office/officeart/2008/layout/HalfCircleOrganizationChart"/>
    <dgm:cxn modelId="{20A6BD87-B1D7-4BF6-B658-4A34D1F8280C}" type="presParOf" srcId="{665550C0-7CB6-4566-94F7-833D0623DEDE}" destId="{9BE2753D-050D-440E-B50A-D0BB37B78DA0}" srcOrd="12" destOrd="0" presId="urn:microsoft.com/office/officeart/2008/layout/HalfCircleOrganizationChart"/>
    <dgm:cxn modelId="{CC1700F6-39E9-4E19-B45B-5AA283D9F6F5}" type="presParOf" srcId="{665550C0-7CB6-4566-94F7-833D0623DEDE}" destId="{50C2613B-F806-4FCB-B415-410334581A2B}" srcOrd="13" destOrd="0" presId="urn:microsoft.com/office/officeart/2008/layout/HalfCircleOrganizationChart"/>
    <dgm:cxn modelId="{1EE65853-BF2E-4950-9F44-4046D60BC770}" type="presParOf" srcId="{50C2613B-F806-4FCB-B415-410334581A2B}" destId="{8150D3CB-9655-4078-9681-1BE9B3CC0304}" srcOrd="0" destOrd="0" presId="urn:microsoft.com/office/officeart/2008/layout/HalfCircleOrganizationChart"/>
    <dgm:cxn modelId="{B1C8387F-0F20-4C89-80F0-26FEE68D4B11}" type="presParOf" srcId="{8150D3CB-9655-4078-9681-1BE9B3CC0304}" destId="{6168E4AC-9234-4926-AB3A-137237172E2F}" srcOrd="0" destOrd="0" presId="urn:microsoft.com/office/officeart/2008/layout/HalfCircleOrganizationChart"/>
    <dgm:cxn modelId="{02C00325-70B7-4496-92A7-305BB8FF1EBB}" type="presParOf" srcId="{8150D3CB-9655-4078-9681-1BE9B3CC0304}" destId="{DE3830C6-E50F-4C1B-AAAA-B91265A3EF99}" srcOrd="1" destOrd="0" presId="urn:microsoft.com/office/officeart/2008/layout/HalfCircleOrganizationChart"/>
    <dgm:cxn modelId="{9DAACF80-F1E1-46AA-AAFA-59C56D283DA3}" type="presParOf" srcId="{8150D3CB-9655-4078-9681-1BE9B3CC0304}" destId="{5D47CEB6-F9B0-48B3-AE26-641D5AE9E08D}" srcOrd="2" destOrd="0" presId="urn:microsoft.com/office/officeart/2008/layout/HalfCircleOrganizationChart"/>
    <dgm:cxn modelId="{9D963A23-EE8B-4727-83C8-793972ABD822}" type="presParOf" srcId="{8150D3CB-9655-4078-9681-1BE9B3CC0304}" destId="{A93DC78A-6876-4A4B-B6FA-9307AFEBC2BA}" srcOrd="3" destOrd="0" presId="urn:microsoft.com/office/officeart/2008/layout/HalfCircleOrganizationChart"/>
    <dgm:cxn modelId="{8EBB4D79-C878-476E-B50D-4E7B743B60C5}" type="presParOf" srcId="{50C2613B-F806-4FCB-B415-410334581A2B}" destId="{D5D8AA48-57A2-4CD1-A8E4-F6ECDD58E5D0}" srcOrd="1" destOrd="0" presId="urn:microsoft.com/office/officeart/2008/layout/HalfCircleOrganizationChart"/>
    <dgm:cxn modelId="{A24F8846-2C24-46C2-B5E4-C61CDA76F74E}" type="presParOf" srcId="{50C2613B-F806-4FCB-B415-410334581A2B}" destId="{E280DD2A-A790-486E-BBFE-F92FE2BF16A1}" srcOrd="2" destOrd="0" presId="urn:microsoft.com/office/officeart/2008/layout/HalfCircleOrganizationChart"/>
    <dgm:cxn modelId="{80376AD7-87F9-44BA-822E-0EEEA9027D44}" type="presParOf" srcId="{6E859AE7-1D95-4594-AD4D-D69F254F1E05}" destId="{36A8DE70-7930-4201-8652-D4B4D313C3DA}" srcOrd="2" destOrd="0" presId="urn:microsoft.com/office/officeart/2008/layout/HalfCircleOrganizationChart"/>
    <dgm:cxn modelId="{69654E80-E223-444F-9D11-2BDC57188592}" type="presParOf" srcId="{AD86B22A-E2F3-4450-B10B-61CC027C0D55}" destId="{CECBACFE-EFE6-494F-AC42-BCDE30EABA76}" srcOrd="4" destOrd="0" presId="urn:microsoft.com/office/officeart/2008/layout/HalfCircleOrganizationChart"/>
    <dgm:cxn modelId="{50727574-8780-41E7-97E9-FDCB05D18F28}" type="presParOf" srcId="{AD86B22A-E2F3-4450-B10B-61CC027C0D55}" destId="{A5093353-EE6B-46A2-9A88-FCDF58FD21F0}" srcOrd="5" destOrd="0" presId="urn:microsoft.com/office/officeart/2008/layout/HalfCircleOrganizationChart"/>
    <dgm:cxn modelId="{27777927-A65A-4588-A36A-4EA84D8D8D76}" type="presParOf" srcId="{A5093353-EE6B-46A2-9A88-FCDF58FD21F0}" destId="{7E91A71A-C1B2-4D79-8092-3ED3C16CD0AF}" srcOrd="0" destOrd="0" presId="urn:microsoft.com/office/officeart/2008/layout/HalfCircleOrganizationChart"/>
    <dgm:cxn modelId="{58EE53FC-F482-4599-9484-54EE24687742}" type="presParOf" srcId="{7E91A71A-C1B2-4D79-8092-3ED3C16CD0AF}" destId="{FC8C7A83-8A81-47A2-A938-CBE3C8C99644}" srcOrd="0" destOrd="0" presId="urn:microsoft.com/office/officeart/2008/layout/HalfCircleOrganizationChart"/>
    <dgm:cxn modelId="{D55807D7-35B1-4499-93A7-B217C8075473}" type="presParOf" srcId="{7E91A71A-C1B2-4D79-8092-3ED3C16CD0AF}" destId="{5B93848F-2E1A-483A-A362-5128BECD3268}" srcOrd="1" destOrd="0" presId="urn:microsoft.com/office/officeart/2008/layout/HalfCircleOrganizationChart"/>
    <dgm:cxn modelId="{8B7B5903-379C-466C-95C3-D2F2AEFB7BF9}" type="presParOf" srcId="{7E91A71A-C1B2-4D79-8092-3ED3C16CD0AF}" destId="{2FEA5B50-4551-4F7C-B4B9-338D7152F3DD}" srcOrd="2" destOrd="0" presId="urn:microsoft.com/office/officeart/2008/layout/HalfCircleOrganizationChart"/>
    <dgm:cxn modelId="{BAB06AF9-7305-451A-BAF8-712B2D59E546}" type="presParOf" srcId="{7E91A71A-C1B2-4D79-8092-3ED3C16CD0AF}" destId="{50DC2031-5710-4251-A353-11147EA41EED}" srcOrd="3" destOrd="0" presId="urn:microsoft.com/office/officeart/2008/layout/HalfCircleOrganizationChart"/>
    <dgm:cxn modelId="{B73ADEE1-F041-45B9-B89F-04328970A1D3}" type="presParOf" srcId="{A5093353-EE6B-46A2-9A88-FCDF58FD21F0}" destId="{BCA6DA08-1149-412B-B6C9-853C7BEDE051}" srcOrd="1" destOrd="0" presId="urn:microsoft.com/office/officeart/2008/layout/HalfCircleOrganizationChart"/>
    <dgm:cxn modelId="{CFBC7EA1-32C5-49FA-8393-02228CD45C41}" type="presParOf" srcId="{BCA6DA08-1149-412B-B6C9-853C7BEDE051}" destId="{CE464247-77C6-4CB5-8D24-295047FB0F6F}" srcOrd="0" destOrd="0" presId="urn:microsoft.com/office/officeart/2008/layout/HalfCircleOrganizationChart"/>
    <dgm:cxn modelId="{1103B2B2-DD75-4635-A4F7-601796FBFB0D}" type="presParOf" srcId="{BCA6DA08-1149-412B-B6C9-853C7BEDE051}" destId="{B56F5D6E-45B2-42AE-8534-5CA3BB036C69}" srcOrd="1" destOrd="0" presId="urn:microsoft.com/office/officeart/2008/layout/HalfCircleOrganizationChart"/>
    <dgm:cxn modelId="{4B41A865-A482-4D82-B0D9-0B0C2DC1F7BF}" type="presParOf" srcId="{B56F5D6E-45B2-42AE-8534-5CA3BB036C69}" destId="{09C097F3-AADF-492A-9948-84AC38CFEC0A}" srcOrd="0" destOrd="0" presId="urn:microsoft.com/office/officeart/2008/layout/HalfCircleOrganizationChart"/>
    <dgm:cxn modelId="{1001052F-76FB-4C88-B344-D0DFFDC1A667}" type="presParOf" srcId="{09C097F3-AADF-492A-9948-84AC38CFEC0A}" destId="{C8FAA449-B293-472D-8278-4B826688098F}" srcOrd="0" destOrd="0" presId="urn:microsoft.com/office/officeart/2008/layout/HalfCircleOrganizationChart"/>
    <dgm:cxn modelId="{6C4A7466-6A65-4625-8DA6-3D4977306A3E}" type="presParOf" srcId="{09C097F3-AADF-492A-9948-84AC38CFEC0A}" destId="{76A4CC33-A591-4843-A8D5-83FC4339BA3F}" srcOrd="1" destOrd="0" presId="urn:microsoft.com/office/officeart/2008/layout/HalfCircleOrganizationChart"/>
    <dgm:cxn modelId="{C0DB0A18-FA92-46F4-B92A-669D0BF9432A}" type="presParOf" srcId="{09C097F3-AADF-492A-9948-84AC38CFEC0A}" destId="{C0211F36-EE44-481E-AFCC-EAD0C4CC514B}" srcOrd="2" destOrd="0" presId="urn:microsoft.com/office/officeart/2008/layout/HalfCircleOrganizationChart"/>
    <dgm:cxn modelId="{58762F14-DF91-4DDA-9B3E-887FD0A80354}" type="presParOf" srcId="{09C097F3-AADF-492A-9948-84AC38CFEC0A}" destId="{0FF5A9FD-8557-4C1B-BC24-E4CF4EFCA750}" srcOrd="3" destOrd="0" presId="urn:microsoft.com/office/officeart/2008/layout/HalfCircleOrganizationChart"/>
    <dgm:cxn modelId="{33AAEC7A-CCBC-466A-9848-2D3096AD2D68}" type="presParOf" srcId="{B56F5D6E-45B2-42AE-8534-5CA3BB036C69}" destId="{878CA2B5-DF7F-4A89-A1A5-A9AFF3E30D1B}" srcOrd="1" destOrd="0" presId="urn:microsoft.com/office/officeart/2008/layout/HalfCircleOrganizationChart"/>
    <dgm:cxn modelId="{23392D9A-E143-4DE7-85CD-C5C11F810F8D}" type="presParOf" srcId="{B56F5D6E-45B2-42AE-8534-5CA3BB036C69}" destId="{6E8DBD8E-7DAB-44AD-904B-FAA4F3244FF2}" srcOrd="2" destOrd="0" presId="urn:microsoft.com/office/officeart/2008/layout/HalfCircleOrganizationChart"/>
    <dgm:cxn modelId="{3189320C-44CD-43D3-B5BB-81653B2F858F}" type="presParOf" srcId="{BCA6DA08-1149-412B-B6C9-853C7BEDE051}" destId="{FD0465E4-6125-46C3-95FD-3DFF7A7D37D6}" srcOrd="2" destOrd="0" presId="urn:microsoft.com/office/officeart/2008/layout/HalfCircleOrganizationChart"/>
    <dgm:cxn modelId="{C5444980-4619-456B-A882-748001213AE5}" type="presParOf" srcId="{BCA6DA08-1149-412B-B6C9-853C7BEDE051}" destId="{D2E4875A-39E6-4B41-BBC9-65789C29DF2F}" srcOrd="3" destOrd="0" presId="urn:microsoft.com/office/officeart/2008/layout/HalfCircleOrganizationChart"/>
    <dgm:cxn modelId="{F7A33196-98DC-4B7C-A735-18EB207BCA89}" type="presParOf" srcId="{D2E4875A-39E6-4B41-BBC9-65789C29DF2F}" destId="{C5204930-6AE2-4F03-A03B-3559CC5D6B47}" srcOrd="0" destOrd="0" presId="urn:microsoft.com/office/officeart/2008/layout/HalfCircleOrganizationChart"/>
    <dgm:cxn modelId="{CD17CB7D-9879-4BE1-94E0-ECA8AF605C66}" type="presParOf" srcId="{C5204930-6AE2-4F03-A03B-3559CC5D6B47}" destId="{19050B3A-279F-4AAE-A3FC-4BDEB35ADA8D}" srcOrd="0" destOrd="0" presId="urn:microsoft.com/office/officeart/2008/layout/HalfCircleOrganizationChart"/>
    <dgm:cxn modelId="{93FC07FB-F000-4826-8C72-95AA1894E880}" type="presParOf" srcId="{C5204930-6AE2-4F03-A03B-3559CC5D6B47}" destId="{3CCF3267-7769-4904-BC46-4E052056185F}" srcOrd="1" destOrd="0" presId="urn:microsoft.com/office/officeart/2008/layout/HalfCircleOrganizationChart"/>
    <dgm:cxn modelId="{5797A3F4-8D02-439E-B688-0247E0235ED5}" type="presParOf" srcId="{C5204930-6AE2-4F03-A03B-3559CC5D6B47}" destId="{0EC6838D-48CD-4183-B9DA-156204C9FCF0}" srcOrd="2" destOrd="0" presId="urn:microsoft.com/office/officeart/2008/layout/HalfCircleOrganizationChart"/>
    <dgm:cxn modelId="{74579FFC-CCC0-48C8-BC90-F1F151C0A3D6}" type="presParOf" srcId="{C5204930-6AE2-4F03-A03B-3559CC5D6B47}" destId="{32FE2C2E-E2D9-4773-91CC-5DFD2679E8DE}" srcOrd="3" destOrd="0" presId="urn:microsoft.com/office/officeart/2008/layout/HalfCircleOrganizationChart"/>
    <dgm:cxn modelId="{D7B08875-AFA2-41C2-BAE6-F7BFFCA4F8BD}" type="presParOf" srcId="{D2E4875A-39E6-4B41-BBC9-65789C29DF2F}" destId="{92E9D3CB-0D8B-4892-AE27-3AB1C23728B3}" srcOrd="1" destOrd="0" presId="urn:microsoft.com/office/officeart/2008/layout/HalfCircleOrganizationChart"/>
    <dgm:cxn modelId="{7E19C30E-94CC-4255-BB9C-B7FE7A33831E}" type="presParOf" srcId="{D2E4875A-39E6-4B41-BBC9-65789C29DF2F}" destId="{5B7AA0F5-9379-490E-92E9-B2ACF65A436E}" srcOrd="2" destOrd="0" presId="urn:microsoft.com/office/officeart/2008/layout/HalfCircleOrganizationChart"/>
    <dgm:cxn modelId="{DE5168DC-7747-4019-9D7B-7101DEB245D2}" type="presParOf" srcId="{BCA6DA08-1149-412B-B6C9-853C7BEDE051}" destId="{E82A4D4F-533B-46F9-B263-BE583AF3AB8D}" srcOrd="4" destOrd="0" presId="urn:microsoft.com/office/officeart/2008/layout/HalfCircleOrganizationChart"/>
    <dgm:cxn modelId="{A42528A2-DE82-4E23-91D8-6A2D16F8690E}" type="presParOf" srcId="{BCA6DA08-1149-412B-B6C9-853C7BEDE051}" destId="{522C3276-2E91-4460-AD8B-A27D96286821}" srcOrd="5" destOrd="0" presId="urn:microsoft.com/office/officeart/2008/layout/HalfCircleOrganizationChart"/>
    <dgm:cxn modelId="{6C30E282-1BB5-44FA-BF53-2263D19376A4}" type="presParOf" srcId="{522C3276-2E91-4460-AD8B-A27D96286821}" destId="{39D9264E-BF8C-4F1B-8054-EEF829BFE457}" srcOrd="0" destOrd="0" presId="urn:microsoft.com/office/officeart/2008/layout/HalfCircleOrganizationChart"/>
    <dgm:cxn modelId="{E8682C69-20D8-4F89-A17D-E2CF3EB32AB1}" type="presParOf" srcId="{39D9264E-BF8C-4F1B-8054-EEF829BFE457}" destId="{4A11EB7C-7611-4135-9E09-909D8CBF5474}" srcOrd="0" destOrd="0" presId="urn:microsoft.com/office/officeart/2008/layout/HalfCircleOrganizationChart"/>
    <dgm:cxn modelId="{D04F11D5-DDFF-4C93-B483-80832831AAF8}" type="presParOf" srcId="{39D9264E-BF8C-4F1B-8054-EEF829BFE457}" destId="{B4969DAE-2E77-4020-8B4B-DF552BCAD6D0}" srcOrd="1" destOrd="0" presId="urn:microsoft.com/office/officeart/2008/layout/HalfCircleOrganizationChart"/>
    <dgm:cxn modelId="{9BC4FA18-7F3B-4A6D-A88B-53B492549741}" type="presParOf" srcId="{39D9264E-BF8C-4F1B-8054-EEF829BFE457}" destId="{7A0467DD-3F76-4C67-BFEE-6787EB27B97A}" srcOrd="2" destOrd="0" presId="urn:microsoft.com/office/officeart/2008/layout/HalfCircleOrganizationChart"/>
    <dgm:cxn modelId="{C4F87F96-54C9-44A7-9DC4-AF0894C63A28}" type="presParOf" srcId="{39D9264E-BF8C-4F1B-8054-EEF829BFE457}" destId="{F1EB3560-8E05-4B72-9C3D-4F19D82FEB9F}" srcOrd="3" destOrd="0" presId="urn:microsoft.com/office/officeart/2008/layout/HalfCircleOrganizationChart"/>
    <dgm:cxn modelId="{146A93A8-4556-434A-B36F-8149BB0BB6A9}" type="presParOf" srcId="{522C3276-2E91-4460-AD8B-A27D96286821}" destId="{A85BB8D9-9566-4EE1-97BA-59E2ECC945AB}" srcOrd="1" destOrd="0" presId="urn:microsoft.com/office/officeart/2008/layout/HalfCircleOrganizationChart"/>
    <dgm:cxn modelId="{E96C7D7F-031E-4637-A11F-F577166B5D2A}" type="presParOf" srcId="{522C3276-2E91-4460-AD8B-A27D96286821}" destId="{1ACD3450-A7BF-4837-BC7D-E5B86A92411F}" srcOrd="2" destOrd="0" presId="urn:microsoft.com/office/officeart/2008/layout/HalfCircleOrganizationChart"/>
    <dgm:cxn modelId="{6DB6C8D9-01A1-4B46-985E-B49B37FF0B4A}" type="presParOf" srcId="{BCA6DA08-1149-412B-B6C9-853C7BEDE051}" destId="{67BAF81F-ADB4-4EF0-BBB3-F99639569EF8}" srcOrd="6" destOrd="0" presId="urn:microsoft.com/office/officeart/2008/layout/HalfCircleOrganizationChart"/>
    <dgm:cxn modelId="{E442F515-2E02-49A8-8B31-A0394E481885}" type="presParOf" srcId="{BCA6DA08-1149-412B-B6C9-853C7BEDE051}" destId="{14006385-7B91-4017-A0CF-789C70F83B2E}" srcOrd="7" destOrd="0" presId="urn:microsoft.com/office/officeart/2008/layout/HalfCircleOrganizationChart"/>
    <dgm:cxn modelId="{8FE0F35E-A284-48A4-9E8A-2988342947C9}" type="presParOf" srcId="{14006385-7B91-4017-A0CF-789C70F83B2E}" destId="{4DBCE02B-9130-41D1-9494-3CE9AD013DB7}" srcOrd="0" destOrd="0" presId="urn:microsoft.com/office/officeart/2008/layout/HalfCircleOrganizationChart"/>
    <dgm:cxn modelId="{79C103F7-068D-45F6-AEE8-3303003E1EB1}" type="presParOf" srcId="{4DBCE02B-9130-41D1-9494-3CE9AD013DB7}" destId="{3D3B5DB2-E845-4654-9FF5-4AFE22A69DD7}" srcOrd="0" destOrd="0" presId="urn:microsoft.com/office/officeart/2008/layout/HalfCircleOrganizationChart"/>
    <dgm:cxn modelId="{85708C5C-77BB-439D-BA4E-4EBBCC31DABD}" type="presParOf" srcId="{4DBCE02B-9130-41D1-9494-3CE9AD013DB7}" destId="{A699165A-AA23-4875-A7A0-B2D8009E7B29}" srcOrd="1" destOrd="0" presId="urn:microsoft.com/office/officeart/2008/layout/HalfCircleOrganizationChart"/>
    <dgm:cxn modelId="{B9E27746-592A-49F6-82B0-4EC3D3FC0DCE}" type="presParOf" srcId="{4DBCE02B-9130-41D1-9494-3CE9AD013DB7}" destId="{447EE408-55F5-468B-AE4A-99998A85E6C2}" srcOrd="2" destOrd="0" presId="urn:microsoft.com/office/officeart/2008/layout/HalfCircleOrganizationChart"/>
    <dgm:cxn modelId="{05C0C8F9-3F24-46BA-8D90-B1F2C372D992}" type="presParOf" srcId="{4DBCE02B-9130-41D1-9494-3CE9AD013DB7}" destId="{263AC95D-42DA-45F7-82F6-7705452AE5CA}" srcOrd="3" destOrd="0" presId="urn:microsoft.com/office/officeart/2008/layout/HalfCircleOrganizationChart"/>
    <dgm:cxn modelId="{7D80A861-26E3-4F78-99A3-06052A495024}" type="presParOf" srcId="{14006385-7B91-4017-A0CF-789C70F83B2E}" destId="{6F7A4FCE-8174-4EE4-A906-939E9959339E}" srcOrd="1" destOrd="0" presId="urn:microsoft.com/office/officeart/2008/layout/HalfCircleOrganizationChart"/>
    <dgm:cxn modelId="{0CF1E9D2-FB7E-4BD4-A8AF-AA5476708E2C}" type="presParOf" srcId="{14006385-7B91-4017-A0CF-789C70F83B2E}" destId="{1FC55760-4349-489A-8F3D-B576BA54B264}" srcOrd="2" destOrd="0" presId="urn:microsoft.com/office/officeart/2008/layout/HalfCircleOrganizationChart"/>
    <dgm:cxn modelId="{8415B933-C1B7-49A1-9AD8-6B7D1A37AC7F}" type="presParOf" srcId="{BCA6DA08-1149-412B-B6C9-853C7BEDE051}" destId="{D365975C-66D9-4E86-BEB4-70CB15BE9E7C}" srcOrd="8" destOrd="0" presId="urn:microsoft.com/office/officeart/2008/layout/HalfCircleOrganizationChart"/>
    <dgm:cxn modelId="{592405A2-80B8-443D-AADB-7A56702C2427}" type="presParOf" srcId="{BCA6DA08-1149-412B-B6C9-853C7BEDE051}" destId="{3F7CC6A1-628B-4B77-B042-0B8656216EE9}" srcOrd="9" destOrd="0" presId="urn:microsoft.com/office/officeart/2008/layout/HalfCircleOrganizationChart"/>
    <dgm:cxn modelId="{FBDD0B09-5AA6-433C-9B37-0AF4FFF78DDB}" type="presParOf" srcId="{3F7CC6A1-628B-4B77-B042-0B8656216EE9}" destId="{113BFA8B-5662-4DDB-9DB2-03F6729992AE}" srcOrd="0" destOrd="0" presId="urn:microsoft.com/office/officeart/2008/layout/HalfCircleOrganizationChart"/>
    <dgm:cxn modelId="{AA9A5200-7579-460F-A427-33F5566E4446}" type="presParOf" srcId="{113BFA8B-5662-4DDB-9DB2-03F6729992AE}" destId="{7BB092F7-00E4-494D-A50D-B3587C19F394}" srcOrd="0" destOrd="0" presId="urn:microsoft.com/office/officeart/2008/layout/HalfCircleOrganizationChart"/>
    <dgm:cxn modelId="{71AC1CC3-3317-4B09-BFC6-98BDA4DC1202}" type="presParOf" srcId="{113BFA8B-5662-4DDB-9DB2-03F6729992AE}" destId="{B5787CC2-182A-4EA9-9739-C5AE6CF66AAA}" srcOrd="1" destOrd="0" presId="urn:microsoft.com/office/officeart/2008/layout/HalfCircleOrganizationChart"/>
    <dgm:cxn modelId="{BA614872-04D8-4D03-9FC3-ABB963E014F3}" type="presParOf" srcId="{113BFA8B-5662-4DDB-9DB2-03F6729992AE}" destId="{CEA311D9-9D31-4466-B7B5-89F297C7C69F}" srcOrd="2" destOrd="0" presId="urn:microsoft.com/office/officeart/2008/layout/HalfCircleOrganizationChart"/>
    <dgm:cxn modelId="{E3F50048-593C-48AB-AEE5-4491BE39A4E7}" type="presParOf" srcId="{113BFA8B-5662-4DDB-9DB2-03F6729992AE}" destId="{9C78A988-6585-403F-B5A3-4E879F1B87ED}" srcOrd="3" destOrd="0" presId="urn:microsoft.com/office/officeart/2008/layout/HalfCircleOrganizationChart"/>
    <dgm:cxn modelId="{AB1395C5-929B-4BDC-8877-491F7F9580D1}" type="presParOf" srcId="{3F7CC6A1-628B-4B77-B042-0B8656216EE9}" destId="{A5AACAF4-BFAB-486C-81B3-ADDFF2681B6C}" srcOrd="1" destOrd="0" presId="urn:microsoft.com/office/officeart/2008/layout/HalfCircleOrganizationChart"/>
    <dgm:cxn modelId="{CF84F312-5CB8-4505-883B-EFF0652CA802}" type="presParOf" srcId="{3F7CC6A1-628B-4B77-B042-0B8656216EE9}" destId="{78E50435-6866-44A9-B5B6-3C1CC0A64BF3}" srcOrd="2" destOrd="0" presId="urn:microsoft.com/office/officeart/2008/layout/HalfCircleOrganizationChart"/>
    <dgm:cxn modelId="{63556AB7-FAD2-403B-B038-68036A8E6C35}" type="presParOf" srcId="{BCA6DA08-1149-412B-B6C9-853C7BEDE051}" destId="{B33610F4-C4FF-4F02-B65F-6FB6F42992C4}" srcOrd="10" destOrd="0" presId="urn:microsoft.com/office/officeart/2008/layout/HalfCircleOrganizationChart"/>
    <dgm:cxn modelId="{1D9CB9B2-95BD-4A55-8AC9-2A8053A2CDF4}" type="presParOf" srcId="{BCA6DA08-1149-412B-B6C9-853C7BEDE051}" destId="{C22A8D09-D897-4230-B057-DD41FCA90B3D}" srcOrd="11" destOrd="0" presId="urn:microsoft.com/office/officeart/2008/layout/HalfCircleOrganizationChart"/>
    <dgm:cxn modelId="{518C12F6-0B49-4F80-BAC2-5C4D67A31795}" type="presParOf" srcId="{C22A8D09-D897-4230-B057-DD41FCA90B3D}" destId="{5B127FBB-DD1E-4309-9EEE-A554A62ACCB5}" srcOrd="0" destOrd="0" presId="urn:microsoft.com/office/officeart/2008/layout/HalfCircleOrganizationChart"/>
    <dgm:cxn modelId="{28713DB9-36B7-49F6-9EB5-20544757CF81}" type="presParOf" srcId="{5B127FBB-DD1E-4309-9EEE-A554A62ACCB5}" destId="{4B7D571B-E12C-4518-9F3A-44CDFCBAC41E}" srcOrd="0" destOrd="0" presId="urn:microsoft.com/office/officeart/2008/layout/HalfCircleOrganizationChart"/>
    <dgm:cxn modelId="{2540823E-29AD-4251-98F6-384654414BE1}" type="presParOf" srcId="{5B127FBB-DD1E-4309-9EEE-A554A62ACCB5}" destId="{B3E1303C-9D16-46FE-947C-00DEF523DE49}" srcOrd="1" destOrd="0" presId="urn:microsoft.com/office/officeart/2008/layout/HalfCircleOrganizationChart"/>
    <dgm:cxn modelId="{D9A3DB18-8621-4967-BF81-AE76ED0903B4}" type="presParOf" srcId="{5B127FBB-DD1E-4309-9EEE-A554A62ACCB5}" destId="{E679C8AE-2D60-4CF0-A18D-A008B77C379A}" srcOrd="2" destOrd="0" presId="urn:microsoft.com/office/officeart/2008/layout/HalfCircleOrganizationChart"/>
    <dgm:cxn modelId="{C0BD305E-2C94-4381-A9C8-82B1EB43FC31}" type="presParOf" srcId="{5B127FBB-DD1E-4309-9EEE-A554A62ACCB5}" destId="{99A445A7-C149-46A9-8E03-270413211702}" srcOrd="3" destOrd="0" presId="urn:microsoft.com/office/officeart/2008/layout/HalfCircleOrganizationChart"/>
    <dgm:cxn modelId="{F17BA0FA-99AA-4CDA-91AA-C698E120F7C6}" type="presParOf" srcId="{C22A8D09-D897-4230-B057-DD41FCA90B3D}" destId="{668245EA-308B-4B15-A4BB-08C86CAB2E22}" srcOrd="1" destOrd="0" presId="urn:microsoft.com/office/officeart/2008/layout/HalfCircleOrganizationChart"/>
    <dgm:cxn modelId="{4261888D-14F1-423D-A918-1A2164C5F4E6}" type="presParOf" srcId="{C22A8D09-D897-4230-B057-DD41FCA90B3D}" destId="{2BBD9373-8A86-441E-B96E-5906A8871FA2}" srcOrd="2" destOrd="0" presId="urn:microsoft.com/office/officeart/2008/layout/HalfCircleOrganizationChart"/>
    <dgm:cxn modelId="{93A041D6-B6E1-4E49-8F03-20DE282E1520}" type="presParOf" srcId="{BCA6DA08-1149-412B-B6C9-853C7BEDE051}" destId="{94F897C9-9776-4479-8B55-7F8DA607CB33}" srcOrd="12" destOrd="0" presId="urn:microsoft.com/office/officeart/2008/layout/HalfCircleOrganizationChart"/>
    <dgm:cxn modelId="{199FCC0A-7F57-4242-BB11-766A31624C58}" type="presParOf" srcId="{BCA6DA08-1149-412B-B6C9-853C7BEDE051}" destId="{B1B37397-F508-4287-9A3F-0E76DE182049}" srcOrd="13" destOrd="0" presId="urn:microsoft.com/office/officeart/2008/layout/HalfCircleOrganizationChart"/>
    <dgm:cxn modelId="{586A368A-D76A-4CAE-9DFF-0AF23E4F60DB}" type="presParOf" srcId="{B1B37397-F508-4287-9A3F-0E76DE182049}" destId="{8C721C3C-5FF8-482F-9B54-1C62A3E7F116}" srcOrd="0" destOrd="0" presId="urn:microsoft.com/office/officeart/2008/layout/HalfCircleOrganizationChart"/>
    <dgm:cxn modelId="{19D57A33-CFB1-415E-A315-E3D5AA8150D4}" type="presParOf" srcId="{8C721C3C-5FF8-482F-9B54-1C62A3E7F116}" destId="{76EA4CE4-0E8E-4933-9905-338016BD1C9D}" srcOrd="0" destOrd="0" presId="urn:microsoft.com/office/officeart/2008/layout/HalfCircleOrganizationChart"/>
    <dgm:cxn modelId="{B2E07CC7-E1DD-4489-AB1D-2381166C5DD5}" type="presParOf" srcId="{8C721C3C-5FF8-482F-9B54-1C62A3E7F116}" destId="{51F9B75D-2B61-44EE-A074-EAE0E2974382}" srcOrd="1" destOrd="0" presId="urn:microsoft.com/office/officeart/2008/layout/HalfCircleOrganizationChart"/>
    <dgm:cxn modelId="{EF7B9F9B-60A4-4F5D-B7F6-18980D64EC28}" type="presParOf" srcId="{8C721C3C-5FF8-482F-9B54-1C62A3E7F116}" destId="{037D5E24-51A6-41FF-8296-03060CC22A63}" srcOrd="2" destOrd="0" presId="urn:microsoft.com/office/officeart/2008/layout/HalfCircleOrganizationChart"/>
    <dgm:cxn modelId="{F3694292-984B-444B-B0B0-B19051EE37CE}" type="presParOf" srcId="{8C721C3C-5FF8-482F-9B54-1C62A3E7F116}" destId="{B35236EF-1055-4B64-B76E-2C777C4DA98B}" srcOrd="3" destOrd="0" presId="urn:microsoft.com/office/officeart/2008/layout/HalfCircleOrganizationChart"/>
    <dgm:cxn modelId="{32339833-10BF-4F80-91B0-A33D2B0119FC}" type="presParOf" srcId="{B1B37397-F508-4287-9A3F-0E76DE182049}" destId="{0A185D71-38CD-4370-8CD2-424087AAE1B9}" srcOrd="1" destOrd="0" presId="urn:microsoft.com/office/officeart/2008/layout/HalfCircleOrganizationChart"/>
    <dgm:cxn modelId="{F58C215C-E6DD-4B4F-8530-DD7A5365208D}" type="presParOf" srcId="{B1B37397-F508-4287-9A3F-0E76DE182049}" destId="{B3B1E117-3F0E-45E7-B544-36228A9CE34D}" srcOrd="2" destOrd="0" presId="urn:microsoft.com/office/officeart/2008/layout/HalfCircleOrganizationChart"/>
    <dgm:cxn modelId="{1E775179-4AD2-4805-AD96-530C30AFDB27}" type="presParOf" srcId="{BCA6DA08-1149-412B-B6C9-853C7BEDE051}" destId="{BAFF703A-3D20-4288-B5DC-8AE4D10D78CA}" srcOrd="14" destOrd="0" presId="urn:microsoft.com/office/officeart/2008/layout/HalfCircleOrganizationChart"/>
    <dgm:cxn modelId="{EAAA8F9F-0548-4905-B516-F7712568457E}" type="presParOf" srcId="{BCA6DA08-1149-412B-B6C9-853C7BEDE051}" destId="{106892D2-ECB7-42D0-8C47-582DA69D3438}" srcOrd="15" destOrd="0" presId="urn:microsoft.com/office/officeart/2008/layout/HalfCircleOrganizationChart"/>
    <dgm:cxn modelId="{0D767B9B-D6E9-4737-848E-83579DD355DF}" type="presParOf" srcId="{106892D2-ECB7-42D0-8C47-582DA69D3438}" destId="{4E00A24A-21A0-4F45-A1FC-C34C919B1C97}" srcOrd="0" destOrd="0" presId="urn:microsoft.com/office/officeart/2008/layout/HalfCircleOrganizationChart"/>
    <dgm:cxn modelId="{A529CF9E-11F0-4E9D-9704-346BDA5E61CE}" type="presParOf" srcId="{4E00A24A-21A0-4F45-A1FC-C34C919B1C97}" destId="{5970616E-DF0B-4996-A0D3-ED19D1D12FDE}" srcOrd="0" destOrd="0" presId="urn:microsoft.com/office/officeart/2008/layout/HalfCircleOrganizationChart"/>
    <dgm:cxn modelId="{73A25BC7-CC4F-4286-9DC4-4D43D08577F1}" type="presParOf" srcId="{4E00A24A-21A0-4F45-A1FC-C34C919B1C97}" destId="{FCE6B7A4-0269-4D3C-826D-1E72F329B590}" srcOrd="1" destOrd="0" presId="urn:microsoft.com/office/officeart/2008/layout/HalfCircleOrganizationChart"/>
    <dgm:cxn modelId="{24EED1A1-CCDD-4CBB-AC1B-ACDE4FF17FC5}" type="presParOf" srcId="{4E00A24A-21A0-4F45-A1FC-C34C919B1C97}" destId="{B1BFBBC9-3B5D-4B84-8A83-E1214FF37386}" srcOrd="2" destOrd="0" presId="urn:microsoft.com/office/officeart/2008/layout/HalfCircleOrganizationChart"/>
    <dgm:cxn modelId="{D75D92B7-F6E6-4A43-AFF8-9EF72DD291A8}" type="presParOf" srcId="{4E00A24A-21A0-4F45-A1FC-C34C919B1C97}" destId="{1AF4369E-96AA-4B23-BBA7-E8D15A54742B}" srcOrd="3" destOrd="0" presId="urn:microsoft.com/office/officeart/2008/layout/HalfCircleOrganizationChart"/>
    <dgm:cxn modelId="{04D22AE8-B26C-4E55-989F-0ADF7F3C4F5C}" type="presParOf" srcId="{106892D2-ECB7-42D0-8C47-582DA69D3438}" destId="{606CBD67-AB20-4C9B-BDF8-235104FFCBDF}" srcOrd="1" destOrd="0" presId="urn:microsoft.com/office/officeart/2008/layout/HalfCircleOrganizationChart"/>
    <dgm:cxn modelId="{587F284F-B973-4032-B26A-AF14AEB94073}" type="presParOf" srcId="{106892D2-ECB7-42D0-8C47-582DA69D3438}" destId="{3B37BFC2-3275-4D9E-A9F0-3A681C5DC17B}" srcOrd="2" destOrd="0" presId="urn:microsoft.com/office/officeart/2008/layout/HalfCircleOrganizationChart"/>
    <dgm:cxn modelId="{03DEE723-6B43-4716-8B79-BB8AD8FC836E}" type="presParOf" srcId="{BCA6DA08-1149-412B-B6C9-853C7BEDE051}" destId="{39F8EAC6-D2B8-4D48-8A56-C37FB19F578A}" srcOrd="16" destOrd="0" presId="urn:microsoft.com/office/officeart/2008/layout/HalfCircleOrganizationChart"/>
    <dgm:cxn modelId="{A3A84BCA-7467-4634-AABC-76723924919F}" type="presParOf" srcId="{BCA6DA08-1149-412B-B6C9-853C7BEDE051}" destId="{E88F77AF-EB33-493C-8467-EDB038790001}" srcOrd="17" destOrd="0" presId="urn:microsoft.com/office/officeart/2008/layout/HalfCircleOrganizationChart"/>
    <dgm:cxn modelId="{BADEC16F-CAC1-4AB2-8377-C42FB7CC9EE3}" type="presParOf" srcId="{E88F77AF-EB33-493C-8467-EDB038790001}" destId="{C62A1E4D-76F4-4CDA-8152-B52E830448FA}" srcOrd="0" destOrd="0" presId="urn:microsoft.com/office/officeart/2008/layout/HalfCircleOrganizationChart"/>
    <dgm:cxn modelId="{D39C56C8-E35C-4C87-93CC-1ACCC200DD7A}" type="presParOf" srcId="{C62A1E4D-76F4-4CDA-8152-B52E830448FA}" destId="{931AF24A-999C-4C25-B6AE-626B05BA9F58}" srcOrd="0" destOrd="0" presId="urn:microsoft.com/office/officeart/2008/layout/HalfCircleOrganizationChart"/>
    <dgm:cxn modelId="{05DA436C-FA2D-49AA-9EAD-2FB158591D2A}" type="presParOf" srcId="{C62A1E4D-76F4-4CDA-8152-B52E830448FA}" destId="{1E6E8DCD-5079-40FC-9CBD-637244BABC8A}" srcOrd="1" destOrd="0" presId="urn:microsoft.com/office/officeart/2008/layout/HalfCircleOrganizationChart"/>
    <dgm:cxn modelId="{9811E61A-5E4E-4CBF-8146-F2DB44D0BC87}" type="presParOf" srcId="{C62A1E4D-76F4-4CDA-8152-B52E830448FA}" destId="{7C23CBCA-1528-4996-AB13-A181D060FEE7}" srcOrd="2" destOrd="0" presId="urn:microsoft.com/office/officeart/2008/layout/HalfCircleOrganizationChart"/>
    <dgm:cxn modelId="{CB15CBE3-E749-40EE-9BDC-F9C344882D7F}" type="presParOf" srcId="{C62A1E4D-76F4-4CDA-8152-B52E830448FA}" destId="{9FE9EAF1-D329-40A7-87A7-C8976D72A6A9}" srcOrd="3" destOrd="0" presId="urn:microsoft.com/office/officeart/2008/layout/HalfCircleOrganizationChart"/>
    <dgm:cxn modelId="{E25C897C-5AA2-4406-92B7-0745C6605BAF}" type="presParOf" srcId="{E88F77AF-EB33-493C-8467-EDB038790001}" destId="{40EEA263-E61F-4D06-A2B0-3D4FAD739133}" srcOrd="1" destOrd="0" presId="urn:microsoft.com/office/officeart/2008/layout/HalfCircleOrganizationChart"/>
    <dgm:cxn modelId="{09638D6E-71EF-4D3D-9C11-E127D0251C26}" type="presParOf" srcId="{E88F77AF-EB33-493C-8467-EDB038790001}" destId="{78C3BDCD-A279-4520-A84A-A8821F57E36B}" srcOrd="2" destOrd="0" presId="urn:microsoft.com/office/officeart/2008/layout/HalfCircleOrganizationChart"/>
    <dgm:cxn modelId="{4E83488B-00B6-432B-944C-1C0D1407FA2F}" type="presParOf" srcId="{BCA6DA08-1149-412B-B6C9-853C7BEDE051}" destId="{94BCD80D-8DEE-4076-812B-D546E7AFCD56}" srcOrd="18" destOrd="0" presId="urn:microsoft.com/office/officeart/2008/layout/HalfCircleOrganizationChart"/>
    <dgm:cxn modelId="{89599E29-5165-4539-822F-76DB3AABA428}" type="presParOf" srcId="{BCA6DA08-1149-412B-B6C9-853C7BEDE051}" destId="{C1D09F48-2491-4B25-AF64-064CB05E169E}" srcOrd="19" destOrd="0" presId="urn:microsoft.com/office/officeart/2008/layout/HalfCircleOrganizationChart"/>
    <dgm:cxn modelId="{EC10FC36-BA6F-47A7-BCE9-B5267B7F20A8}" type="presParOf" srcId="{C1D09F48-2491-4B25-AF64-064CB05E169E}" destId="{3255AE12-651E-48B7-BF33-07406306BA8A}" srcOrd="0" destOrd="0" presId="urn:microsoft.com/office/officeart/2008/layout/HalfCircleOrganizationChart"/>
    <dgm:cxn modelId="{8D38353F-2415-4267-9C57-715605170482}" type="presParOf" srcId="{3255AE12-651E-48B7-BF33-07406306BA8A}" destId="{11E6C787-0D53-4188-8993-5C9C1FFB6063}" srcOrd="0" destOrd="0" presId="urn:microsoft.com/office/officeart/2008/layout/HalfCircleOrganizationChart"/>
    <dgm:cxn modelId="{B7968452-8CFB-41E1-8E22-435612EC30E2}" type="presParOf" srcId="{3255AE12-651E-48B7-BF33-07406306BA8A}" destId="{897ADDA3-ABE4-4F75-8120-C6A65F5281FF}" srcOrd="1" destOrd="0" presId="urn:microsoft.com/office/officeart/2008/layout/HalfCircleOrganizationChart"/>
    <dgm:cxn modelId="{C23D81E4-32D2-4E63-858A-6B3AE662825D}" type="presParOf" srcId="{3255AE12-651E-48B7-BF33-07406306BA8A}" destId="{9E1536D9-305C-42C3-A4DD-60EA4D24B5E9}" srcOrd="2" destOrd="0" presId="urn:microsoft.com/office/officeart/2008/layout/HalfCircleOrganizationChart"/>
    <dgm:cxn modelId="{BCD29C02-D342-4781-A4C9-F7E01080C796}" type="presParOf" srcId="{3255AE12-651E-48B7-BF33-07406306BA8A}" destId="{5EE0EF81-70A0-41D7-8024-716323A864F4}" srcOrd="3" destOrd="0" presId="urn:microsoft.com/office/officeart/2008/layout/HalfCircleOrganizationChart"/>
    <dgm:cxn modelId="{4B81C670-0A2C-44F1-9654-03C61A38D4F7}" type="presParOf" srcId="{C1D09F48-2491-4B25-AF64-064CB05E169E}" destId="{4CA78531-6607-4CDF-888D-5B8766852D0E}" srcOrd="1" destOrd="0" presId="urn:microsoft.com/office/officeart/2008/layout/HalfCircleOrganizationChart"/>
    <dgm:cxn modelId="{F2D7A424-9B2D-4DE8-B684-4990BDB98749}" type="presParOf" srcId="{C1D09F48-2491-4B25-AF64-064CB05E169E}" destId="{83AAF6D2-021B-4F4C-A450-F693F27C3A50}" srcOrd="2" destOrd="0" presId="urn:microsoft.com/office/officeart/2008/layout/HalfCircleOrganizationChart"/>
    <dgm:cxn modelId="{C28938A4-DBA8-4B60-992A-D27DA75B1913}" type="presParOf" srcId="{BCA6DA08-1149-412B-B6C9-853C7BEDE051}" destId="{BD715AFD-3233-41F8-AC1A-CC77C3F24F0C}" srcOrd="20" destOrd="0" presId="urn:microsoft.com/office/officeart/2008/layout/HalfCircleOrganizationChart"/>
    <dgm:cxn modelId="{FC9C632B-7042-4649-8513-DAA502C164A1}" type="presParOf" srcId="{BCA6DA08-1149-412B-B6C9-853C7BEDE051}" destId="{EE7874BF-5A9D-4438-B39B-99942581EFD0}" srcOrd="21" destOrd="0" presId="urn:microsoft.com/office/officeart/2008/layout/HalfCircleOrganizationChart"/>
    <dgm:cxn modelId="{0EBA340B-7A69-4F0A-AE18-A29DD9E5304A}" type="presParOf" srcId="{EE7874BF-5A9D-4438-B39B-99942581EFD0}" destId="{95078D16-EE67-47E2-AD28-8A250AA3D868}" srcOrd="0" destOrd="0" presId="urn:microsoft.com/office/officeart/2008/layout/HalfCircleOrganizationChart"/>
    <dgm:cxn modelId="{D44BFC87-AE6D-4647-A496-D0F4DC6E0F9E}" type="presParOf" srcId="{95078D16-EE67-47E2-AD28-8A250AA3D868}" destId="{88C3180F-4494-446C-8857-9A69ECF09697}" srcOrd="0" destOrd="0" presId="urn:microsoft.com/office/officeart/2008/layout/HalfCircleOrganizationChart"/>
    <dgm:cxn modelId="{078B46DE-CB7F-43EF-9BF5-FF1D7F8C0D10}" type="presParOf" srcId="{95078D16-EE67-47E2-AD28-8A250AA3D868}" destId="{4717B951-7CA8-49B8-8EB0-05829B63C53A}" srcOrd="1" destOrd="0" presId="urn:microsoft.com/office/officeart/2008/layout/HalfCircleOrganizationChart"/>
    <dgm:cxn modelId="{A44E0C58-4485-4D5F-8923-C42CBFA6F551}" type="presParOf" srcId="{95078D16-EE67-47E2-AD28-8A250AA3D868}" destId="{C6A8EAC3-2566-4F93-8A3D-6B257152D9BC}" srcOrd="2" destOrd="0" presId="urn:microsoft.com/office/officeart/2008/layout/HalfCircleOrganizationChart"/>
    <dgm:cxn modelId="{D3E693B0-EDC1-4D18-8E8C-C2E2378A553B}" type="presParOf" srcId="{95078D16-EE67-47E2-AD28-8A250AA3D868}" destId="{49C648AF-EBED-4037-9FA5-55A7656CFC05}" srcOrd="3" destOrd="0" presId="urn:microsoft.com/office/officeart/2008/layout/HalfCircleOrganizationChart"/>
    <dgm:cxn modelId="{843FC39F-D22B-41E8-8245-A68756BCEE8D}" type="presParOf" srcId="{EE7874BF-5A9D-4438-B39B-99942581EFD0}" destId="{0A207DEB-5F56-4593-BFA6-D1D6DBB86D8B}" srcOrd="1" destOrd="0" presId="urn:microsoft.com/office/officeart/2008/layout/HalfCircleOrganizationChart"/>
    <dgm:cxn modelId="{0D5CFFE9-8EBD-400A-BD9C-06BCCC72DFE1}" type="presParOf" srcId="{EE7874BF-5A9D-4438-B39B-99942581EFD0}" destId="{7ED39995-0A53-42E3-BDD1-203F35258449}" srcOrd="2" destOrd="0" presId="urn:microsoft.com/office/officeart/2008/layout/HalfCircleOrganizationChart"/>
    <dgm:cxn modelId="{961A862D-2CBB-43E3-9020-B6E3C1E661C6}" type="presParOf" srcId="{A5093353-EE6B-46A2-9A88-FCDF58FD21F0}" destId="{7D38F847-CE6E-4496-B546-E7E39150D7E5}" srcOrd="2" destOrd="0" presId="urn:microsoft.com/office/officeart/2008/layout/HalfCircleOrganizationChart"/>
    <dgm:cxn modelId="{68945177-1274-400C-A31E-83F277929B12}" type="presParOf" srcId="{6CEFC558-4A7B-463C-9DA7-3FDD4FFC7A14}" destId="{7D43378F-95C9-4B95-B89E-D76C59FBFD1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362D7-8F41-E74C-82D0-E693D70C2D53}">
      <dsp:nvSpPr>
        <dsp:cNvPr id="0" name=""/>
        <dsp:cNvSpPr/>
      </dsp:nvSpPr>
      <dsp:spPr>
        <a:xfrm>
          <a:off x="2590620" y="1621291"/>
          <a:ext cx="867431" cy="8674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noProof="0" dirty="0"/>
            <a:t>Ciclo de vida</a:t>
          </a:r>
        </a:p>
      </dsp:txBody>
      <dsp:txXfrm>
        <a:off x="2717652" y="1748323"/>
        <a:ext cx="613367" cy="613367"/>
      </dsp:txXfrm>
    </dsp:sp>
    <dsp:sp modelId="{676D8C61-8897-1141-9C60-851CC74B0FFA}">
      <dsp:nvSpPr>
        <dsp:cNvPr id="0" name=""/>
        <dsp:cNvSpPr/>
      </dsp:nvSpPr>
      <dsp:spPr>
        <a:xfrm rot="16200000">
          <a:off x="2882688" y="1219958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>
        <a:off x="2925182" y="1319288"/>
        <a:ext cx="198307" cy="170509"/>
      </dsp:txXfrm>
    </dsp:sp>
    <dsp:sp modelId="{2D3FE142-A43D-7648-ACEF-B01DAF7F6F71}">
      <dsp:nvSpPr>
        <dsp:cNvPr id="0" name=""/>
        <dsp:cNvSpPr/>
      </dsp:nvSpPr>
      <dsp:spPr>
        <a:xfrm>
          <a:off x="2482191" y="2481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Análisis</a:t>
          </a:r>
        </a:p>
      </dsp:txBody>
      <dsp:txXfrm>
        <a:off x="2640981" y="161271"/>
        <a:ext cx="766709" cy="766709"/>
      </dsp:txXfrm>
    </dsp:sp>
    <dsp:sp modelId="{673ABD78-FA65-4AEB-A142-6A556CC75E20}">
      <dsp:nvSpPr>
        <dsp:cNvPr id="0" name=""/>
        <dsp:cNvSpPr/>
      </dsp:nvSpPr>
      <dsp:spPr>
        <a:xfrm rot="19285714">
          <a:off x="3424464" y="1480864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900" kern="1200"/>
        </a:p>
      </dsp:txBody>
      <dsp:txXfrm>
        <a:off x="3433735" y="1564195"/>
        <a:ext cx="198307" cy="170509"/>
      </dsp:txXfrm>
    </dsp:sp>
    <dsp:sp modelId="{EA1EE37E-9002-4412-AB44-D2A15F1D73CD}">
      <dsp:nvSpPr>
        <dsp:cNvPr id="0" name=""/>
        <dsp:cNvSpPr/>
      </dsp:nvSpPr>
      <dsp:spPr>
        <a:xfrm>
          <a:off x="3663054" y="571155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Diseño</a:t>
          </a:r>
        </a:p>
      </dsp:txBody>
      <dsp:txXfrm>
        <a:off x="3821844" y="729945"/>
        <a:ext cx="766709" cy="766709"/>
      </dsp:txXfrm>
    </dsp:sp>
    <dsp:sp modelId="{3CBF8FEB-617F-354E-AE9E-3A3FC447CA5C}">
      <dsp:nvSpPr>
        <dsp:cNvPr id="0" name=""/>
        <dsp:cNvSpPr/>
      </dsp:nvSpPr>
      <dsp:spPr>
        <a:xfrm rot="771429">
          <a:off x="3558272" y="2067115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>
        <a:off x="3559337" y="2114495"/>
        <a:ext cx="198307" cy="170509"/>
      </dsp:txXfrm>
    </dsp:sp>
    <dsp:sp modelId="{9F9FE616-DEBC-C943-A02C-1C02C4BD2DB3}">
      <dsp:nvSpPr>
        <dsp:cNvPr id="0" name=""/>
        <dsp:cNvSpPr/>
      </dsp:nvSpPr>
      <dsp:spPr>
        <a:xfrm>
          <a:off x="3954704" y="1848954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Codificación</a:t>
          </a:r>
        </a:p>
      </dsp:txBody>
      <dsp:txXfrm>
        <a:off x="4113494" y="2007744"/>
        <a:ext cx="766709" cy="766709"/>
      </dsp:txXfrm>
    </dsp:sp>
    <dsp:sp modelId="{2FD50DD8-7094-AC48-96CF-94F8169F45F3}">
      <dsp:nvSpPr>
        <dsp:cNvPr id="0" name=""/>
        <dsp:cNvSpPr/>
      </dsp:nvSpPr>
      <dsp:spPr>
        <a:xfrm rot="3857143">
          <a:off x="3183351" y="2537251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>
        <a:off x="3207408" y="2555801"/>
        <a:ext cx="198307" cy="170509"/>
      </dsp:txXfrm>
    </dsp:sp>
    <dsp:sp modelId="{C60567DF-A924-9746-9720-21E091F80C34}">
      <dsp:nvSpPr>
        <dsp:cNvPr id="0" name=""/>
        <dsp:cNvSpPr/>
      </dsp:nvSpPr>
      <dsp:spPr>
        <a:xfrm>
          <a:off x="3137520" y="2873669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Pruebas</a:t>
          </a:r>
        </a:p>
      </dsp:txBody>
      <dsp:txXfrm>
        <a:off x="3296310" y="3032459"/>
        <a:ext cx="766709" cy="766709"/>
      </dsp:txXfrm>
    </dsp:sp>
    <dsp:sp modelId="{E5D77ED6-3446-AE46-9E00-A7FBABED1AE8}">
      <dsp:nvSpPr>
        <dsp:cNvPr id="0" name=""/>
        <dsp:cNvSpPr/>
      </dsp:nvSpPr>
      <dsp:spPr>
        <a:xfrm rot="6942857">
          <a:off x="2582024" y="2537251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 rot="10800000">
        <a:off x="2642955" y="2555801"/>
        <a:ext cx="198307" cy="170509"/>
      </dsp:txXfrm>
    </dsp:sp>
    <dsp:sp modelId="{B90BDA72-D361-7C4B-BFA1-DA57A01968CF}">
      <dsp:nvSpPr>
        <dsp:cNvPr id="0" name=""/>
        <dsp:cNvSpPr/>
      </dsp:nvSpPr>
      <dsp:spPr>
        <a:xfrm>
          <a:off x="1826861" y="2873669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Documentación</a:t>
          </a:r>
        </a:p>
      </dsp:txBody>
      <dsp:txXfrm>
        <a:off x="1985651" y="3032459"/>
        <a:ext cx="766709" cy="766709"/>
      </dsp:txXfrm>
    </dsp:sp>
    <dsp:sp modelId="{62A9ED49-9AD4-334D-AFBC-CAF3975B564E}">
      <dsp:nvSpPr>
        <dsp:cNvPr id="0" name=""/>
        <dsp:cNvSpPr/>
      </dsp:nvSpPr>
      <dsp:spPr>
        <a:xfrm rot="10028571">
          <a:off x="2207103" y="2067115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 rot="10800000">
        <a:off x="2291026" y="2114495"/>
        <a:ext cx="198307" cy="170509"/>
      </dsp:txXfrm>
    </dsp:sp>
    <dsp:sp modelId="{5AE0B22E-6ADE-AD46-8BFC-4776DE75D5FC}">
      <dsp:nvSpPr>
        <dsp:cNvPr id="0" name=""/>
        <dsp:cNvSpPr/>
      </dsp:nvSpPr>
      <dsp:spPr>
        <a:xfrm>
          <a:off x="1009678" y="1848954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Mantenimiento</a:t>
          </a:r>
        </a:p>
      </dsp:txBody>
      <dsp:txXfrm>
        <a:off x="1168468" y="2007744"/>
        <a:ext cx="766709" cy="766709"/>
      </dsp:txXfrm>
    </dsp:sp>
    <dsp:sp modelId="{8F263301-9183-434E-88D6-D0F8FEFED0E7}">
      <dsp:nvSpPr>
        <dsp:cNvPr id="0" name=""/>
        <dsp:cNvSpPr/>
      </dsp:nvSpPr>
      <dsp:spPr>
        <a:xfrm rot="13114286">
          <a:off x="2340911" y="1480864"/>
          <a:ext cx="283295" cy="2841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noProof="0" dirty="0"/>
        </a:p>
      </dsp:txBody>
      <dsp:txXfrm rot="10800000">
        <a:off x="2416628" y="1564195"/>
        <a:ext cx="198307" cy="170509"/>
      </dsp:txXfrm>
    </dsp:sp>
    <dsp:sp modelId="{30650BA4-2A4B-3B4E-82EB-BDA8F766B67E}">
      <dsp:nvSpPr>
        <dsp:cNvPr id="0" name=""/>
        <dsp:cNvSpPr/>
      </dsp:nvSpPr>
      <dsp:spPr>
        <a:xfrm>
          <a:off x="1301327" y="571155"/>
          <a:ext cx="1084289" cy="108428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900" kern="1200" noProof="0" dirty="0"/>
            <a:t>Explotación</a:t>
          </a:r>
        </a:p>
      </dsp:txBody>
      <dsp:txXfrm>
        <a:off x="1460117" y="729945"/>
        <a:ext cx="766709" cy="766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15AFD-3233-41F8-AC1A-CC77C3F24F0C}">
      <dsp:nvSpPr>
        <dsp:cNvPr id="0" name=""/>
        <dsp:cNvSpPr/>
      </dsp:nvSpPr>
      <dsp:spPr>
        <a:xfrm>
          <a:off x="5888315" y="774329"/>
          <a:ext cx="720058" cy="47225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2523"/>
              </a:lnTo>
              <a:lnTo>
                <a:pt x="720058" y="472252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CD80D-8DEE-4076-812B-D546E7AFCD56}">
      <dsp:nvSpPr>
        <dsp:cNvPr id="0" name=""/>
        <dsp:cNvSpPr/>
      </dsp:nvSpPr>
      <dsp:spPr>
        <a:xfrm>
          <a:off x="5888315" y="774329"/>
          <a:ext cx="720058" cy="426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9416"/>
              </a:lnTo>
              <a:lnTo>
                <a:pt x="720058" y="42694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8EAC6-D2B8-4D48-8A56-C37FB19F578A}">
      <dsp:nvSpPr>
        <dsp:cNvPr id="0" name=""/>
        <dsp:cNvSpPr/>
      </dsp:nvSpPr>
      <dsp:spPr>
        <a:xfrm>
          <a:off x="5888315" y="774329"/>
          <a:ext cx="720058" cy="3816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309"/>
              </a:lnTo>
              <a:lnTo>
                <a:pt x="720058" y="38163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703A-3D20-4288-B5DC-8AE4D10D78CA}">
      <dsp:nvSpPr>
        <dsp:cNvPr id="0" name=""/>
        <dsp:cNvSpPr/>
      </dsp:nvSpPr>
      <dsp:spPr>
        <a:xfrm>
          <a:off x="5888315" y="774329"/>
          <a:ext cx="720058" cy="33632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3202"/>
              </a:lnTo>
              <a:lnTo>
                <a:pt x="720058" y="336320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897C9-9776-4479-8B55-7F8DA607CB33}">
      <dsp:nvSpPr>
        <dsp:cNvPr id="0" name=""/>
        <dsp:cNvSpPr/>
      </dsp:nvSpPr>
      <dsp:spPr>
        <a:xfrm>
          <a:off x="5888315" y="774329"/>
          <a:ext cx="720058" cy="291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0095"/>
              </a:lnTo>
              <a:lnTo>
                <a:pt x="720058" y="29100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3610F4-C4FF-4F02-B65F-6FB6F42992C4}">
      <dsp:nvSpPr>
        <dsp:cNvPr id="0" name=""/>
        <dsp:cNvSpPr/>
      </dsp:nvSpPr>
      <dsp:spPr>
        <a:xfrm>
          <a:off x="5888315" y="774329"/>
          <a:ext cx="720058" cy="245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988"/>
              </a:lnTo>
              <a:lnTo>
                <a:pt x="720058" y="2456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5975C-66D9-4E86-BEB4-70CB15BE9E7C}">
      <dsp:nvSpPr>
        <dsp:cNvPr id="0" name=""/>
        <dsp:cNvSpPr/>
      </dsp:nvSpPr>
      <dsp:spPr>
        <a:xfrm>
          <a:off x="5888315" y="774329"/>
          <a:ext cx="720058" cy="200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881"/>
              </a:lnTo>
              <a:lnTo>
                <a:pt x="720058" y="2003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AF81F-ADB4-4EF0-BBB3-F99639569EF8}">
      <dsp:nvSpPr>
        <dsp:cNvPr id="0" name=""/>
        <dsp:cNvSpPr/>
      </dsp:nvSpPr>
      <dsp:spPr>
        <a:xfrm>
          <a:off x="5888315" y="774329"/>
          <a:ext cx="720058" cy="155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74"/>
              </a:lnTo>
              <a:lnTo>
                <a:pt x="720058" y="155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A4D4F-533B-46F9-B263-BE583AF3AB8D}">
      <dsp:nvSpPr>
        <dsp:cNvPr id="0" name=""/>
        <dsp:cNvSpPr/>
      </dsp:nvSpPr>
      <dsp:spPr>
        <a:xfrm>
          <a:off x="5888315" y="774329"/>
          <a:ext cx="720058" cy="109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67"/>
              </a:lnTo>
              <a:lnTo>
                <a:pt x="720058" y="109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465E4-6125-46C3-95FD-3DFF7A7D37D6}">
      <dsp:nvSpPr>
        <dsp:cNvPr id="0" name=""/>
        <dsp:cNvSpPr/>
      </dsp:nvSpPr>
      <dsp:spPr>
        <a:xfrm>
          <a:off x="5888315" y="774329"/>
          <a:ext cx="720058" cy="644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560"/>
              </a:lnTo>
              <a:lnTo>
                <a:pt x="720058" y="6445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64247-77C6-4CB5-8D24-295047FB0F6F}">
      <dsp:nvSpPr>
        <dsp:cNvPr id="0" name=""/>
        <dsp:cNvSpPr/>
      </dsp:nvSpPr>
      <dsp:spPr>
        <a:xfrm>
          <a:off x="5888315" y="774329"/>
          <a:ext cx="707736" cy="19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53"/>
              </a:lnTo>
              <a:lnTo>
                <a:pt x="707736" y="191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BACFE-EFE6-494F-AC42-BCDE30EABA76}">
      <dsp:nvSpPr>
        <dsp:cNvPr id="0" name=""/>
        <dsp:cNvSpPr/>
      </dsp:nvSpPr>
      <dsp:spPr>
        <a:xfrm>
          <a:off x="3790188" y="321222"/>
          <a:ext cx="2098127" cy="13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008"/>
              </a:lnTo>
              <a:lnTo>
                <a:pt x="2098127" y="67008"/>
              </a:lnTo>
              <a:lnTo>
                <a:pt x="2098127" y="134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2753D-050D-440E-B50A-D0BB37B78DA0}">
      <dsp:nvSpPr>
        <dsp:cNvPr id="0" name=""/>
        <dsp:cNvSpPr/>
      </dsp:nvSpPr>
      <dsp:spPr>
        <a:xfrm>
          <a:off x="3867142" y="774329"/>
          <a:ext cx="601449" cy="2910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0095"/>
              </a:lnTo>
              <a:lnTo>
                <a:pt x="601449" y="29100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A860-D092-45B8-A817-DE827CF9A7D1}">
      <dsp:nvSpPr>
        <dsp:cNvPr id="0" name=""/>
        <dsp:cNvSpPr/>
      </dsp:nvSpPr>
      <dsp:spPr>
        <a:xfrm>
          <a:off x="3867142" y="774329"/>
          <a:ext cx="601449" cy="2456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988"/>
              </a:lnTo>
              <a:lnTo>
                <a:pt x="601449" y="24569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F9024-D8B9-422F-ABB0-5CA8E2BBE9EE}">
      <dsp:nvSpPr>
        <dsp:cNvPr id="0" name=""/>
        <dsp:cNvSpPr/>
      </dsp:nvSpPr>
      <dsp:spPr>
        <a:xfrm>
          <a:off x="3867142" y="774329"/>
          <a:ext cx="601449" cy="200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881"/>
              </a:lnTo>
              <a:lnTo>
                <a:pt x="601449" y="2003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C04DE-689E-44CF-A6EE-4508A4A497EA}">
      <dsp:nvSpPr>
        <dsp:cNvPr id="0" name=""/>
        <dsp:cNvSpPr/>
      </dsp:nvSpPr>
      <dsp:spPr>
        <a:xfrm>
          <a:off x="3867142" y="774329"/>
          <a:ext cx="601449" cy="155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74"/>
              </a:lnTo>
              <a:lnTo>
                <a:pt x="601449" y="155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16306-6E5E-4839-A170-9C5D882282C8}">
      <dsp:nvSpPr>
        <dsp:cNvPr id="0" name=""/>
        <dsp:cNvSpPr/>
      </dsp:nvSpPr>
      <dsp:spPr>
        <a:xfrm>
          <a:off x="3867142" y="774329"/>
          <a:ext cx="601449" cy="109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67"/>
              </a:lnTo>
              <a:lnTo>
                <a:pt x="601449" y="109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39852-33B3-4286-9028-E666D8EAE2B5}">
      <dsp:nvSpPr>
        <dsp:cNvPr id="0" name=""/>
        <dsp:cNvSpPr/>
      </dsp:nvSpPr>
      <dsp:spPr>
        <a:xfrm>
          <a:off x="3867142" y="774329"/>
          <a:ext cx="601449" cy="644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560"/>
              </a:lnTo>
              <a:lnTo>
                <a:pt x="601449" y="6445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32A60-3FDB-418F-9DC3-0A743FB6A750}">
      <dsp:nvSpPr>
        <dsp:cNvPr id="0" name=""/>
        <dsp:cNvSpPr/>
      </dsp:nvSpPr>
      <dsp:spPr>
        <a:xfrm>
          <a:off x="3867142" y="774329"/>
          <a:ext cx="601449" cy="19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53"/>
              </a:lnTo>
              <a:lnTo>
                <a:pt x="601449" y="191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33584-5B50-4C82-93F3-28D8A43F5E49}">
      <dsp:nvSpPr>
        <dsp:cNvPr id="0" name=""/>
        <dsp:cNvSpPr/>
      </dsp:nvSpPr>
      <dsp:spPr>
        <a:xfrm>
          <a:off x="3744468" y="321222"/>
          <a:ext cx="91440" cy="13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08"/>
              </a:lnTo>
              <a:lnTo>
                <a:pt x="122674" y="67008"/>
              </a:lnTo>
              <a:lnTo>
                <a:pt x="122674" y="134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AD236-8F76-4BC0-9A72-B27EC18D639C}">
      <dsp:nvSpPr>
        <dsp:cNvPr id="0" name=""/>
        <dsp:cNvSpPr/>
      </dsp:nvSpPr>
      <dsp:spPr>
        <a:xfrm>
          <a:off x="1769015" y="774329"/>
          <a:ext cx="821267" cy="200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3881"/>
              </a:lnTo>
              <a:lnTo>
                <a:pt x="821267" y="20038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4960B-6670-400D-9BBD-89A6FB5DAC0B}">
      <dsp:nvSpPr>
        <dsp:cNvPr id="0" name=""/>
        <dsp:cNvSpPr/>
      </dsp:nvSpPr>
      <dsp:spPr>
        <a:xfrm>
          <a:off x="1769015" y="774329"/>
          <a:ext cx="821267" cy="155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74"/>
              </a:lnTo>
              <a:lnTo>
                <a:pt x="821267" y="15507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5D203-90CC-4BAB-8B7B-3B504D403F24}">
      <dsp:nvSpPr>
        <dsp:cNvPr id="0" name=""/>
        <dsp:cNvSpPr/>
      </dsp:nvSpPr>
      <dsp:spPr>
        <a:xfrm>
          <a:off x="1769015" y="774329"/>
          <a:ext cx="821267" cy="1097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67"/>
              </a:lnTo>
              <a:lnTo>
                <a:pt x="821267" y="10976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6D0F6-0C20-4C26-8909-861A185B68C5}">
      <dsp:nvSpPr>
        <dsp:cNvPr id="0" name=""/>
        <dsp:cNvSpPr/>
      </dsp:nvSpPr>
      <dsp:spPr>
        <a:xfrm>
          <a:off x="1769015" y="774329"/>
          <a:ext cx="821267" cy="644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560"/>
              </a:lnTo>
              <a:lnTo>
                <a:pt x="821267" y="6445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1E125-8445-4054-9337-F8E0A6648924}">
      <dsp:nvSpPr>
        <dsp:cNvPr id="0" name=""/>
        <dsp:cNvSpPr/>
      </dsp:nvSpPr>
      <dsp:spPr>
        <a:xfrm>
          <a:off x="1769015" y="774329"/>
          <a:ext cx="821267" cy="191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453"/>
              </a:lnTo>
              <a:lnTo>
                <a:pt x="821267" y="1914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84409-5F7D-4056-B2E5-0CA8EC2E3473}">
      <dsp:nvSpPr>
        <dsp:cNvPr id="0" name=""/>
        <dsp:cNvSpPr/>
      </dsp:nvSpPr>
      <dsp:spPr>
        <a:xfrm>
          <a:off x="1769015" y="321222"/>
          <a:ext cx="2021172" cy="134017"/>
        </a:xfrm>
        <a:custGeom>
          <a:avLst/>
          <a:gdLst/>
          <a:ahLst/>
          <a:cxnLst/>
          <a:rect l="0" t="0" r="0" b="0"/>
          <a:pathLst>
            <a:path>
              <a:moveTo>
                <a:pt x="2021172" y="0"/>
              </a:moveTo>
              <a:lnTo>
                <a:pt x="2021172" y="67008"/>
              </a:lnTo>
              <a:lnTo>
                <a:pt x="0" y="67008"/>
              </a:lnTo>
              <a:lnTo>
                <a:pt x="0" y="1340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A54421-1E74-44A6-A447-D2A0A2A329AF}">
      <dsp:nvSpPr>
        <dsp:cNvPr id="0" name=""/>
        <dsp:cNvSpPr/>
      </dsp:nvSpPr>
      <dsp:spPr>
        <a:xfrm>
          <a:off x="3147696" y="2133"/>
          <a:ext cx="1284982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2F2FC-2914-4422-8343-1415455DCA2C}">
      <dsp:nvSpPr>
        <dsp:cNvPr id="0" name=""/>
        <dsp:cNvSpPr/>
      </dsp:nvSpPr>
      <dsp:spPr>
        <a:xfrm>
          <a:off x="3147696" y="2133"/>
          <a:ext cx="1284982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C6DAB-BD33-4849-B564-E332B474F0F8}">
      <dsp:nvSpPr>
        <dsp:cNvPr id="0" name=""/>
        <dsp:cNvSpPr/>
      </dsp:nvSpPr>
      <dsp:spPr>
        <a:xfrm>
          <a:off x="2505205" y="59569"/>
          <a:ext cx="2569965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Design Patterns</a:t>
          </a:r>
        </a:p>
      </dsp:txBody>
      <dsp:txXfrm>
        <a:off x="2505205" y="59569"/>
        <a:ext cx="2569965" cy="204217"/>
      </dsp:txXfrm>
    </dsp:sp>
    <dsp:sp modelId="{48A67606-A538-4C01-93B8-E54475AD4CF2}">
      <dsp:nvSpPr>
        <dsp:cNvPr id="0" name=""/>
        <dsp:cNvSpPr/>
      </dsp:nvSpPr>
      <dsp:spPr>
        <a:xfrm>
          <a:off x="1201007" y="455240"/>
          <a:ext cx="113601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7CDB1-CEB6-4687-8A15-82925E918575}">
      <dsp:nvSpPr>
        <dsp:cNvPr id="0" name=""/>
        <dsp:cNvSpPr/>
      </dsp:nvSpPr>
      <dsp:spPr>
        <a:xfrm>
          <a:off x="1201007" y="455240"/>
          <a:ext cx="113601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90016-400D-4ECD-B20B-33CA451CEC65}">
      <dsp:nvSpPr>
        <dsp:cNvPr id="0" name=""/>
        <dsp:cNvSpPr/>
      </dsp:nvSpPr>
      <dsp:spPr>
        <a:xfrm>
          <a:off x="632999" y="512676"/>
          <a:ext cx="227203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Creational</a:t>
          </a:r>
        </a:p>
      </dsp:txBody>
      <dsp:txXfrm>
        <a:off x="632999" y="512676"/>
        <a:ext cx="2272031" cy="204217"/>
      </dsp:txXfrm>
    </dsp:sp>
    <dsp:sp modelId="{0C0F367E-1245-4536-8EFB-8A9A55C07ABB}">
      <dsp:nvSpPr>
        <dsp:cNvPr id="0" name=""/>
        <dsp:cNvSpPr/>
      </dsp:nvSpPr>
      <dsp:spPr>
        <a:xfrm>
          <a:off x="2497290" y="908347"/>
          <a:ext cx="77494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FF8F4-6D11-47F4-8411-351B0762CEF8}">
      <dsp:nvSpPr>
        <dsp:cNvPr id="0" name=""/>
        <dsp:cNvSpPr/>
      </dsp:nvSpPr>
      <dsp:spPr>
        <a:xfrm>
          <a:off x="2497290" y="908347"/>
          <a:ext cx="77494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E483D-8F4C-4A4B-863C-0A7CECE77379}">
      <dsp:nvSpPr>
        <dsp:cNvPr id="0" name=""/>
        <dsp:cNvSpPr/>
      </dsp:nvSpPr>
      <dsp:spPr>
        <a:xfrm>
          <a:off x="2109819" y="965783"/>
          <a:ext cx="154988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Abstract Factory</a:t>
          </a:r>
        </a:p>
      </dsp:txBody>
      <dsp:txXfrm>
        <a:off x="2109819" y="965783"/>
        <a:ext cx="1549881" cy="204217"/>
      </dsp:txXfrm>
    </dsp:sp>
    <dsp:sp modelId="{1C4D80B2-3CA1-4294-A307-275CC22D953A}">
      <dsp:nvSpPr>
        <dsp:cNvPr id="0" name=""/>
        <dsp:cNvSpPr/>
      </dsp:nvSpPr>
      <dsp:spPr>
        <a:xfrm>
          <a:off x="2497290" y="1361454"/>
          <a:ext cx="77494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A20D1-CF88-42CB-B8D0-A17C3723A61C}">
      <dsp:nvSpPr>
        <dsp:cNvPr id="0" name=""/>
        <dsp:cNvSpPr/>
      </dsp:nvSpPr>
      <dsp:spPr>
        <a:xfrm>
          <a:off x="2497290" y="1361454"/>
          <a:ext cx="77494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E2373C-F513-4F9D-B36C-2BC598682AE7}">
      <dsp:nvSpPr>
        <dsp:cNvPr id="0" name=""/>
        <dsp:cNvSpPr/>
      </dsp:nvSpPr>
      <dsp:spPr>
        <a:xfrm>
          <a:off x="2109819" y="1418890"/>
          <a:ext cx="154988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Builder patterns</a:t>
          </a:r>
        </a:p>
      </dsp:txBody>
      <dsp:txXfrm>
        <a:off x="2109819" y="1418890"/>
        <a:ext cx="1549881" cy="204217"/>
      </dsp:txXfrm>
    </dsp:sp>
    <dsp:sp modelId="{95AC49BD-9C07-4C13-9B05-CFE80FE7484F}">
      <dsp:nvSpPr>
        <dsp:cNvPr id="0" name=""/>
        <dsp:cNvSpPr/>
      </dsp:nvSpPr>
      <dsp:spPr>
        <a:xfrm>
          <a:off x="2497290" y="1814561"/>
          <a:ext cx="77494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95C02-E18E-422B-A053-2F4D13267B14}">
      <dsp:nvSpPr>
        <dsp:cNvPr id="0" name=""/>
        <dsp:cNvSpPr/>
      </dsp:nvSpPr>
      <dsp:spPr>
        <a:xfrm>
          <a:off x="2497290" y="1814561"/>
          <a:ext cx="77494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BDF66-2AF2-4B65-A691-13F5539918AC}">
      <dsp:nvSpPr>
        <dsp:cNvPr id="0" name=""/>
        <dsp:cNvSpPr/>
      </dsp:nvSpPr>
      <dsp:spPr>
        <a:xfrm>
          <a:off x="2109819" y="1871997"/>
          <a:ext cx="154988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Factory method</a:t>
          </a:r>
        </a:p>
      </dsp:txBody>
      <dsp:txXfrm>
        <a:off x="2109819" y="1871997"/>
        <a:ext cx="1549881" cy="204217"/>
      </dsp:txXfrm>
    </dsp:sp>
    <dsp:sp modelId="{3DE62C9B-1A9E-4A5E-94BF-6C7D2A4E7718}">
      <dsp:nvSpPr>
        <dsp:cNvPr id="0" name=""/>
        <dsp:cNvSpPr/>
      </dsp:nvSpPr>
      <dsp:spPr>
        <a:xfrm>
          <a:off x="2497290" y="2267668"/>
          <a:ext cx="77494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3D3E0-3A15-4B28-8F44-08DE214BCDF8}">
      <dsp:nvSpPr>
        <dsp:cNvPr id="0" name=""/>
        <dsp:cNvSpPr/>
      </dsp:nvSpPr>
      <dsp:spPr>
        <a:xfrm>
          <a:off x="2497290" y="2267668"/>
          <a:ext cx="77494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8D889-C0AD-4D98-9A41-710E95038862}">
      <dsp:nvSpPr>
        <dsp:cNvPr id="0" name=""/>
        <dsp:cNvSpPr/>
      </dsp:nvSpPr>
      <dsp:spPr>
        <a:xfrm>
          <a:off x="2109819" y="2325104"/>
          <a:ext cx="154988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Prototype</a:t>
          </a:r>
        </a:p>
      </dsp:txBody>
      <dsp:txXfrm>
        <a:off x="2109819" y="2325104"/>
        <a:ext cx="1549881" cy="204217"/>
      </dsp:txXfrm>
    </dsp:sp>
    <dsp:sp modelId="{DD86014B-A47A-464F-8141-F2BB3454676E}">
      <dsp:nvSpPr>
        <dsp:cNvPr id="0" name=""/>
        <dsp:cNvSpPr/>
      </dsp:nvSpPr>
      <dsp:spPr>
        <a:xfrm>
          <a:off x="2497290" y="2720775"/>
          <a:ext cx="77494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BC75A-D728-41AF-A7D4-DDD8F7EC9CC8}">
      <dsp:nvSpPr>
        <dsp:cNvPr id="0" name=""/>
        <dsp:cNvSpPr/>
      </dsp:nvSpPr>
      <dsp:spPr>
        <a:xfrm>
          <a:off x="2497290" y="2720775"/>
          <a:ext cx="77494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0088D-8FEC-443B-9DB6-75B98B1E999F}">
      <dsp:nvSpPr>
        <dsp:cNvPr id="0" name=""/>
        <dsp:cNvSpPr/>
      </dsp:nvSpPr>
      <dsp:spPr>
        <a:xfrm>
          <a:off x="2109819" y="2778211"/>
          <a:ext cx="154988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Singleton</a:t>
          </a:r>
        </a:p>
      </dsp:txBody>
      <dsp:txXfrm>
        <a:off x="2109819" y="2778211"/>
        <a:ext cx="1549881" cy="204217"/>
      </dsp:txXfrm>
    </dsp:sp>
    <dsp:sp modelId="{1D9745CD-4926-4584-806A-5FDD91C096C4}">
      <dsp:nvSpPr>
        <dsp:cNvPr id="0" name=""/>
        <dsp:cNvSpPr/>
      </dsp:nvSpPr>
      <dsp:spPr>
        <a:xfrm>
          <a:off x="3453095" y="455240"/>
          <a:ext cx="828094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80573-B295-4AFC-8927-A87D0E346FC2}">
      <dsp:nvSpPr>
        <dsp:cNvPr id="0" name=""/>
        <dsp:cNvSpPr/>
      </dsp:nvSpPr>
      <dsp:spPr>
        <a:xfrm>
          <a:off x="3453095" y="455240"/>
          <a:ext cx="828094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906F4-540B-4DE1-8816-37D1FB4D769D}">
      <dsp:nvSpPr>
        <dsp:cNvPr id="0" name=""/>
        <dsp:cNvSpPr/>
      </dsp:nvSpPr>
      <dsp:spPr>
        <a:xfrm>
          <a:off x="3039048" y="512676"/>
          <a:ext cx="1656188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Structural</a:t>
          </a:r>
        </a:p>
      </dsp:txBody>
      <dsp:txXfrm>
        <a:off x="3039048" y="512676"/>
        <a:ext cx="1656188" cy="204217"/>
      </dsp:txXfrm>
    </dsp:sp>
    <dsp:sp modelId="{D57E8957-66C7-4FEB-9CF7-5D9F33726CBA}">
      <dsp:nvSpPr>
        <dsp:cNvPr id="0" name=""/>
        <dsp:cNvSpPr/>
      </dsp:nvSpPr>
      <dsp:spPr>
        <a:xfrm>
          <a:off x="4400265" y="908347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D3268-B59B-4713-BC48-57E720698FAA}">
      <dsp:nvSpPr>
        <dsp:cNvPr id="0" name=""/>
        <dsp:cNvSpPr/>
      </dsp:nvSpPr>
      <dsp:spPr>
        <a:xfrm>
          <a:off x="4400265" y="908347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ED33-0051-4299-927E-052A87818937}">
      <dsp:nvSpPr>
        <dsp:cNvPr id="0" name=""/>
        <dsp:cNvSpPr/>
      </dsp:nvSpPr>
      <dsp:spPr>
        <a:xfrm>
          <a:off x="4115571" y="965783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Bridge</a:t>
          </a:r>
        </a:p>
      </dsp:txBody>
      <dsp:txXfrm>
        <a:off x="4115571" y="965783"/>
        <a:ext cx="1138779" cy="204217"/>
      </dsp:txXfrm>
    </dsp:sp>
    <dsp:sp modelId="{153BA2FC-9B51-49A1-BE94-DD3CE07DF7FF}">
      <dsp:nvSpPr>
        <dsp:cNvPr id="0" name=""/>
        <dsp:cNvSpPr/>
      </dsp:nvSpPr>
      <dsp:spPr>
        <a:xfrm>
          <a:off x="4400265" y="1361454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9A179-47BE-46AD-AB37-4D3C9888BF22}">
      <dsp:nvSpPr>
        <dsp:cNvPr id="0" name=""/>
        <dsp:cNvSpPr/>
      </dsp:nvSpPr>
      <dsp:spPr>
        <a:xfrm>
          <a:off x="4400265" y="1361454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A7A70-DF73-41F7-903D-95E89AFD9EFA}">
      <dsp:nvSpPr>
        <dsp:cNvPr id="0" name=""/>
        <dsp:cNvSpPr/>
      </dsp:nvSpPr>
      <dsp:spPr>
        <a:xfrm>
          <a:off x="4115571" y="1418890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Structural</a:t>
          </a:r>
        </a:p>
      </dsp:txBody>
      <dsp:txXfrm>
        <a:off x="4115571" y="1418890"/>
        <a:ext cx="1138779" cy="204217"/>
      </dsp:txXfrm>
    </dsp:sp>
    <dsp:sp modelId="{3105E3D0-DF1D-4D5B-8062-BDB470460EED}">
      <dsp:nvSpPr>
        <dsp:cNvPr id="0" name=""/>
        <dsp:cNvSpPr/>
      </dsp:nvSpPr>
      <dsp:spPr>
        <a:xfrm>
          <a:off x="4400265" y="1814561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56BFC-7460-4E9F-B0B9-85BA0CEE2B16}">
      <dsp:nvSpPr>
        <dsp:cNvPr id="0" name=""/>
        <dsp:cNvSpPr/>
      </dsp:nvSpPr>
      <dsp:spPr>
        <a:xfrm>
          <a:off x="4400265" y="1814561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22971-3CFA-4F84-9943-772A8F732D17}">
      <dsp:nvSpPr>
        <dsp:cNvPr id="0" name=""/>
        <dsp:cNvSpPr/>
      </dsp:nvSpPr>
      <dsp:spPr>
        <a:xfrm>
          <a:off x="4115571" y="1871997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Decorator</a:t>
          </a:r>
        </a:p>
      </dsp:txBody>
      <dsp:txXfrm>
        <a:off x="4115571" y="1871997"/>
        <a:ext cx="1138779" cy="204217"/>
      </dsp:txXfrm>
    </dsp:sp>
    <dsp:sp modelId="{22CBEBA5-5EFB-4827-BAAA-7CFABCC5E98E}">
      <dsp:nvSpPr>
        <dsp:cNvPr id="0" name=""/>
        <dsp:cNvSpPr/>
      </dsp:nvSpPr>
      <dsp:spPr>
        <a:xfrm>
          <a:off x="4400265" y="2267668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32E98-B291-4BDD-B7FA-4580E008F819}">
      <dsp:nvSpPr>
        <dsp:cNvPr id="0" name=""/>
        <dsp:cNvSpPr/>
      </dsp:nvSpPr>
      <dsp:spPr>
        <a:xfrm>
          <a:off x="4400265" y="2267668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BB294-3E58-4938-974C-9AB22226BFEA}">
      <dsp:nvSpPr>
        <dsp:cNvPr id="0" name=""/>
        <dsp:cNvSpPr/>
      </dsp:nvSpPr>
      <dsp:spPr>
        <a:xfrm>
          <a:off x="4115571" y="2325104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Facade</a:t>
          </a:r>
        </a:p>
      </dsp:txBody>
      <dsp:txXfrm>
        <a:off x="4115571" y="2325104"/>
        <a:ext cx="1138779" cy="204217"/>
      </dsp:txXfrm>
    </dsp:sp>
    <dsp:sp modelId="{6346BF15-DDFE-4146-AC7F-F20807C09780}">
      <dsp:nvSpPr>
        <dsp:cNvPr id="0" name=""/>
        <dsp:cNvSpPr/>
      </dsp:nvSpPr>
      <dsp:spPr>
        <a:xfrm>
          <a:off x="4400265" y="2720775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002BE-7EF7-4156-8D39-F85575ECCBAB}">
      <dsp:nvSpPr>
        <dsp:cNvPr id="0" name=""/>
        <dsp:cNvSpPr/>
      </dsp:nvSpPr>
      <dsp:spPr>
        <a:xfrm>
          <a:off x="4400265" y="2720775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CECDF-BD6B-438E-AA5A-A3E710B8A0A1}">
      <dsp:nvSpPr>
        <dsp:cNvPr id="0" name=""/>
        <dsp:cNvSpPr/>
      </dsp:nvSpPr>
      <dsp:spPr>
        <a:xfrm>
          <a:off x="4115571" y="2778211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Flyweight</a:t>
          </a:r>
        </a:p>
      </dsp:txBody>
      <dsp:txXfrm>
        <a:off x="4115571" y="2778211"/>
        <a:ext cx="1138779" cy="204217"/>
      </dsp:txXfrm>
    </dsp:sp>
    <dsp:sp modelId="{0F2F013A-0BF7-4C15-913F-8F4015250AF7}">
      <dsp:nvSpPr>
        <dsp:cNvPr id="0" name=""/>
        <dsp:cNvSpPr/>
      </dsp:nvSpPr>
      <dsp:spPr>
        <a:xfrm>
          <a:off x="4400265" y="3173882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0596D-58E6-49A4-A711-80A5AE832525}">
      <dsp:nvSpPr>
        <dsp:cNvPr id="0" name=""/>
        <dsp:cNvSpPr/>
      </dsp:nvSpPr>
      <dsp:spPr>
        <a:xfrm>
          <a:off x="4400265" y="3173882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56F60-1A9B-464F-9CE8-D434A8214682}">
      <dsp:nvSpPr>
        <dsp:cNvPr id="0" name=""/>
        <dsp:cNvSpPr/>
      </dsp:nvSpPr>
      <dsp:spPr>
        <a:xfrm>
          <a:off x="4115571" y="3231318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Proxy</a:t>
          </a:r>
        </a:p>
      </dsp:txBody>
      <dsp:txXfrm>
        <a:off x="4115571" y="3231318"/>
        <a:ext cx="1138779" cy="204217"/>
      </dsp:txXfrm>
    </dsp:sp>
    <dsp:sp modelId="{DE3830C6-E50F-4C1B-AAAA-B91265A3EF99}">
      <dsp:nvSpPr>
        <dsp:cNvPr id="0" name=""/>
        <dsp:cNvSpPr/>
      </dsp:nvSpPr>
      <dsp:spPr>
        <a:xfrm>
          <a:off x="4400265" y="3626989"/>
          <a:ext cx="569389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7CEB6-F9B0-48B3-AE26-641D5AE9E08D}">
      <dsp:nvSpPr>
        <dsp:cNvPr id="0" name=""/>
        <dsp:cNvSpPr/>
      </dsp:nvSpPr>
      <dsp:spPr>
        <a:xfrm>
          <a:off x="4400265" y="3626989"/>
          <a:ext cx="569389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8E4AC-9234-4926-AB3A-137237172E2F}">
      <dsp:nvSpPr>
        <dsp:cNvPr id="0" name=""/>
        <dsp:cNvSpPr/>
      </dsp:nvSpPr>
      <dsp:spPr>
        <a:xfrm>
          <a:off x="4115571" y="3684425"/>
          <a:ext cx="1138779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Adapter</a:t>
          </a:r>
        </a:p>
      </dsp:txBody>
      <dsp:txXfrm>
        <a:off x="4115571" y="3684425"/>
        <a:ext cx="1138779" cy="204217"/>
      </dsp:txXfrm>
    </dsp:sp>
    <dsp:sp modelId="{5B93848F-2E1A-483A-A362-5128BECD3268}">
      <dsp:nvSpPr>
        <dsp:cNvPr id="0" name=""/>
        <dsp:cNvSpPr/>
      </dsp:nvSpPr>
      <dsp:spPr>
        <a:xfrm>
          <a:off x="5358785" y="455240"/>
          <a:ext cx="1059060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A5B50-4551-4F7C-B4B9-338D7152F3DD}">
      <dsp:nvSpPr>
        <dsp:cNvPr id="0" name=""/>
        <dsp:cNvSpPr/>
      </dsp:nvSpPr>
      <dsp:spPr>
        <a:xfrm>
          <a:off x="5358785" y="455240"/>
          <a:ext cx="1059060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C7A83-8A81-47A2-A938-CBE3C8C99644}">
      <dsp:nvSpPr>
        <dsp:cNvPr id="0" name=""/>
        <dsp:cNvSpPr/>
      </dsp:nvSpPr>
      <dsp:spPr>
        <a:xfrm>
          <a:off x="4829254" y="512676"/>
          <a:ext cx="2118121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Behavior</a:t>
          </a:r>
        </a:p>
      </dsp:txBody>
      <dsp:txXfrm>
        <a:off x="4829254" y="512676"/>
        <a:ext cx="2118121" cy="204217"/>
      </dsp:txXfrm>
    </dsp:sp>
    <dsp:sp modelId="{76A4CC33-A591-4843-A8D5-83FC4339BA3F}">
      <dsp:nvSpPr>
        <dsp:cNvPr id="0" name=""/>
        <dsp:cNvSpPr/>
      </dsp:nvSpPr>
      <dsp:spPr>
        <a:xfrm>
          <a:off x="6520565" y="908347"/>
          <a:ext cx="629062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11F36-EE44-481E-AFCC-EAD0C4CC514B}">
      <dsp:nvSpPr>
        <dsp:cNvPr id="0" name=""/>
        <dsp:cNvSpPr/>
      </dsp:nvSpPr>
      <dsp:spPr>
        <a:xfrm>
          <a:off x="6520565" y="908347"/>
          <a:ext cx="629062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AA449-B293-472D-8278-4B826688098F}">
      <dsp:nvSpPr>
        <dsp:cNvPr id="0" name=""/>
        <dsp:cNvSpPr/>
      </dsp:nvSpPr>
      <dsp:spPr>
        <a:xfrm>
          <a:off x="6206034" y="965783"/>
          <a:ext cx="1258124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Chain of responsibility</a:t>
          </a:r>
        </a:p>
      </dsp:txBody>
      <dsp:txXfrm>
        <a:off x="6206034" y="965783"/>
        <a:ext cx="1258124" cy="204217"/>
      </dsp:txXfrm>
    </dsp:sp>
    <dsp:sp modelId="{3CCF3267-7769-4904-BC46-4E052056185F}">
      <dsp:nvSpPr>
        <dsp:cNvPr id="0" name=""/>
        <dsp:cNvSpPr/>
      </dsp:nvSpPr>
      <dsp:spPr>
        <a:xfrm>
          <a:off x="6530501" y="1361454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6838D-48CD-4183-B9DA-156204C9FCF0}">
      <dsp:nvSpPr>
        <dsp:cNvPr id="0" name=""/>
        <dsp:cNvSpPr/>
      </dsp:nvSpPr>
      <dsp:spPr>
        <a:xfrm>
          <a:off x="6530501" y="1361454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50B3A-279F-4AAE-A3FC-4BDEB35ADA8D}">
      <dsp:nvSpPr>
        <dsp:cNvPr id="0" name=""/>
        <dsp:cNvSpPr/>
      </dsp:nvSpPr>
      <dsp:spPr>
        <a:xfrm>
          <a:off x="6206034" y="1418890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Command</a:t>
          </a:r>
        </a:p>
      </dsp:txBody>
      <dsp:txXfrm>
        <a:off x="6206034" y="1418890"/>
        <a:ext cx="1297870" cy="204217"/>
      </dsp:txXfrm>
    </dsp:sp>
    <dsp:sp modelId="{B4969DAE-2E77-4020-8B4B-DF552BCAD6D0}">
      <dsp:nvSpPr>
        <dsp:cNvPr id="0" name=""/>
        <dsp:cNvSpPr/>
      </dsp:nvSpPr>
      <dsp:spPr>
        <a:xfrm>
          <a:off x="6530501" y="1814561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467DD-3F76-4C67-BFEE-6787EB27B97A}">
      <dsp:nvSpPr>
        <dsp:cNvPr id="0" name=""/>
        <dsp:cNvSpPr/>
      </dsp:nvSpPr>
      <dsp:spPr>
        <a:xfrm>
          <a:off x="6530501" y="1814561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1EB7C-7611-4135-9E09-909D8CBF5474}">
      <dsp:nvSpPr>
        <dsp:cNvPr id="0" name=""/>
        <dsp:cNvSpPr/>
      </dsp:nvSpPr>
      <dsp:spPr>
        <a:xfrm>
          <a:off x="6206034" y="1871997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Interpreter</a:t>
          </a:r>
        </a:p>
      </dsp:txBody>
      <dsp:txXfrm>
        <a:off x="6206034" y="1871997"/>
        <a:ext cx="1297870" cy="204217"/>
      </dsp:txXfrm>
    </dsp:sp>
    <dsp:sp modelId="{A699165A-AA23-4875-A7A0-B2D8009E7B29}">
      <dsp:nvSpPr>
        <dsp:cNvPr id="0" name=""/>
        <dsp:cNvSpPr/>
      </dsp:nvSpPr>
      <dsp:spPr>
        <a:xfrm>
          <a:off x="6530501" y="2267668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EE408-55F5-468B-AE4A-99998A85E6C2}">
      <dsp:nvSpPr>
        <dsp:cNvPr id="0" name=""/>
        <dsp:cNvSpPr/>
      </dsp:nvSpPr>
      <dsp:spPr>
        <a:xfrm>
          <a:off x="6530501" y="2267668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B5DB2-E845-4654-9FF5-4AFE22A69DD7}">
      <dsp:nvSpPr>
        <dsp:cNvPr id="0" name=""/>
        <dsp:cNvSpPr/>
      </dsp:nvSpPr>
      <dsp:spPr>
        <a:xfrm>
          <a:off x="6206034" y="2325104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Iterator</a:t>
          </a:r>
        </a:p>
      </dsp:txBody>
      <dsp:txXfrm>
        <a:off x="6206034" y="2325104"/>
        <a:ext cx="1297870" cy="204217"/>
      </dsp:txXfrm>
    </dsp:sp>
    <dsp:sp modelId="{B5787CC2-182A-4EA9-9739-C5AE6CF66AAA}">
      <dsp:nvSpPr>
        <dsp:cNvPr id="0" name=""/>
        <dsp:cNvSpPr/>
      </dsp:nvSpPr>
      <dsp:spPr>
        <a:xfrm>
          <a:off x="6530501" y="2720775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311D9-9D31-4466-B7B5-89F297C7C69F}">
      <dsp:nvSpPr>
        <dsp:cNvPr id="0" name=""/>
        <dsp:cNvSpPr/>
      </dsp:nvSpPr>
      <dsp:spPr>
        <a:xfrm>
          <a:off x="6530501" y="2720775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092F7-00E4-494D-A50D-B3587C19F394}">
      <dsp:nvSpPr>
        <dsp:cNvPr id="0" name=""/>
        <dsp:cNvSpPr/>
      </dsp:nvSpPr>
      <dsp:spPr>
        <a:xfrm>
          <a:off x="6206034" y="2778211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Mediator</a:t>
          </a:r>
        </a:p>
      </dsp:txBody>
      <dsp:txXfrm>
        <a:off x="6206034" y="2778211"/>
        <a:ext cx="1297870" cy="204217"/>
      </dsp:txXfrm>
    </dsp:sp>
    <dsp:sp modelId="{B3E1303C-9D16-46FE-947C-00DEF523DE49}">
      <dsp:nvSpPr>
        <dsp:cNvPr id="0" name=""/>
        <dsp:cNvSpPr/>
      </dsp:nvSpPr>
      <dsp:spPr>
        <a:xfrm>
          <a:off x="6530501" y="3173882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C8AE-2D60-4CF0-A18D-A008B77C379A}">
      <dsp:nvSpPr>
        <dsp:cNvPr id="0" name=""/>
        <dsp:cNvSpPr/>
      </dsp:nvSpPr>
      <dsp:spPr>
        <a:xfrm>
          <a:off x="6530501" y="3173882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571B-E12C-4518-9F3A-44CDFCBAC41E}">
      <dsp:nvSpPr>
        <dsp:cNvPr id="0" name=""/>
        <dsp:cNvSpPr/>
      </dsp:nvSpPr>
      <dsp:spPr>
        <a:xfrm>
          <a:off x="6206034" y="3231318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Memento</a:t>
          </a:r>
        </a:p>
      </dsp:txBody>
      <dsp:txXfrm>
        <a:off x="6206034" y="3231318"/>
        <a:ext cx="1297870" cy="204217"/>
      </dsp:txXfrm>
    </dsp:sp>
    <dsp:sp modelId="{51F9B75D-2B61-44EE-A074-EAE0E2974382}">
      <dsp:nvSpPr>
        <dsp:cNvPr id="0" name=""/>
        <dsp:cNvSpPr/>
      </dsp:nvSpPr>
      <dsp:spPr>
        <a:xfrm>
          <a:off x="6530501" y="3626989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D5E24-51A6-41FF-8296-03060CC22A63}">
      <dsp:nvSpPr>
        <dsp:cNvPr id="0" name=""/>
        <dsp:cNvSpPr/>
      </dsp:nvSpPr>
      <dsp:spPr>
        <a:xfrm>
          <a:off x="6530501" y="3626989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A4CE4-0E8E-4933-9905-338016BD1C9D}">
      <dsp:nvSpPr>
        <dsp:cNvPr id="0" name=""/>
        <dsp:cNvSpPr/>
      </dsp:nvSpPr>
      <dsp:spPr>
        <a:xfrm>
          <a:off x="6206034" y="3684425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Observer</a:t>
          </a:r>
        </a:p>
      </dsp:txBody>
      <dsp:txXfrm>
        <a:off x="6206034" y="3684425"/>
        <a:ext cx="1297870" cy="204217"/>
      </dsp:txXfrm>
    </dsp:sp>
    <dsp:sp modelId="{FCE6B7A4-0269-4D3C-826D-1E72F329B590}">
      <dsp:nvSpPr>
        <dsp:cNvPr id="0" name=""/>
        <dsp:cNvSpPr/>
      </dsp:nvSpPr>
      <dsp:spPr>
        <a:xfrm>
          <a:off x="6530501" y="4080096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FBBC9-3B5D-4B84-8A83-E1214FF37386}">
      <dsp:nvSpPr>
        <dsp:cNvPr id="0" name=""/>
        <dsp:cNvSpPr/>
      </dsp:nvSpPr>
      <dsp:spPr>
        <a:xfrm>
          <a:off x="6530501" y="4080096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0616E-DF0B-4996-A0D3-ED19D1D12FDE}">
      <dsp:nvSpPr>
        <dsp:cNvPr id="0" name=""/>
        <dsp:cNvSpPr/>
      </dsp:nvSpPr>
      <dsp:spPr>
        <a:xfrm>
          <a:off x="6206034" y="4137532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State</a:t>
          </a:r>
        </a:p>
      </dsp:txBody>
      <dsp:txXfrm>
        <a:off x="6206034" y="4137532"/>
        <a:ext cx="1297870" cy="204217"/>
      </dsp:txXfrm>
    </dsp:sp>
    <dsp:sp modelId="{1E6E8DCD-5079-40FC-9CBD-637244BABC8A}">
      <dsp:nvSpPr>
        <dsp:cNvPr id="0" name=""/>
        <dsp:cNvSpPr/>
      </dsp:nvSpPr>
      <dsp:spPr>
        <a:xfrm>
          <a:off x="6530501" y="4533203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3CBCA-1528-4996-AB13-A181D060FEE7}">
      <dsp:nvSpPr>
        <dsp:cNvPr id="0" name=""/>
        <dsp:cNvSpPr/>
      </dsp:nvSpPr>
      <dsp:spPr>
        <a:xfrm>
          <a:off x="6530501" y="4533203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AF24A-999C-4C25-B6AE-626B05BA9F58}">
      <dsp:nvSpPr>
        <dsp:cNvPr id="0" name=""/>
        <dsp:cNvSpPr/>
      </dsp:nvSpPr>
      <dsp:spPr>
        <a:xfrm>
          <a:off x="6206034" y="4590639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Strategy</a:t>
          </a:r>
        </a:p>
      </dsp:txBody>
      <dsp:txXfrm>
        <a:off x="6206034" y="4590639"/>
        <a:ext cx="1297870" cy="204217"/>
      </dsp:txXfrm>
    </dsp:sp>
    <dsp:sp modelId="{897ADDA3-ABE4-4F75-8120-C6A65F5281FF}">
      <dsp:nvSpPr>
        <dsp:cNvPr id="0" name=""/>
        <dsp:cNvSpPr/>
      </dsp:nvSpPr>
      <dsp:spPr>
        <a:xfrm>
          <a:off x="6530501" y="4986310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536D9-305C-42C3-A4DD-60EA4D24B5E9}">
      <dsp:nvSpPr>
        <dsp:cNvPr id="0" name=""/>
        <dsp:cNvSpPr/>
      </dsp:nvSpPr>
      <dsp:spPr>
        <a:xfrm>
          <a:off x="6530501" y="4986310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6C787-0D53-4188-8993-5C9C1FFB6063}">
      <dsp:nvSpPr>
        <dsp:cNvPr id="0" name=""/>
        <dsp:cNvSpPr/>
      </dsp:nvSpPr>
      <dsp:spPr>
        <a:xfrm>
          <a:off x="6206034" y="5043746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Template method</a:t>
          </a:r>
        </a:p>
      </dsp:txBody>
      <dsp:txXfrm>
        <a:off x="6206034" y="5043746"/>
        <a:ext cx="1297870" cy="204217"/>
      </dsp:txXfrm>
    </dsp:sp>
    <dsp:sp modelId="{4717B951-7CA8-49B8-8EB0-05829B63C53A}">
      <dsp:nvSpPr>
        <dsp:cNvPr id="0" name=""/>
        <dsp:cNvSpPr/>
      </dsp:nvSpPr>
      <dsp:spPr>
        <a:xfrm>
          <a:off x="6530501" y="5439417"/>
          <a:ext cx="648935" cy="31908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8EAC3-2566-4F93-8A3D-6B257152D9BC}">
      <dsp:nvSpPr>
        <dsp:cNvPr id="0" name=""/>
        <dsp:cNvSpPr/>
      </dsp:nvSpPr>
      <dsp:spPr>
        <a:xfrm>
          <a:off x="6530501" y="5439417"/>
          <a:ext cx="648935" cy="31908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180F-4494-446C-8857-9A69ECF09697}">
      <dsp:nvSpPr>
        <dsp:cNvPr id="0" name=""/>
        <dsp:cNvSpPr/>
      </dsp:nvSpPr>
      <dsp:spPr>
        <a:xfrm>
          <a:off x="6206034" y="5496853"/>
          <a:ext cx="1297870" cy="20421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noProof="0" dirty="0"/>
            <a:t>Visitor</a:t>
          </a:r>
        </a:p>
      </dsp:txBody>
      <dsp:txXfrm>
        <a:off x="6206034" y="5496853"/>
        <a:ext cx="1297870" cy="204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5A75FD5B-5E07-49CB-BF4F-BC87F0DEE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574E4EF-61BE-4B53-9B36-37D74F689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2697F7-9D37-4A66-9A43-479F3134F9A4}" type="datetimeFigureOut">
              <a:rPr lang="es-ES"/>
              <a:pPr>
                <a:defRPr/>
              </a:pPr>
              <a:t>13/10/2021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DEB25475-FABE-4A9F-8228-709C5CC792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D153C962-6B2C-478D-81F9-E17AAD198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C2CF675-52D2-4606-A99E-1C99D78B1135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A2E1878-2FF0-4386-ABB0-C22CBA586A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E6B46F-B301-44AB-813D-64FD86523F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4357D8C-11BC-4560-82A2-3DFF68435524}" type="datetimeFigureOut">
              <a:rPr lang="es-ES"/>
              <a:pPr>
                <a:defRPr/>
              </a:pPr>
              <a:t>13/10/2021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A2706971-DBB3-49CA-963A-5D743F91C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64B7415C-B2ED-4F48-B75C-07FFE1525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3A79CD-C21C-481A-A6B5-CA8B25D367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69B9D-325D-49B9-9BB7-D4F409B6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0DFEB4-2CD1-473F-A7AC-8A4E4A309AAB}" type="slidenum">
              <a:rPr lang="es-ES" altLang="ca-ES"/>
              <a:pPr/>
              <a:t>‹Nº›</a:t>
            </a:fld>
            <a:endParaRPr lang="es-ES" alt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DFEB4-2CD1-473F-A7AC-8A4E4A309AAB}" type="slidenum">
              <a:rPr lang="es-ES" altLang="ca-ES" smtClean="0"/>
              <a:pPr/>
              <a:t>18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31713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8D075322-0D69-48F1-AF0B-A4CEA0A98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ABB3AD23-CE6B-4B06-AD54-1B50207D14AD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E7075546-498A-4A5F-B4B3-CE44F82B71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6959600" y="5387975"/>
            <a:ext cx="2185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21305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899592" y="4322110"/>
            <a:ext cx="6624736" cy="88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3965710"/>
            <a:ext cx="1853294" cy="35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610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3DB62E96-53D2-4DD7-8543-16D9D27AA66E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AA5A29B4-DB29-4979-903C-9FCE9654E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9EB4961-805A-4218-9451-8B01D31F2452}"/>
              </a:ext>
            </a:extLst>
          </p:cNvPr>
          <p:cNvSpPr/>
          <p:nvPr userDrawn="1"/>
        </p:nvSpPr>
        <p:spPr>
          <a:xfrm>
            <a:off x="6011863" y="0"/>
            <a:ext cx="3132137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159E3A7A-CF82-49EF-9739-1FB3CA6A4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62" r="16925" b="31064"/>
          <a:stretch>
            <a:fillRect/>
          </a:stretch>
        </p:blipFill>
        <p:spPr bwMode="auto">
          <a:xfrm>
            <a:off x="1476375" y="2205038"/>
            <a:ext cx="61198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28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0E5E6DA6-571A-4A65-A1A7-4E5276D7CD16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19E50F15-636E-4534-B0DD-18A96BB71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222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60062D66-D560-45BD-AD10-13CFABA447C5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597A6963-1FCD-49FF-9182-8D29A071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6750860F-52F3-48AC-99A3-164529F44253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26DADB0C-89DF-4773-804C-9F8E1780C6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052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D8B0B889-312C-4786-BCAA-5BEA43E2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0270FB8B-E729-4C68-BDAA-8CDC02EE027F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5525E976-FF71-4081-ABBD-13E61F4D32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146925" y="5362575"/>
            <a:ext cx="19526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322000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1173976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4096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02A58A14-CA36-4FB6-8C63-78EC3AED505D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DB6E56AC-B40E-4292-9530-1A895FF66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62865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500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6E401D63-945F-425B-BF2D-CF4B36F20C4E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706218D8-C56C-4D0C-AD45-0410BF46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2A75A3C2-06DD-4D09-A490-D8CD1BD54B76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FD08B006-F8A5-4EA8-917A-4678599E02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61156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6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>
            <a:extLst>
              <a:ext uri="{FF2B5EF4-FFF2-40B4-BE49-F238E27FC236}">
                <a16:creationId xmlns:a16="http://schemas.microsoft.com/office/drawing/2014/main" id="{8FE2936C-38EF-4D50-88A6-305BB9863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CB8F8CF3-8859-48E2-943F-CEB3CE06720E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DAFB99FC-4B2C-447C-A5B4-415F633E18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157788"/>
            <a:ext cx="15589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440408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</p:spTree>
    <p:extLst>
      <p:ext uri="{BB962C8B-B14F-4D97-AF65-F5344CB8AC3E}">
        <p14:creationId xmlns:p14="http://schemas.microsoft.com/office/powerpoint/2010/main" val="7806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21987455-B123-4669-905D-F181D832D264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7F4C5FBA-336E-4BDF-A35D-A66275F161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507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86371205-77DA-446B-8A7C-9F4109083F9E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6E53FE5D-5DCA-4A76-9CEF-03E3E3E4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D6B5DAB0-BF7E-4E7C-91D1-B9045C277780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7F2A0A80-C87F-465B-B2B2-60038DD9B9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10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E113830-62D3-42F5-9D71-245570747011}"/>
              </a:ext>
            </a:extLst>
          </p:cNvPr>
          <p:cNvCxnSpPr/>
          <p:nvPr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02A5B5A-08D9-4BA3-807B-1843C576F8D3}"/>
              </a:ext>
            </a:extLst>
          </p:cNvPr>
          <p:cNvCxnSpPr/>
          <p:nvPr userDrawn="1"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n 3">
            <a:extLst>
              <a:ext uri="{FF2B5EF4-FFF2-40B4-BE49-F238E27FC236}">
                <a16:creationId xmlns:a16="http://schemas.microsoft.com/office/drawing/2014/main" id="{1113B466-0F4D-45F9-BAFE-024FA67B46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E6D6D5B-4640-4E0A-99F6-89410BCB603B}"/>
              </a:ext>
            </a:extLst>
          </p:cNvPr>
          <p:cNvCxnSpPr/>
          <p:nvPr userDrawn="1"/>
        </p:nvCxnSpPr>
        <p:spPr>
          <a:xfrm flipH="1">
            <a:off x="6948488" y="765175"/>
            <a:ext cx="219551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hWrI_cEXhz8?feature=oembed" TargetMode="External"/><Relationship Id="rId4" Type="http://schemas.openxmlformats.org/officeDocument/2006/relationships/hyperlink" Target="https://youtu.be/Og847HVwRSI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Elementos del desarrollo de aplicaciones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5743" y="1988841"/>
            <a:ext cx="8264525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Código fuente: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Instrucciones codificadas por el programador.</a:t>
            </a: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Código objeto: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Resultado de compilar el código fuente.</a:t>
            </a: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Código ejecutable: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Archivo e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jecutable final.</a:t>
            </a:r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C9922C-9F6C-40C3-8DEC-69D600CA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02" y="2996952"/>
            <a:ext cx="6658322" cy="26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Obtención código ejecutable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5743" y="1988840"/>
            <a:ext cx="8264525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Herramientas: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Compilador (traduce código fuente a código máquina), máquina virtual (indica al compilador como generar código para diferentes procesadores)</a:t>
            </a:r>
          </a:p>
          <a:p>
            <a:pPr lvl="0" algn="just">
              <a:buClr>
                <a:srgbClr val="72852E"/>
              </a:buClr>
            </a:pPr>
            <a:endParaRPr lang="es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Etapas: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dentro del proceso de compilación se suceden distintas fases: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Código fuente: desarrollado por el programador.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Análisis léxico gráfico: genera tokens de componentes léxicos.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Análisis sintáctico-semántico: verificación gramática del lenguaje.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Generador código intermedio: transformación intermedia.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Optimizador de código: funciones de mejora.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Generador de código: creación del código objeto.</a:t>
            </a:r>
          </a:p>
          <a:p>
            <a:pPr marL="1028700" lvl="1" algn="just">
              <a:buClr>
                <a:srgbClr val="72852E"/>
              </a:buClr>
            </a:pPr>
            <a:r>
              <a:rPr lang="es-ES" sz="1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Enlazador: genera código ejecutable final.</a:t>
            </a:r>
            <a:endParaRPr lang="es-ES" sz="14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1" indent="0" algn="just">
              <a:buClr>
                <a:srgbClr val="72852E"/>
              </a:buClr>
              <a:buNone/>
            </a:pPr>
            <a:endParaRPr lang="es-ES" sz="14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  <p:extLst>
      <p:ext uri="{BB962C8B-B14F-4D97-AF65-F5344CB8AC3E}">
        <p14:creationId xmlns:p14="http://schemas.microsoft.com/office/powerpoint/2010/main" val="8874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Fases desarrollo aplicación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5743" y="1988840"/>
            <a:ext cx="8264525" cy="34563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Análisis: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¿</a:t>
            </a: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Que debe hacer el programa?</a:t>
            </a:r>
            <a:endParaRPr lang="es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Desarrollo: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¿Cómo funcionará de forma global?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Codificación: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Transformar el diseño a código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Pruebas: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Testear el programa creado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los documentos necesarios para que cualquiera pueda reutilizar nuestro código.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Mantenimiento: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Detectar y corregir errores cuando el programa ya está en explotación.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Explotación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Poner el software creado en producción.</a:t>
            </a:r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  <p:extLst>
      <p:ext uri="{BB962C8B-B14F-4D97-AF65-F5344CB8AC3E}">
        <p14:creationId xmlns:p14="http://schemas.microsoft.com/office/powerpoint/2010/main" val="222715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Fases desarrollo aplicación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25BA0C53-E949-4637-9C32-E69622645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29102"/>
              </p:ext>
            </p:extLst>
          </p:nvPr>
        </p:nvGraphicFramePr>
        <p:xfrm>
          <a:off x="1260327" y="1887723"/>
          <a:ext cx="6048672" cy="3960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93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Personas que intervienen en el desarrollo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5743" y="1988840"/>
            <a:ext cx="8264525" cy="201622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Analista de sistemas: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Director de proyectos.</a:t>
            </a:r>
            <a:endParaRPr lang="es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Diseñador de software: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Experto que diseña la solución.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Analista programador: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global del proyecto.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Programador: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Codificador del programa a partir de los diseños recibidos.</a:t>
            </a: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Arquitecto de software: 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Expertos en un ámbito específico del desarrollo.</a:t>
            </a:r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  <p:extLst>
      <p:ext uri="{BB962C8B-B14F-4D97-AF65-F5344CB8AC3E}">
        <p14:creationId xmlns:p14="http://schemas.microsoft.com/office/powerpoint/2010/main" val="144689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E0AD-7BE6-4C10-AEB0-F3668D43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para el desarrollo de software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90A92D-5E19-49C5-A392-F9BAEC11B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1260139"/>
          </a:xfrm>
        </p:spPr>
        <p:txBody>
          <a:bodyPr/>
          <a:lstStyle/>
          <a:p>
            <a:pPr algn="just"/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Establecen el orden de ejecución de las tareas en un proyecto de desarrollo de software, proporcionando requisitos de entrada y salida para cada una de las tareas. Los principales modelos que encontramos son: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03A102C-6767-469C-A489-4B0B50E146B5}"/>
              </a:ext>
            </a:extLst>
          </p:cNvPr>
          <p:cNvSpPr txBox="1">
            <a:spLocks/>
          </p:cNvSpPr>
          <p:nvPr/>
        </p:nvSpPr>
        <p:spPr>
          <a:xfrm>
            <a:off x="1043608" y="2996952"/>
            <a:ext cx="5256584" cy="25202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 cascada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iterativo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 espiral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en 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Modelo incremental</a:t>
            </a:r>
          </a:p>
        </p:txBody>
      </p:sp>
    </p:spTree>
    <p:extLst>
      <p:ext uri="{BB962C8B-B14F-4D97-AF65-F5344CB8AC3E}">
        <p14:creationId xmlns:p14="http://schemas.microsoft.com/office/powerpoint/2010/main" val="418175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E0AD-7BE6-4C10-AEB0-F3668D43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908720"/>
            <a:ext cx="8263830" cy="637952"/>
          </a:xfrm>
        </p:spPr>
        <p:txBody>
          <a:bodyPr/>
          <a:lstStyle/>
          <a:p>
            <a:r>
              <a:rPr lang="es-ES" dirty="0"/>
              <a:t>Modelos en cascada</a:t>
            </a:r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973470D8-F591-4002-88B0-E50D4761D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30478"/>
              </p:ext>
            </p:extLst>
          </p:nvPr>
        </p:nvGraphicFramePr>
        <p:xfrm>
          <a:off x="899592" y="1700808"/>
          <a:ext cx="7848872" cy="332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>
                  <a:extLst>
                    <a:ext uri="{9D8B030D-6E8A-4147-A177-3AD203B41FA5}">
                      <a16:colId xmlns:a16="http://schemas.microsoft.com/office/drawing/2014/main" val="4005885503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4249438518"/>
                    </a:ext>
                  </a:extLst>
                </a:gridCol>
              </a:tblGrid>
              <a:tr h="353553"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Inconvenientes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65804"/>
                  </a:ext>
                </a:extLst>
              </a:tr>
              <a:tr h="296403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Excelente para entornos controlados.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ES" noProof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Método muy estructurado, no requiere mucha experiencia.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ES" noProof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Modelo lineal, por lo que es simple.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ES" noProof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Facilita la planificación anticipada.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No permite revertir. Un error en el diseño se arrastra todo el proyecto.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s-ES" noProof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El cliente no siempre proporciona correctamente todos los requerimientos de inicio.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s-ES" noProof="0" dirty="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ES" noProof="0" dirty="0"/>
                        <a:t>Hasta el final, el cliente no puede validar 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41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402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A747A71-222E-4F45-BCDE-8C92C92F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5" y="2895848"/>
            <a:ext cx="2092285" cy="3240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C84EDC-09B2-488D-BEB2-B2F12A03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diseño de software</a:t>
            </a:r>
            <a:r>
              <a:rPr lang="ca-ES" dirty="0"/>
              <a:t> (</a:t>
            </a:r>
            <a:r>
              <a:rPr lang="en-US" i="1" dirty="0"/>
              <a:t>design patterns</a:t>
            </a:r>
            <a:r>
              <a:rPr lang="ca-ES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F7DDE-5F94-47D7-ABC6-2DBDB9E207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1008261"/>
          </a:xfrm>
        </p:spPr>
        <p:txBody>
          <a:bodyPr/>
          <a:lstStyle/>
          <a:p>
            <a:pPr algn="just"/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Plantillas que identifican problemas en el sistema y proporcionan soluciones apropiadas a problemas generales a los que se han enfrentado los desarrolladores durante un largo periodo de tiempo, a través de prueba y error.</a:t>
            </a:r>
            <a:endParaRPr lang="ca-E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21C449-7B7B-483E-90AE-8CD7DE3E79D9}"/>
              </a:ext>
            </a:extLst>
          </p:cNvPr>
          <p:cNvSpPr txBox="1"/>
          <p:nvPr/>
        </p:nvSpPr>
        <p:spPr>
          <a:xfrm>
            <a:off x="2915816" y="2852936"/>
            <a:ext cx="55995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libro titulado ”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Patters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elementos de software orientado a objetos reutilizables” (1994, Erich Gamma, Richard Helm, Ralph Johnson y John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Vlissides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se inició el concepto de patrón de diseño en el desarrollo de software y recoge 23 patrones de diseño comunes. </a:t>
            </a:r>
            <a:b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uno de ellos define la solución para resolver un determinado problema, facilitando además la reutilización del código fuente.</a:t>
            </a:r>
            <a:endParaRPr lang="ca-E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B74FC6-4CB9-4F65-A072-58BBD2FF887E}"/>
              </a:ext>
            </a:extLst>
          </p:cNvPr>
          <p:cNvSpPr txBox="1"/>
          <p:nvPr/>
        </p:nvSpPr>
        <p:spPr>
          <a:xfrm>
            <a:off x="2915816" y="558924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https://www.tutorialspoint.com/design_pattern/index.htm</a:t>
            </a:r>
          </a:p>
        </p:txBody>
      </p:sp>
    </p:spTree>
    <p:extLst>
      <p:ext uri="{BB962C8B-B14F-4D97-AF65-F5344CB8AC3E}">
        <p14:creationId xmlns:p14="http://schemas.microsoft.com/office/powerpoint/2010/main" val="172377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36DD554E-D9A5-460A-B161-EA6AFEB91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290927"/>
              </p:ext>
            </p:extLst>
          </p:nvPr>
        </p:nvGraphicFramePr>
        <p:xfrm>
          <a:off x="0" y="620688"/>
          <a:ext cx="8136904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80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A4F37-C434-4487-89C2-736563E5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Agile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8BF21D-63B3-427D-8965-03E90FCD8C8C}"/>
              </a:ext>
            </a:extLst>
          </p:cNvPr>
          <p:cNvSpPr txBox="1"/>
          <p:nvPr/>
        </p:nvSpPr>
        <p:spPr>
          <a:xfrm>
            <a:off x="598098" y="1844675"/>
            <a:ext cx="32538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 metodología Agile es aquella que permite adaptar la forma del trabajo a las condiciones del proyecto, proporcionando así flexibilidad e inmediatez en la comunicación con el cliente para amoldar el proyecto y su desarrollo a las circunstancias específicas del entorno.</a:t>
            </a:r>
            <a:endParaRPr lang="ca-E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8721AD-E8CA-43CA-95AB-6D6CE0B4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35" y="1454827"/>
            <a:ext cx="4787791" cy="3458517"/>
          </a:xfrm>
          <a:prstGeom prst="rect">
            <a:avLst/>
          </a:prstGeo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A9E575-EC7B-44D3-A343-DCE1CBD092B9}"/>
              </a:ext>
            </a:extLst>
          </p:cNvPr>
          <p:cNvSpPr txBox="1"/>
          <p:nvPr/>
        </p:nvSpPr>
        <p:spPr>
          <a:xfrm>
            <a:off x="3661929" y="25189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FB5AC8C-EEFC-4E1B-B947-35B75AD5A8B2}"/>
              </a:ext>
            </a:extLst>
          </p:cNvPr>
          <p:cNvSpPr txBox="1"/>
          <p:nvPr/>
        </p:nvSpPr>
        <p:spPr>
          <a:xfrm>
            <a:off x="1901892" y="312426"/>
            <a:ext cx="317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/>
              <a:t>No entra en examen</a:t>
            </a:r>
          </a:p>
        </p:txBody>
      </p:sp>
    </p:spTree>
    <p:extLst>
      <p:ext uri="{BB962C8B-B14F-4D97-AF65-F5344CB8AC3E}">
        <p14:creationId xmlns:p14="http://schemas.microsoft.com/office/powerpoint/2010/main" val="11898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D3A04C64-0491-4AF7-B4B2-A9D4FF043F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4550" y="1916832"/>
            <a:ext cx="7886700" cy="792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z="4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Tema 1</a:t>
            </a:r>
            <a:endParaRPr lang="es-ES" altLang="es-ES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19390-6686-4529-A402-10C32630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463" y="3322638"/>
            <a:ext cx="6858000" cy="1474514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Programas informáticos y lenguajes de programación</a:t>
            </a: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07EE93-FD9C-46B6-A275-0D7E45026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113" y="1174750"/>
            <a:ext cx="3887787" cy="525463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3E58-24C5-4409-9F1D-B861E99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Evolución uso lenguajes programación en GitHub</a:t>
            </a:r>
          </a:p>
        </p:txBody>
      </p:sp>
      <p:pic>
        <p:nvPicPr>
          <p:cNvPr id="5" name="Elementos multimedia en línea 4" title="Most Popular Programming Languages on GitHub (2012 - 2020)">
            <a:hlinkClick r:id="" action="ppaction://media"/>
            <a:extLst>
              <a:ext uri="{FF2B5EF4-FFF2-40B4-BE49-F238E27FC236}">
                <a16:creationId xmlns:a16="http://schemas.microsoft.com/office/drawing/2014/main" id="{8FF1FCEC-B7C0-498D-B0EB-E498E2FF876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1600" y="2060848"/>
            <a:ext cx="6984776" cy="39463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74D18C-2D62-4A4A-BA4A-1EC3CBE2BB1F}"/>
              </a:ext>
            </a:extLst>
          </p:cNvPr>
          <p:cNvSpPr txBox="1"/>
          <p:nvPr/>
        </p:nvSpPr>
        <p:spPr>
          <a:xfrm>
            <a:off x="945952" y="6223420"/>
            <a:ext cx="35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>
                <a:hlinkClick r:id="rId4"/>
              </a:rPr>
              <a:t>https://youtu.be/Og847HVwRSI</a:t>
            </a:r>
            <a:endParaRPr lang="ca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996024-3F00-4043-B6E1-4703ED0A980F}"/>
              </a:ext>
            </a:extLst>
          </p:cNvPr>
          <p:cNvSpPr txBox="1"/>
          <p:nvPr/>
        </p:nvSpPr>
        <p:spPr>
          <a:xfrm>
            <a:off x="4402336" y="6206907"/>
            <a:ext cx="132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1965-2019</a:t>
            </a:r>
          </a:p>
        </p:txBody>
      </p:sp>
    </p:spTree>
    <p:extLst>
      <p:ext uri="{BB962C8B-B14F-4D97-AF65-F5344CB8AC3E}">
        <p14:creationId xmlns:p14="http://schemas.microsoft.com/office/powerpoint/2010/main" val="3078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¿ Que es un programa informático ?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165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ES" dirty="0"/>
              <a:t>Definición:</a:t>
            </a:r>
          </a:p>
          <a:p>
            <a:pPr algn="just" eaLnBrk="1" hangingPunct="1"/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Conjunto de instrucciones o pasos, escritos en un lenguaje de programación que se ejecutan de manera secuencial. Tienen el objetivo de realizar una o varias tareas en un sistema.</a:t>
            </a:r>
          </a:p>
          <a:p>
            <a:pPr algn="just" eaLnBrk="1" hangingPunct="1"/>
            <a:endParaRPr lang="ca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E0B3BC8-C832-421A-9BC5-1674AB7EE5FB}"/>
              </a:ext>
            </a:extLst>
          </p:cNvPr>
          <p:cNvSpPr txBox="1">
            <a:spLocks/>
          </p:cNvSpPr>
          <p:nvPr/>
        </p:nvSpPr>
        <p:spPr bwMode="auto">
          <a:xfrm>
            <a:off x="683568" y="3376540"/>
            <a:ext cx="8264525" cy="113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ES" dirty="0"/>
              <a:t>Secuencial:</a:t>
            </a:r>
          </a:p>
          <a:p>
            <a:pPr algn="just" eaLnBrk="1" hangingPunct="1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Se divide en </a:t>
            </a:r>
            <a:r>
              <a:rPr lang="es-E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subinstrucciones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 o microinstrucciones. </a:t>
            </a: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FB16E08C-6272-428A-B324-E455696F5A6D}"/>
              </a:ext>
            </a:extLst>
          </p:cNvPr>
          <p:cNvSpPr txBox="1">
            <a:spLocks/>
          </p:cNvSpPr>
          <p:nvPr/>
        </p:nvSpPr>
        <p:spPr bwMode="auto">
          <a:xfrm>
            <a:off x="628650" y="4581128"/>
            <a:ext cx="8264525" cy="10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ES" dirty="0"/>
              <a:t>¿Que datos procesa ?</a:t>
            </a:r>
          </a:p>
          <a:p>
            <a:pPr algn="just" eaLnBrk="1" hangingPunct="1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Ejemplos: juego, web, ofimática, etc.</a:t>
            </a:r>
            <a:endParaRPr lang="es-ES" altLang="es-ES" dirty="0"/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¿ Que es un programa informático ?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16563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ES" dirty="0"/>
              <a:t>Definición mas detallada:</a:t>
            </a:r>
          </a:p>
          <a:p>
            <a:pPr algn="just" eaLnBrk="1" hangingPunct="1"/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Conjunto de instrucciones + operadores + reglas de sintaxis y semánticas que se ponen a disposición de los programadores para que se comuniquen con el hardware y el software</a:t>
            </a:r>
            <a:endParaRPr lang="es-ES" altLang="es-ES" dirty="0"/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79B8A880-8E16-4B6B-BC59-9CDD8AEE3FB7}"/>
              </a:ext>
            </a:extLst>
          </p:cNvPr>
          <p:cNvSpPr txBox="1">
            <a:spLocks/>
          </p:cNvSpPr>
          <p:nvPr/>
        </p:nvSpPr>
        <p:spPr bwMode="auto">
          <a:xfrm>
            <a:off x="626359" y="3429001"/>
            <a:ext cx="7113993" cy="107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altLang="es-ES" dirty="0"/>
              <a:t>Posibles clasificaciones:</a:t>
            </a:r>
          </a:p>
          <a:p>
            <a:pPr eaLnBrk="1" hangingPunct="1"/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Nivel abstracción, generación, modo de ejecución, método y forma.</a:t>
            </a:r>
          </a:p>
          <a:p>
            <a:pPr eaLnBrk="1" hangingPunct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8936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Niveles de abstracción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5661" y="3627878"/>
            <a:ext cx="7471741" cy="186561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la-Lat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Medio nivel </a:t>
            </a: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 </a:t>
            </a:r>
            <a:r>
              <a:rPr lang="la-Latn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El lenguaje ensamblador que hace servir instrucciones sencillas para trabajar con datos simples y posiciones de memoria.</a:t>
            </a:r>
            <a:endParaRPr lang="ca-ES" sz="1800" b="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0" algn="just">
              <a:buClr>
                <a:srgbClr val="72852E"/>
              </a:buClr>
            </a:pPr>
            <a:endParaRPr lang="ca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la-Lat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Alto nivel </a:t>
            </a: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 </a:t>
            </a:r>
            <a:r>
              <a:rPr lang="la-Latn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Todos los demás lenguajes de programación son los que son más cercanos a nuestro lenguaje</a:t>
            </a:r>
            <a:endParaRPr lang="ca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7EA7CC-A24D-4431-8B01-F886E5397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24" y="1062038"/>
            <a:ext cx="4540808" cy="2565840"/>
          </a:xfrm>
          <a:prstGeom prst="rect">
            <a:avLst/>
          </a:prstGeom>
        </p:spPr>
      </p:pic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1B51008-92B0-4F52-B270-8543CC9AE4D2}"/>
              </a:ext>
            </a:extLst>
          </p:cNvPr>
          <p:cNvSpPr txBox="1">
            <a:spLocks/>
          </p:cNvSpPr>
          <p:nvPr/>
        </p:nvSpPr>
        <p:spPr bwMode="auto">
          <a:xfrm>
            <a:off x="665808" y="2432951"/>
            <a:ext cx="3581696" cy="78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la-Latn" sz="18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Bajo nivel </a:t>
            </a:r>
            <a:r>
              <a:rPr lang="es-ES" sz="1800" b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- </a:t>
            </a:r>
            <a:r>
              <a:rPr lang="la-Latn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Sólo hay uno el código máquina ceros y unos</a:t>
            </a:r>
            <a:r>
              <a:rPr lang="la-Latn" sz="18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.</a:t>
            </a:r>
            <a:endParaRPr lang="ca-ES" sz="1800" b="1" dirty="0"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5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Generaciones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1" y="1844675"/>
            <a:ext cx="4159373" cy="28084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Primera generación.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El lenguaje máquina</a:t>
            </a:r>
            <a:endParaRPr lang="es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Segunda generación: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Ensamblador</a:t>
            </a:r>
            <a:endParaRPr lang="es-ES" sz="18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Tercera generación: </a:t>
            </a:r>
            <a:r>
              <a:rPr lang="es-E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(lenguajes de alto nivel), independientes de la máquina en la que se van a ejecutar. </a:t>
            </a: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Cuarta generación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 propósito específico para la generación de resultados e informes.</a:t>
            </a: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Quinta generación</a:t>
            </a:r>
            <a:r>
              <a:rPr lang="es-ES" altLang="es-E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Diseñados para que el computador resuelva un problema sin el programador (inteligencia artificial).</a:t>
            </a:r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976EA9-3655-41AC-988A-1BCE9B62714F}"/>
              </a:ext>
            </a:extLst>
          </p:cNvPr>
          <p:cNvSpPr txBox="1"/>
          <p:nvPr/>
        </p:nvSpPr>
        <p:spPr>
          <a:xfrm>
            <a:off x="5092700" y="4873503"/>
            <a:ext cx="28450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800" dirty="0"/>
              <a:t>A veces la línea entre tercera y cuarta generación está algo difusa…(Python, Ruby, Perl…)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8A5AC0-52F3-4A36-958B-8A8495D31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1245833"/>
            <a:ext cx="380047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660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Modo de ejecución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28650" y="1844675"/>
            <a:ext cx="8264525" cy="2520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Compilados: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Código fuente creado por el programador necesita ser validado.</a:t>
            </a: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lvl="0" algn="just">
              <a:buClr>
                <a:srgbClr val="72852E"/>
              </a:buClr>
            </a:pP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Interpretados: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 ejecutan línea a línea, no hay validación previa del conjunto de instrucciones. El sistema donde se ejecuta tiene si propio interprete. Un ejemplo son los lenguajes de scripts.</a:t>
            </a:r>
          </a:p>
          <a:p>
            <a:pPr lvl="0" algn="just">
              <a:buClr>
                <a:srgbClr val="72852E"/>
              </a:buClr>
            </a:pP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Virtuales: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 compila pero se ejecuta en una “máquina virtual”. </a:t>
            </a:r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  <p:extLst>
      <p:ext uri="{BB962C8B-B14F-4D97-AF65-F5344CB8AC3E}">
        <p14:creationId xmlns:p14="http://schemas.microsoft.com/office/powerpoint/2010/main" val="41421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F028DA-3DA8-4942-A9BF-C29F5E68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203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Paradigma de programación</a:t>
            </a:r>
          </a:p>
        </p:txBody>
      </p:sp>
      <p:sp>
        <p:nvSpPr>
          <p:cNvPr id="15363" name="Marcador de texto 5">
            <a:extLst>
              <a:ext uri="{FF2B5EF4-FFF2-40B4-BE49-F238E27FC236}">
                <a16:creationId xmlns:a16="http://schemas.microsoft.com/office/drawing/2014/main" id="{8AFEA350-B5B5-46A1-9A13-CC2520EEAC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616239" y="2852936"/>
            <a:ext cx="8264525" cy="2520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Imperativos o estructurados: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Sentencias imperativas, una tras otra. Se suele dividir en módulos.</a:t>
            </a: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Orientado a objectos: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Abstracción de conceptos de la vida real en objetos representados mediante código.</a:t>
            </a:r>
            <a:endParaRPr lang="es-ES" sz="1800" b="1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Funcional: </a:t>
            </a:r>
            <a:r>
              <a:rPr lang="es-ES" sz="1800" b="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Basados en modelos matemáticos</a:t>
            </a:r>
            <a:r>
              <a:rPr lang="es-ES" sz="18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donde se encadena los resultados y operadores de las operaciones matemáticas a ejecutar.</a:t>
            </a:r>
            <a:endParaRPr lang="es-ES" sz="1800" b="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spcAft>
                <a:spcPts val="800"/>
              </a:spcAft>
              <a:buClr>
                <a:srgbClr val="72852E"/>
              </a:buClr>
              <a:buFont typeface="Symbol" panose="05050102010706020507" pitchFamily="18" charset="2"/>
              <a:buChar char=""/>
            </a:pPr>
            <a:r>
              <a:rPr lang="es-ES" altLang="es-ES" sz="1800" b="1" dirty="0">
                <a:latin typeface="Calibri" panose="020F0502020204030204" pitchFamily="34" charset="0"/>
                <a:cs typeface="Calibri" panose="020F0502020204030204" pitchFamily="34" charset="0"/>
              </a:rPr>
              <a:t>Lógico: </a:t>
            </a:r>
            <a:r>
              <a:rPr lang="es-ES" alt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También basados en modelos matemáticos, para resolver problemas planteados al sistema.</a:t>
            </a:r>
            <a:endParaRPr lang="es-ES" altLang="es-ES" dirty="0"/>
          </a:p>
          <a:p>
            <a:pPr eaLnBrk="1" hangingPunct="1"/>
            <a:endParaRPr lang="es-ES" alt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2124ECC-A617-4500-B82F-AF6AFF54D2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3656013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F7948BC-EB54-441C-B9DD-E026145A6401}"/>
              </a:ext>
            </a:extLst>
          </p:cNvPr>
          <p:cNvSpPr txBox="1">
            <a:spLocks/>
          </p:cNvSpPr>
          <p:nvPr/>
        </p:nvSpPr>
        <p:spPr bwMode="auto">
          <a:xfrm>
            <a:off x="616239" y="1844675"/>
            <a:ext cx="8264525" cy="72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72852E"/>
              </a:buClr>
            </a:pPr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Paradigma programación se basa en el método (como lleva a cabo los cálculos) y la forma (estructura de tareas del programa).</a:t>
            </a:r>
            <a:endParaRPr lang="es-ES" altLang="es-ES" dirty="0"/>
          </a:p>
          <a:p>
            <a:pPr eaLnBrk="1" hangingPunct="1"/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93060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D3A04C64-0491-4AF7-B4B2-A9D4FF043F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4550" y="1916832"/>
            <a:ext cx="7886700" cy="7926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sz="40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Tema 2</a:t>
            </a:r>
            <a:endParaRPr lang="es-ES" altLang="es-ES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819390-6686-4529-A402-10C32630D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463" y="3322638"/>
            <a:ext cx="6858000" cy="140250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Conceptos del desarrollo del software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07EE93-FD9C-46B6-A275-0D7E45026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113" y="1174750"/>
            <a:ext cx="3887787" cy="525463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CICLO – M05 – Clase 01</a:t>
            </a:r>
          </a:p>
        </p:txBody>
      </p:sp>
    </p:spTree>
    <p:extLst>
      <p:ext uri="{BB962C8B-B14F-4D97-AF65-F5344CB8AC3E}">
        <p14:creationId xmlns:p14="http://schemas.microsoft.com/office/powerpoint/2010/main" val="3165121806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2226</TotalTime>
  <Words>1133</Words>
  <Application>Microsoft Office PowerPoint</Application>
  <PresentationFormat>Presentación en pantalla (4:3)</PresentationFormat>
  <Paragraphs>153</Paragraphs>
  <Slides>21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Linkia</vt:lpstr>
      <vt:lpstr>Presentación de PowerPoint</vt:lpstr>
      <vt:lpstr>Tema 1</vt:lpstr>
      <vt:lpstr>¿ Que es un programa informático ?</vt:lpstr>
      <vt:lpstr>¿ Que es un programa informático ?</vt:lpstr>
      <vt:lpstr>Niveles de abstracción</vt:lpstr>
      <vt:lpstr>Generaciones</vt:lpstr>
      <vt:lpstr>Modo de ejecución</vt:lpstr>
      <vt:lpstr>Paradigma de programación</vt:lpstr>
      <vt:lpstr>Tema 2</vt:lpstr>
      <vt:lpstr>Elementos del desarrollo de aplicaciones</vt:lpstr>
      <vt:lpstr>Obtención código ejecutable</vt:lpstr>
      <vt:lpstr>Fases desarrollo aplicación</vt:lpstr>
      <vt:lpstr>Fases desarrollo aplicación</vt:lpstr>
      <vt:lpstr>Personas que intervienen en el desarrollo</vt:lpstr>
      <vt:lpstr>Modelos para el desarrollo de software</vt:lpstr>
      <vt:lpstr>Modelos en cascada</vt:lpstr>
      <vt:lpstr>Patrones de diseño de software (design patterns)</vt:lpstr>
      <vt:lpstr>Presentación de PowerPoint</vt:lpstr>
      <vt:lpstr>Metodología Agile</vt:lpstr>
      <vt:lpstr>Evolución uso lenguajes programación en GitHub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Cristina Perez</cp:lastModifiedBy>
  <cp:revision>54</cp:revision>
  <dcterms:created xsi:type="dcterms:W3CDTF">2012-09-14T09:01:05Z</dcterms:created>
  <dcterms:modified xsi:type="dcterms:W3CDTF">2021-10-13T12:41:34Z</dcterms:modified>
</cp:coreProperties>
</file>