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4"/>
  </p:sldMasterIdLst>
  <p:notesMasterIdLst>
    <p:notesMasterId r:id="rId25"/>
  </p:notesMasterIdLst>
  <p:handoutMasterIdLst>
    <p:handoutMasterId r:id="rId26"/>
  </p:handoutMasterIdLst>
  <p:sldIdLst>
    <p:sldId id="260" r:id="rId5"/>
    <p:sldId id="265" r:id="rId6"/>
    <p:sldId id="266"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5" r:id="rId21"/>
    <p:sldId id="284" r:id="rId22"/>
    <p:sldId id="267" r:id="rId23"/>
    <p:sldId id="264" r:id="rId2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075BB-E24F-4BF5-821B-E9288C8A20CE}" v="534" dt="2021-10-06T09:35:54.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9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0" d="100"/>
          <a:sy n="90" d="100"/>
        </p:scale>
        <p:origin x="369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lt76@gmail.com" userId="ebc18e4275ed73a1" providerId="LiveId" clId="{26F075BB-E24F-4BF5-821B-E9288C8A20CE}"/>
    <pc:docChg chg="undo custSel addSld delSld modSld sldOrd">
      <pc:chgData name="malalt76@gmail.com" userId="ebc18e4275ed73a1" providerId="LiveId" clId="{26F075BB-E24F-4BF5-821B-E9288C8A20CE}" dt="2021-10-06T09:35:54.287" v="2276" actId="313"/>
      <pc:docMkLst>
        <pc:docMk/>
      </pc:docMkLst>
      <pc:sldChg chg="modSp mod">
        <pc:chgData name="malalt76@gmail.com" userId="ebc18e4275ed73a1" providerId="LiveId" clId="{26F075BB-E24F-4BF5-821B-E9288C8A20CE}" dt="2021-10-05T14:49:33.817" v="1439" actId="20577"/>
        <pc:sldMkLst>
          <pc:docMk/>
          <pc:sldMk cId="0" sldId="266"/>
        </pc:sldMkLst>
        <pc:spChg chg="mod">
          <ac:chgData name="malalt76@gmail.com" userId="ebc18e4275ed73a1" providerId="LiveId" clId="{26F075BB-E24F-4BF5-821B-E9288C8A20CE}" dt="2021-10-05T14:49:33.817" v="1439" actId="20577"/>
          <ac:spMkLst>
            <pc:docMk/>
            <pc:sldMk cId="0" sldId="266"/>
            <ac:spMk id="15363" creationId="{AF46B786-9D43-4892-96E9-3DDA589E96AF}"/>
          </ac:spMkLst>
        </pc:spChg>
      </pc:sldChg>
      <pc:sldChg chg="addSp delSp modSp mod ord">
        <pc:chgData name="malalt76@gmail.com" userId="ebc18e4275ed73a1" providerId="LiveId" clId="{26F075BB-E24F-4BF5-821B-E9288C8A20CE}" dt="2021-10-06T09:30:32.240" v="2269"/>
        <pc:sldMkLst>
          <pc:docMk/>
          <pc:sldMk cId="0" sldId="267"/>
        </pc:sldMkLst>
        <pc:spChg chg="add del mod">
          <ac:chgData name="malalt76@gmail.com" userId="ebc18e4275ed73a1" providerId="LiveId" clId="{26F075BB-E24F-4BF5-821B-E9288C8A20CE}" dt="2021-10-02T09:14:42.176" v="1182" actId="478"/>
          <ac:spMkLst>
            <pc:docMk/>
            <pc:sldMk cId="0" sldId="267"/>
            <ac:spMk id="4" creationId="{1B340C08-1609-43B8-AF99-B8AAA6C8045C}"/>
          </ac:spMkLst>
        </pc:spChg>
        <pc:spChg chg="add mod">
          <ac:chgData name="malalt76@gmail.com" userId="ebc18e4275ed73a1" providerId="LiveId" clId="{26F075BB-E24F-4BF5-821B-E9288C8A20CE}" dt="2021-10-02T09:15:03.459" v="1194" actId="108"/>
          <ac:spMkLst>
            <pc:docMk/>
            <pc:sldMk cId="0" sldId="267"/>
            <ac:spMk id="5" creationId="{77174426-4AA6-4987-BBAE-20AA2814173A}"/>
          </ac:spMkLst>
        </pc:spChg>
        <pc:spChg chg="add del mod">
          <ac:chgData name="malalt76@gmail.com" userId="ebc18e4275ed73a1" providerId="LiveId" clId="{26F075BB-E24F-4BF5-821B-E9288C8A20CE}" dt="2021-10-06T09:15:25.955" v="1552" actId="21"/>
          <ac:spMkLst>
            <pc:docMk/>
            <pc:sldMk cId="0" sldId="267"/>
            <ac:spMk id="10" creationId="{6CEC1D11-1886-49EE-8469-2846DD9D0897}"/>
          </ac:spMkLst>
        </pc:spChg>
        <pc:spChg chg="mod">
          <ac:chgData name="malalt76@gmail.com" userId="ebc18e4275ed73a1" providerId="LiveId" clId="{26F075BB-E24F-4BF5-821B-E9288C8A20CE}" dt="2021-10-06T08:03:33.594" v="1551" actId="20577"/>
          <ac:spMkLst>
            <pc:docMk/>
            <pc:sldMk cId="0" sldId="267"/>
            <ac:spMk id="16386" creationId="{7C763F50-2FF8-4CEB-ADAC-E8EEDC37C00A}"/>
          </ac:spMkLst>
        </pc:spChg>
        <pc:picChg chg="add mod">
          <ac:chgData name="malalt76@gmail.com" userId="ebc18e4275ed73a1" providerId="LiveId" clId="{26F075BB-E24F-4BF5-821B-E9288C8A20CE}" dt="2021-10-06T08:01:23.534" v="1477" actId="1076"/>
          <ac:picMkLst>
            <pc:docMk/>
            <pc:sldMk cId="0" sldId="267"/>
            <ac:picMk id="3" creationId="{E19BB56D-EE14-475E-A8D1-87EE27730B92}"/>
          </ac:picMkLst>
        </pc:picChg>
      </pc:sldChg>
      <pc:sldChg chg="modSp">
        <pc:chgData name="malalt76@gmail.com" userId="ebc18e4275ed73a1" providerId="LiveId" clId="{26F075BB-E24F-4BF5-821B-E9288C8A20CE}" dt="2021-10-05T14:49:50.799" v="1440" actId="14100"/>
        <pc:sldMkLst>
          <pc:docMk/>
          <pc:sldMk cId="1449784305" sldId="268"/>
        </pc:sldMkLst>
        <pc:spChg chg="mod">
          <ac:chgData name="malalt76@gmail.com" userId="ebc18e4275ed73a1" providerId="LiveId" clId="{26F075BB-E24F-4BF5-821B-E9288C8A20CE}" dt="2021-10-05T14:49:50.799" v="1440" actId="14100"/>
          <ac:spMkLst>
            <pc:docMk/>
            <pc:sldMk cId="1449784305" sldId="268"/>
            <ac:spMk id="15363" creationId="{AF46B786-9D43-4892-96E9-3DDA589E96AF}"/>
          </ac:spMkLst>
        </pc:spChg>
      </pc:sldChg>
      <pc:sldChg chg="del">
        <pc:chgData name="malalt76@gmail.com" userId="ebc18e4275ed73a1" providerId="LiveId" clId="{26F075BB-E24F-4BF5-821B-E9288C8A20CE}" dt="2021-09-25T08:09:20.119" v="710" actId="2696"/>
        <pc:sldMkLst>
          <pc:docMk/>
          <pc:sldMk cId="3037684451" sldId="269"/>
        </pc:sldMkLst>
      </pc:sldChg>
      <pc:sldChg chg="addSp modSp add mod">
        <pc:chgData name="malalt76@gmail.com" userId="ebc18e4275ed73a1" providerId="LiveId" clId="{26F075BB-E24F-4BF5-821B-E9288C8A20CE}" dt="2021-09-25T07:44:30.837" v="342" actId="1076"/>
        <pc:sldMkLst>
          <pc:docMk/>
          <pc:sldMk cId="613299286" sldId="270"/>
        </pc:sldMkLst>
        <pc:spChg chg="mod">
          <ac:chgData name="malalt76@gmail.com" userId="ebc18e4275ed73a1" providerId="LiveId" clId="{26F075BB-E24F-4BF5-821B-E9288C8A20CE}" dt="2021-09-25T07:44:23.021" v="340" actId="1076"/>
          <ac:spMkLst>
            <pc:docMk/>
            <pc:sldMk cId="613299286" sldId="270"/>
            <ac:spMk id="5" creationId="{06A347DB-45F8-4228-B0E0-2CE74CFD39B8}"/>
          </ac:spMkLst>
        </pc:spChg>
        <pc:spChg chg="add mod">
          <ac:chgData name="malalt76@gmail.com" userId="ebc18e4275ed73a1" providerId="LiveId" clId="{26F075BB-E24F-4BF5-821B-E9288C8A20CE}" dt="2021-09-25T07:44:30.837" v="342" actId="1076"/>
          <ac:spMkLst>
            <pc:docMk/>
            <pc:sldMk cId="613299286" sldId="270"/>
            <ac:spMk id="6" creationId="{D9B875AA-005C-4526-8538-73072BCD6501}"/>
          </ac:spMkLst>
        </pc:spChg>
        <pc:spChg chg="mod">
          <ac:chgData name="malalt76@gmail.com" userId="ebc18e4275ed73a1" providerId="LiveId" clId="{26F075BB-E24F-4BF5-821B-E9288C8A20CE}" dt="2021-09-25T07:44:27.341" v="341" actId="1076"/>
          <ac:spMkLst>
            <pc:docMk/>
            <pc:sldMk cId="613299286" sldId="270"/>
            <ac:spMk id="15363" creationId="{AF46B786-9D43-4892-96E9-3DDA589E96AF}"/>
          </ac:spMkLst>
        </pc:spChg>
      </pc:sldChg>
      <pc:sldChg chg="modSp add mod">
        <pc:chgData name="malalt76@gmail.com" userId="ebc18e4275ed73a1" providerId="LiveId" clId="{26F075BB-E24F-4BF5-821B-E9288C8A20CE}" dt="2021-09-25T07:41:50.317" v="282" actId="1076"/>
        <pc:sldMkLst>
          <pc:docMk/>
          <pc:sldMk cId="2475839884" sldId="271"/>
        </pc:sldMkLst>
        <pc:spChg chg="mod">
          <ac:chgData name="malalt76@gmail.com" userId="ebc18e4275ed73a1" providerId="LiveId" clId="{26F075BB-E24F-4BF5-821B-E9288C8A20CE}" dt="2021-09-25T07:31:37.791" v="150"/>
          <ac:spMkLst>
            <pc:docMk/>
            <pc:sldMk cId="2475839884" sldId="271"/>
            <ac:spMk id="5" creationId="{06A347DB-45F8-4228-B0E0-2CE74CFD39B8}"/>
          </ac:spMkLst>
        </pc:spChg>
        <pc:spChg chg="mod">
          <ac:chgData name="malalt76@gmail.com" userId="ebc18e4275ed73a1" providerId="LiveId" clId="{26F075BB-E24F-4BF5-821B-E9288C8A20CE}" dt="2021-09-25T07:41:50.317" v="282" actId="1076"/>
          <ac:spMkLst>
            <pc:docMk/>
            <pc:sldMk cId="2475839884" sldId="271"/>
            <ac:spMk id="6" creationId="{D9B875AA-005C-4526-8538-73072BCD6501}"/>
          </ac:spMkLst>
        </pc:spChg>
        <pc:spChg chg="mod">
          <ac:chgData name="malalt76@gmail.com" userId="ebc18e4275ed73a1" providerId="LiveId" clId="{26F075BB-E24F-4BF5-821B-E9288C8A20CE}" dt="2021-09-25T07:41:45.803" v="281" actId="20577"/>
          <ac:spMkLst>
            <pc:docMk/>
            <pc:sldMk cId="2475839884" sldId="271"/>
            <ac:spMk id="15363" creationId="{AF46B786-9D43-4892-96E9-3DDA589E96AF}"/>
          </ac:spMkLst>
        </pc:spChg>
      </pc:sldChg>
      <pc:sldChg chg="modSp add mod">
        <pc:chgData name="malalt76@gmail.com" userId="ebc18e4275ed73a1" providerId="LiveId" clId="{26F075BB-E24F-4BF5-821B-E9288C8A20CE}" dt="2021-09-25T07:36:54.009" v="229" actId="20577"/>
        <pc:sldMkLst>
          <pc:docMk/>
          <pc:sldMk cId="363786330" sldId="272"/>
        </pc:sldMkLst>
        <pc:spChg chg="mod">
          <ac:chgData name="malalt76@gmail.com" userId="ebc18e4275ed73a1" providerId="LiveId" clId="{26F075BB-E24F-4BF5-821B-E9288C8A20CE}" dt="2021-09-25T07:35:45.003" v="220" actId="20577"/>
          <ac:spMkLst>
            <pc:docMk/>
            <pc:sldMk cId="363786330" sldId="272"/>
            <ac:spMk id="5" creationId="{06A347DB-45F8-4228-B0E0-2CE74CFD39B8}"/>
          </ac:spMkLst>
        </pc:spChg>
        <pc:spChg chg="mod">
          <ac:chgData name="malalt76@gmail.com" userId="ebc18e4275ed73a1" providerId="LiveId" clId="{26F075BB-E24F-4BF5-821B-E9288C8A20CE}" dt="2021-09-25T07:36:54.009" v="229" actId="20577"/>
          <ac:spMkLst>
            <pc:docMk/>
            <pc:sldMk cId="363786330" sldId="272"/>
            <ac:spMk id="6" creationId="{D9B875AA-005C-4526-8538-73072BCD6501}"/>
          </ac:spMkLst>
        </pc:spChg>
        <pc:spChg chg="mod">
          <ac:chgData name="malalt76@gmail.com" userId="ebc18e4275ed73a1" providerId="LiveId" clId="{26F075BB-E24F-4BF5-821B-E9288C8A20CE}" dt="2021-09-25T07:36:13.416" v="227" actId="20577"/>
          <ac:spMkLst>
            <pc:docMk/>
            <pc:sldMk cId="363786330" sldId="272"/>
            <ac:spMk id="15363" creationId="{AF46B786-9D43-4892-96E9-3DDA589E96AF}"/>
          </ac:spMkLst>
        </pc:spChg>
      </pc:sldChg>
      <pc:sldChg chg="modSp add mod">
        <pc:chgData name="malalt76@gmail.com" userId="ebc18e4275ed73a1" providerId="LiveId" clId="{26F075BB-E24F-4BF5-821B-E9288C8A20CE}" dt="2021-09-25T07:38:04.825" v="248" actId="20577"/>
        <pc:sldMkLst>
          <pc:docMk/>
          <pc:sldMk cId="4046879152" sldId="273"/>
        </pc:sldMkLst>
        <pc:spChg chg="mod">
          <ac:chgData name="malalt76@gmail.com" userId="ebc18e4275ed73a1" providerId="LiveId" clId="{26F075BB-E24F-4BF5-821B-E9288C8A20CE}" dt="2021-09-25T07:37:17.017" v="237" actId="20577"/>
          <ac:spMkLst>
            <pc:docMk/>
            <pc:sldMk cId="4046879152" sldId="273"/>
            <ac:spMk id="5" creationId="{06A347DB-45F8-4228-B0E0-2CE74CFD39B8}"/>
          </ac:spMkLst>
        </pc:spChg>
        <pc:spChg chg="mod">
          <ac:chgData name="malalt76@gmail.com" userId="ebc18e4275ed73a1" providerId="LiveId" clId="{26F075BB-E24F-4BF5-821B-E9288C8A20CE}" dt="2021-09-25T07:38:04.825" v="248" actId="20577"/>
          <ac:spMkLst>
            <pc:docMk/>
            <pc:sldMk cId="4046879152" sldId="273"/>
            <ac:spMk id="6" creationId="{D9B875AA-005C-4526-8538-73072BCD6501}"/>
          </ac:spMkLst>
        </pc:spChg>
        <pc:spChg chg="mod">
          <ac:chgData name="malalt76@gmail.com" userId="ebc18e4275ed73a1" providerId="LiveId" clId="{26F075BB-E24F-4BF5-821B-E9288C8A20CE}" dt="2021-09-25T07:37:37.758" v="245"/>
          <ac:spMkLst>
            <pc:docMk/>
            <pc:sldMk cId="4046879152" sldId="273"/>
            <ac:spMk id="15363" creationId="{AF46B786-9D43-4892-96E9-3DDA589E96AF}"/>
          </ac:spMkLst>
        </pc:spChg>
      </pc:sldChg>
      <pc:sldChg chg="modSp add mod">
        <pc:chgData name="malalt76@gmail.com" userId="ebc18e4275ed73a1" providerId="LiveId" clId="{26F075BB-E24F-4BF5-821B-E9288C8A20CE}" dt="2021-09-25T07:41:27.397" v="279" actId="14100"/>
        <pc:sldMkLst>
          <pc:docMk/>
          <pc:sldMk cId="1246905642" sldId="274"/>
        </pc:sldMkLst>
        <pc:spChg chg="mod">
          <ac:chgData name="malalt76@gmail.com" userId="ebc18e4275ed73a1" providerId="LiveId" clId="{26F075BB-E24F-4BF5-821B-E9288C8A20CE}" dt="2021-09-25T07:38:48.042" v="257" actId="20577"/>
          <ac:spMkLst>
            <pc:docMk/>
            <pc:sldMk cId="1246905642" sldId="274"/>
            <ac:spMk id="5" creationId="{06A347DB-45F8-4228-B0E0-2CE74CFD39B8}"/>
          </ac:spMkLst>
        </pc:spChg>
        <pc:spChg chg="mod">
          <ac:chgData name="malalt76@gmail.com" userId="ebc18e4275ed73a1" providerId="LiveId" clId="{26F075BB-E24F-4BF5-821B-E9288C8A20CE}" dt="2021-09-25T07:39:25.480" v="264" actId="20577"/>
          <ac:spMkLst>
            <pc:docMk/>
            <pc:sldMk cId="1246905642" sldId="274"/>
            <ac:spMk id="6" creationId="{D9B875AA-005C-4526-8538-73072BCD6501}"/>
          </ac:spMkLst>
        </pc:spChg>
        <pc:spChg chg="mod">
          <ac:chgData name="malalt76@gmail.com" userId="ebc18e4275ed73a1" providerId="LiveId" clId="{26F075BB-E24F-4BF5-821B-E9288C8A20CE}" dt="2021-09-25T07:41:27.397" v="279" actId="14100"/>
          <ac:spMkLst>
            <pc:docMk/>
            <pc:sldMk cId="1246905642" sldId="274"/>
            <ac:spMk id="15363" creationId="{AF46B786-9D43-4892-96E9-3DDA589E96AF}"/>
          </ac:spMkLst>
        </pc:spChg>
      </pc:sldChg>
      <pc:sldChg chg="modSp add mod">
        <pc:chgData name="malalt76@gmail.com" userId="ebc18e4275ed73a1" providerId="LiveId" clId="{26F075BB-E24F-4BF5-821B-E9288C8A20CE}" dt="2021-09-25T07:40:59.245" v="276" actId="1076"/>
        <pc:sldMkLst>
          <pc:docMk/>
          <pc:sldMk cId="2451212019" sldId="275"/>
        </pc:sldMkLst>
        <pc:spChg chg="mod">
          <ac:chgData name="malalt76@gmail.com" userId="ebc18e4275ed73a1" providerId="LiveId" clId="{26F075BB-E24F-4BF5-821B-E9288C8A20CE}" dt="2021-09-25T07:39:59.881" v="268" actId="20577"/>
          <ac:spMkLst>
            <pc:docMk/>
            <pc:sldMk cId="2451212019" sldId="275"/>
            <ac:spMk id="5" creationId="{06A347DB-45F8-4228-B0E0-2CE74CFD39B8}"/>
          </ac:spMkLst>
        </pc:spChg>
        <pc:spChg chg="mod">
          <ac:chgData name="malalt76@gmail.com" userId="ebc18e4275ed73a1" providerId="LiveId" clId="{26F075BB-E24F-4BF5-821B-E9288C8A20CE}" dt="2021-09-25T07:40:59.245" v="276" actId="1076"/>
          <ac:spMkLst>
            <pc:docMk/>
            <pc:sldMk cId="2451212019" sldId="275"/>
            <ac:spMk id="6" creationId="{D9B875AA-005C-4526-8538-73072BCD6501}"/>
          </ac:spMkLst>
        </pc:spChg>
        <pc:spChg chg="mod">
          <ac:chgData name="malalt76@gmail.com" userId="ebc18e4275ed73a1" providerId="LiveId" clId="{26F075BB-E24F-4BF5-821B-E9288C8A20CE}" dt="2021-09-25T07:40:54.701" v="275" actId="14100"/>
          <ac:spMkLst>
            <pc:docMk/>
            <pc:sldMk cId="2451212019" sldId="275"/>
            <ac:spMk id="15363" creationId="{AF46B786-9D43-4892-96E9-3DDA589E96AF}"/>
          </ac:spMkLst>
        </pc:spChg>
      </pc:sldChg>
      <pc:sldChg chg="modSp add mod">
        <pc:chgData name="malalt76@gmail.com" userId="ebc18e4275ed73a1" providerId="LiveId" clId="{26F075BB-E24F-4BF5-821B-E9288C8A20CE}" dt="2021-09-25T07:46:20.156" v="376" actId="20577"/>
        <pc:sldMkLst>
          <pc:docMk/>
          <pc:sldMk cId="2939558851" sldId="276"/>
        </pc:sldMkLst>
        <pc:spChg chg="mod">
          <ac:chgData name="malalt76@gmail.com" userId="ebc18e4275ed73a1" providerId="LiveId" clId="{26F075BB-E24F-4BF5-821B-E9288C8A20CE}" dt="2021-09-25T07:44:47.782" v="344"/>
          <ac:spMkLst>
            <pc:docMk/>
            <pc:sldMk cId="2939558851" sldId="276"/>
            <ac:spMk id="5" creationId="{06A347DB-45F8-4228-B0E0-2CE74CFD39B8}"/>
          </ac:spMkLst>
        </pc:spChg>
        <pc:spChg chg="mod">
          <ac:chgData name="malalt76@gmail.com" userId="ebc18e4275ed73a1" providerId="LiveId" clId="{26F075BB-E24F-4BF5-821B-E9288C8A20CE}" dt="2021-09-25T07:45:44.151" v="350" actId="14100"/>
          <ac:spMkLst>
            <pc:docMk/>
            <pc:sldMk cId="2939558851" sldId="276"/>
            <ac:spMk id="6" creationId="{D9B875AA-005C-4526-8538-73072BCD6501}"/>
          </ac:spMkLst>
        </pc:spChg>
        <pc:spChg chg="mod">
          <ac:chgData name="malalt76@gmail.com" userId="ebc18e4275ed73a1" providerId="LiveId" clId="{26F075BB-E24F-4BF5-821B-E9288C8A20CE}" dt="2021-09-25T07:46:20.156" v="376" actId="20577"/>
          <ac:spMkLst>
            <pc:docMk/>
            <pc:sldMk cId="2939558851" sldId="276"/>
            <ac:spMk id="15363" creationId="{AF46B786-9D43-4892-96E9-3DDA589E96AF}"/>
          </ac:spMkLst>
        </pc:spChg>
      </pc:sldChg>
      <pc:sldChg chg="modSp add mod">
        <pc:chgData name="malalt76@gmail.com" userId="ebc18e4275ed73a1" providerId="LiveId" clId="{26F075BB-E24F-4BF5-821B-E9288C8A20CE}" dt="2021-09-25T07:47:52.505" v="419" actId="20577"/>
        <pc:sldMkLst>
          <pc:docMk/>
          <pc:sldMk cId="3710086975" sldId="277"/>
        </pc:sldMkLst>
        <pc:spChg chg="mod">
          <ac:chgData name="malalt76@gmail.com" userId="ebc18e4275ed73a1" providerId="LiveId" clId="{26F075BB-E24F-4BF5-821B-E9288C8A20CE}" dt="2021-09-25T07:46:42.727" v="384" actId="20577"/>
          <ac:spMkLst>
            <pc:docMk/>
            <pc:sldMk cId="3710086975" sldId="277"/>
            <ac:spMk id="5" creationId="{06A347DB-45F8-4228-B0E0-2CE74CFD39B8}"/>
          </ac:spMkLst>
        </pc:spChg>
        <pc:spChg chg="mod">
          <ac:chgData name="malalt76@gmail.com" userId="ebc18e4275ed73a1" providerId="LiveId" clId="{26F075BB-E24F-4BF5-821B-E9288C8A20CE}" dt="2021-09-25T07:47:52.505" v="419" actId="20577"/>
          <ac:spMkLst>
            <pc:docMk/>
            <pc:sldMk cId="3710086975" sldId="277"/>
            <ac:spMk id="6" creationId="{D9B875AA-005C-4526-8538-73072BCD6501}"/>
          </ac:spMkLst>
        </pc:spChg>
        <pc:spChg chg="mod">
          <ac:chgData name="malalt76@gmail.com" userId="ebc18e4275ed73a1" providerId="LiveId" clId="{26F075BB-E24F-4BF5-821B-E9288C8A20CE}" dt="2021-09-25T07:47:27.680" v="416" actId="20577"/>
          <ac:spMkLst>
            <pc:docMk/>
            <pc:sldMk cId="3710086975" sldId="277"/>
            <ac:spMk id="15363" creationId="{AF46B786-9D43-4892-96E9-3DDA589E96AF}"/>
          </ac:spMkLst>
        </pc:spChg>
      </pc:sldChg>
      <pc:sldChg chg="modSp add mod">
        <pc:chgData name="malalt76@gmail.com" userId="ebc18e4275ed73a1" providerId="LiveId" clId="{26F075BB-E24F-4BF5-821B-E9288C8A20CE}" dt="2021-09-25T07:49:03.677" v="431" actId="1076"/>
        <pc:sldMkLst>
          <pc:docMk/>
          <pc:sldMk cId="3507589486" sldId="278"/>
        </pc:sldMkLst>
        <pc:spChg chg="mod">
          <ac:chgData name="malalt76@gmail.com" userId="ebc18e4275ed73a1" providerId="LiveId" clId="{26F075BB-E24F-4BF5-821B-E9288C8A20CE}" dt="2021-09-25T07:48:09.379" v="423"/>
          <ac:spMkLst>
            <pc:docMk/>
            <pc:sldMk cId="3507589486" sldId="278"/>
            <ac:spMk id="5" creationId="{06A347DB-45F8-4228-B0E0-2CE74CFD39B8}"/>
          </ac:spMkLst>
        </pc:spChg>
        <pc:spChg chg="mod">
          <ac:chgData name="malalt76@gmail.com" userId="ebc18e4275ed73a1" providerId="LiveId" clId="{26F075BB-E24F-4BF5-821B-E9288C8A20CE}" dt="2021-09-25T07:49:03.677" v="431" actId="1076"/>
          <ac:spMkLst>
            <pc:docMk/>
            <pc:sldMk cId="3507589486" sldId="278"/>
            <ac:spMk id="6" creationId="{D9B875AA-005C-4526-8538-73072BCD6501}"/>
          </ac:spMkLst>
        </pc:spChg>
        <pc:spChg chg="mod">
          <ac:chgData name="malalt76@gmail.com" userId="ebc18e4275ed73a1" providerId="LiveId" clId="{26F075BB-E24F-4BF5-821B-E9288C8A20CE}" dt="2021-09-25T07:48:31.577" v="427" actId="20577"/>
          <ac:spMkLst>
            <pc:docMk/>
            <pc:sldMk cId="3507589486" sldId="278"/>
            <ac:spMk id="15363" creationId="{AF46B786-9D43-4892-96E9-3DDA589E96AF}"/>
          </ac:spMkLst>
        </pc:spChg>
      </pc:sldChg>
      <pc:sldChg chg="modSp add mod">
        <pc:chgData name="malalt76@gmail.com" userId="ebc18e4275ed73a1" providerId="LiveId" clId="{26F075BB-E24F-4BF5-821B-E9288C8A20CE}" dt="2021-09-25T07:50:25.317" v="449" actId="1076"/>
        <pc:sldMkLst>
          <pc:docMk/>
          <pc:sldMk cId="2809677653" sldId="279"/>
        </pc:sldMkLst>
        <pc:spChg chg="mod">
          <ac:chgData name="malalt76@gmail.com" userId="ebc18e4275ed73a1" providerId="LiveId" clId="{26F075BB-E24F-4BF5-821B-E9288C8A20CE}" dt="2021-09-25T07:49:32.696" v="441" actId="20577"/>
          <ac:spMkLst>
            <pc:docMk/>
            <pc:sldMk cId="2809677653" sldId="279"/>
            <ac:spMk id="5" creationId="{06A347DB-45F8-4228-B0E0-2CE74CFD39B8}"/>
          </ac:spMkLst>
        </pc:spChg>
        <pc:spChg chg="mod">
          <ac:chgData name="malalt76@gmail.com" userId="ebc18e4275ed73a1" providerId="LiveId" clId="{26F075BB-E24F-4BF5-821B-E9288C8A20CE}" dt="2021-09-25T07:50:25.317" v="449" actId="1076"/>
          <ac:spMkLst>
            <pc:docMk/>
            <pc:sldMk cId="2809677653" sldId="279"/>
            <ac:spMk id="6" creationId="{D9B875AA-005C-4526-8538-73072BCD6501}"/>
          </ac:spMkLst>
        </pc:spChg>
        <pc:spChg chg="mod">
          <ac:chgData name="malalt76@gmail.com" userId="ebc18e4275ed73a1" providerId="LiveId" clId="{26F075BB-E24F-4BF5-821B-E9288C8A20CE}" dt="2021-09-25T07:49:46.420" v="443"/>
          <ac:spMkLst>
            <pc:docMk/>
            <pc:sldMk cId="2809677653" sldId="279"/>
            <ac:spMk id="15363" creationId="{AF46B786-9D43-4892-96E9-3DDA589E96AF}"/>
          </ac:spMkLst>
        </pc:spChg>
      </pc:sldChg>
      <pc:sldChg chg="delSp modSp add mod">
        <pc:chgData name="malalt76@gmail.com" userId="ebc18e4275ed73a1" providerId="LiveId" clId="{26F075BB-E24F-4BF5-821B-E9288C8A20CE}" dt="2021-09-25T08:10:44.092" v="747" actId="20577"/>
        <pc:sldMkLst>
          <pc:docMk/>
          <pc:sldMk cId="191502836" sldId="280"/>
        </pc:sldMkLst>
        <pc:spChg chg="mod">
          <ac:chgData name="malalt76@gmail.com" userId="ebc18e4275ed73a1" providerId="LiveId" clId="{26F075BB-E24F-4BF5-821B-E9288C8A20CE}" dt="2021-09-25T08:03:07.215" v="481" actId="5793"/>
          <ac:spMkLst>
            <pc:docMk/>
            <pc:sldMk cId="191502836" sldId="280"/>
            <ac:spMk id="5" creationId="{06A347DB-45F8-4228-B0E0-2CE74CFD39B8}"/>
          </ac:spMkLst>
        </pc:spChg>
        <pc:spChg chg="del">
          <ac:chgData name="malalt76@gmail.com" userId="ebc18e4275ed73a1" providerId="LiveId" clId="{26F075BB-E24F-4BF5-821B-E9288C8A20CE}" dt="2021-09-25T08:03:11.529" v="482" actId="478"/>
          <ac:spMkLst>
            <pc:docMk/>
            <pc:sldMk cId="191502836" sldId="280"/>
            <ac:spMk id="6" creationId="{D9B875AA-005C-4526-8538-73072BCD6501}"/>
          </ac:spMkLst>
        </pc:spChg>
        <pc:spChg chg="mod">
          <ac:chgData name="malalt76@gmail.com" userId="ebc18e4275ed73a1" providerId="LiveId" clId="{26F075BB-E24F-4BF5-821B-E9288C8A20CE}" dt="2021-09-25T08:10:44.092" v="747" actId="20577"/>
          <ac:spMkLst>
            <pc:docMk/>
            <pc:sldMk cId="191502836" sldId="280"/>
            <ac:spMk id="15363" creationId="{AF46B786-9D43-4892-96E9-3DDA589E96AF}"/>
          </ac:spMkLst>
        </pc:spChg>
      </pc:sldChg>
      <pc:sldChg chg="modSp add mod">
        <pc:chgData name="malalt76@gmail.com" userId="ebc18e4275ed73a1" providerId="LiveId" clId="{26F075BB-E24F-4BF5-821B-E9288C8A20CE}" dt="2021-10-06T09:30:41.031" v="2270" actId="1076"/>
        <pc:sldMkLst>
          <pc:docMk/>
          <pc:sldMk cId="3091155075" sldId="281"/>
        </pc:sldMkLst>
        <pc:spChg chg="mod">
          <ac:chgData name="malalt76@gmail.com" userId="ebc18e4275ed73a1" providerId="LiveId" clId="{26F075BB-E24F-4BF5-821B-E9288C8A20CE}" dt="2021-09-25T08:11:41.256" v="793" actId="20577"/>
          <ac:spMkLst>
            <pc:docMk/>
            <pc:sldMk cId="3091155075" sldId="281"/>
            <ac:spMk id="5" creationId="{06A347DB-45F8-4228-B0E0-2CE74CFD39B8}"/>
          </ac:spMkLst>
        </pc:spChg>
        <pc:spChg chg="mod">
          <ac:chgData name="malalt76@gmail.com" userId="ebc18e4275ed73a1" providerId="LiveId" clId="{26F075BB-E24F-4BF5-821B-E9288C8A20CE}" dt="2021-10-06T09:30:41.031" v="2270" actId="1076"/>
          <ac:spMkLst>
            <pc:docMk/>
            <pc:sldMk cId="3091155075" sldId="281"/>
            <ac:spMk id="15363" creationId="{AF46B786-9D43-4892-96E9-3DDA589E96AF}"/>
          </ac:spMkLst>
        </pc:spChg>
      </pc:sldChg>
      <pc:sldChg chg="modSp add del mod">
        <pc:chgData name="malalt76@gmail.com" userId="ebc18e4275ed73a1" providerId="LiveId" clId="{26F075BB-E24F-4BF5-821B-E9288C8A20CE}" dt="2021-10-06T09:15:35.383" v="1554" actId="2696"/>
        <pc:sldMkLst>
          <pc:docMk/>
          <pc:sldMk cId="2271736701" sldId="282"/>
        </pc:sldMkLst>
        <pc:spChg chg="mod">
          <ac:chgData name="malalt76@gmail.com" userId="ebc18e4275ed73a1" providerId="LiveId" clId="{26F075BB-E24F-4BF5-821B-E9288C8A20CE}" dt="2021-10-02T08:00:12.834" v="1116" actId="20577"/>
          <ac:spMkLst>
            <pc:docMk/>
            <pc:sldMk cId="2271736701" sldId="282"/>
            <ac:spMk id="16386" creationId="{7C763F50-2FF8-4CEB-ADAC-E8EEDC37C00A}"/>
          </ac:spMkLst>
        </pc:spChg>
      </pc:sldChg>
      <pc:sldChg chg="addSp delSp modSp add del mod">
        <pc:chgData name="malalt76@gmail.com" userId="ebc18e4275ed73a1" providerId="LiveId" clId="{26F075BB-E24F-4BF5-821B-E9288C8A20CE}" dt="2021-10-06T09:15:38.728" v="1555" actId="2696"/>
        <pc:sldMkLst>
          <pc:docMk/>
          <pc:sldMk cId="1971762654" sldId="283"/>
        </pc:sldMkLst>
        <pc:spChg chg="add del mod">
          <ac:chgData name="malalt76@gmail.com" userId="ebc18e4275ed73a1" providerId="LiveId" clId="{26F075BB-E24F-4BF5-821B-E9288C8A20CE}" dt="2021-10-02T09:13:52.079" v="1144"/>
          <ac:spMkLst>
            <pc:docMk/>
            <pc:sldMk cId="1971762654" sldId="283"/>
            <ac:spMk id="5" creationId="{A8A113A6-7024-492D-BCFD-4F8E345A22A2}"/>
          </ac:spMkLst>
        </pc:spChg>
        <pc:spChg chg="mod">
          <ac:chgData name="malalt76@gmail.com" userId="ebc18e4275ed73a1" providerId="LiveId" clId="{26F075BB-E24F-4BF5-821B-E9288C8A20CE}" dt="2021-10-02T08:00:48.760" v="1141" actId="120"/>
          <ac:spMkLst>
            <pc:docMk/>
            <pc:sldMk cId="1971762654" sldId="283"/>
            <ac:spMk id="16386" creationId="{7C763F50-2FF8-4CEB-ADAC-E8EEDC37C00A}"/>
          </ac:spMkLst>
        </pc:spChg>
      </pc:sldChg>
      <pc:sldChg chg="addSp delSp modSp add mod">
        <pc:chgData name="malalt76@gmail.com" userId="ebc18e4275ed73a1" providerId="LiveId" clId="{26F075BB-E24F-4BF5-821B-E9288C8A20CE}" dt="2021-10-06T09:30:07.487" v="2240" actId="1076"/>
        <pc:sldMkLst>
          <pc:docMk/>
          <pc:sldMk cId="2938484497" sldId="284"/>
        </pc:sldMkLst>
        <pc:spChg chg="del">
          <ac:chgData name="malalt76@gmail.com" userId="ebc18e4275ed73a1" providerId="LiveId" clId="{26F075BB-E24F-4BF5-821B-E9288C8A20CE}" dt="2021-10-06T09:23:48.587" v="1729" actId="478"/>
          <ac:spMkLst>
            <pc:docMk/>
            <pc:sldMk cId="2938484497" sldId="284"/>
            <ac:spMk id="5" creationId="{77174426-4AA6-4987-BBAE-20AA2814173A}"/>
          </ac:spMkLst>
        </pc:spChg>
        <pc:spChg chg="add mod">
          <ac:chgData name="malalt76@gmail.com" userId="ebc18e4275ed73a1" providerId="LiveId" clId="{26F075BB-E24F-4BF5-821B-E9288C8A20CE}" dt="2021-10-06T09:29:51.616" v="2239" actId="1076"/>
          <ac:spMkLst>
            <pc:docMk/>
            <pc:sldMk cId="2938484497" sldId="284"/>
            <ac:spMk id="6" creationId="{650F3B24-89BF-4672-8B0C-CD5DE0256D3F}"/>
          </ac:spMkLst>
        </pc:spChg>
        <pc:spChg chg="add mod">
          <ac:chgData name="malalt76@gmail.com" userId="ebc18e4275ed73a1" providerId="LiveId" clId="{26F075BB-E24F-4BF5-821B-E9288C8A20CE}" dt="2021-10-06T09:30:07.487" v="2240" actId="1076"/>
          <ac:spMkLst>
            <pc:docMk/>
            <pc:sldMk cId="2938484497" sldId="284"/>
            <ac:spMk id="7" creationId="{17BD774C-2D04-4343-BF8A-0D4F1F5288AE}"/>
          </ac:spMkLst>
        </pc:spChg>
        <pc:spChg chg="del">
          <ac:chgData name="malalt76@gmail.com" userId="ebc18e4275ed73a1" providerId="LiveId" clId="{26F075BB-E24F-4BF5-821B-E9288C8A20CE}" dt="2021-10-06T09:15:45.754" v="1557" actId="478"/>
          <ac:spMkLst>
            <pc:docMk/>
            <pc:sldMk cId="2938484497" sldId="284"/>
            <ac:spMk id="16386" creationId="{7C763F50-2FF8-4CEB-ADAC-E8EEDC37C00A}"/>
          </ac:spMkLst>
        </pc:spChg>
        <pc:picChg chg="del">
          <ac:chgData name="malalt76@gmail.com" userId="ebc18e4275ed73a1" providerId="LiveId" clId="{26F075BB-E24F-4BF5-821B-E9288C8A20CE}" dt="2021-10-06T09:15:44.322" v="1556" actId="478"/>
          <ac:picMkLst>
            <pc:docMk/>
            <pc:sldMk cId="2938484497" sldId="284"/>
            <ac:picMk id="3" creationId="{E19BB56D-EE14-475E-A8D1-87EE27730B92}"/>
          </ac:picMkLst>
        </pc:picChg>
      </pc:sldChg>
      <pc:sldChg chg="addSp delSp modSp add mod ord">
        <pc:chgData name="malalt76@gmail.com" userId="ebc18e4275ed73a1" providerId="LiveId" clId="{26F075BB-E24F-4BF5-821B-E9288C8A20CE}" dt="2021-10-06T09:35:54.287" v="2276" actId="313"/>
        <pc:sldMkLst>
          <pc:docMk/>
          <pc:sldMk cId="4010466936" sldId="285"/>
        </pc:sldMkLst>
        <pc:spChg chg="add del mod">
          <ac:chgData name="malalt76@gmail.com" userId="ebc18e4275ed73a1" providerId="LiveId" clId="{26F075BB-E24F-4BF5-821B-E9288C8A20CE}" dt="2021-10-06T09:24:02.420" v="1734"/>
          <ac:spMkLst>
            <pc:docMk/>
            <pc:sldMk cId="4010466936" sldId="285"/>
            <ac:spMk id="3" creationId="{BD940045-6FCB-4E08-8CF4-E649EE0FFB58}"/>
          </ac:spMkLst>
        </pc:spChg>
        <pc:spChg chg="del mod">
          <ac:chgData name="malalt76@gmail.com" userId="ebc18e4275ed73a1" providerId="LiveId" clId="{26F075BB-E24F-4BF5-821B-E9288C8A20CE}" dt="2021-10-06T09:24:02.422" v="1736"/>
          <ac:spMkLst>
            <pc:docMk/>
            <pc:sldMk cId="4010466936" sldId="285"/>
            <ac:spMk id="6" creationId="{650F3B24-89BF-4672-8B0C-CD5DE0256D3F}"/>
          </ac:spMkLst>
        </pc:spChg>
        <pc:spChg chg="add mod">
          <ac:chgData name="malalt76@gmail.com" userId="ebc18e4275ed73a1" providerId="LiveId" clId="{26F075BB-E24F-4BF5-821B-E9288C8A20CE}" dt="2021-10-06T09:30:22.471" v="2265" actId="1076"/>
          <ac:spMkLst>
            <pc:docMk/>
            <pc:sldMk cId="4010466936" sldId="285"/>
            <ac:spMk id="7" creationId="{1BFE3F7F-F1FD-498E-9BA1-461CD4C7CB5D}"/>
          </ac:spMkLst>
        </pc:spChg>
        <pc:graphicFrameChg chg="add del mod">
          <ac:chgData name="malalt76@gmail.com" userId="ebc18e4275ed73a1" providerId="LiveId" clId="{26F075BB-E24F-4BF5-821B-E9288C8A20CE}" dt="2021-10-06T09:24:02.420" v="1734"/>
          <ac:graphicFrameMkLst>
            <pc:docMk/>
            <pc:sldMk cId="4010466936" sldId="285"/>
            <ac:graphicFrameMk id="2" creationId="{7DDC6196-6A11-4A4C-82D2-0C14985FA4E0}"/>
          </ac:graphicFrameMkLst>
        </pc:graphicFrameChg>
        <pc:graphicFrameChg chg="add mod modGraphic">
          <ac:chgData name="malalt76@gmail.com" userId="ebc18e4275ed73a1" providerId="LiveId" clId="{26F075BB-E24F-4BF5-821B-E9288C8A20CE}" dt="2021-10-06T09:35:54.287" v="2276" actId="313"/>
          <ac:graphicFrameMkLst>
            <pc:docMk/>
            <pc:sldMk cId="4010466936" sldId="285"/>
            <ac:graphicFrameMk id="4" creationId="{1EF95D18-65B0-4960-98AB-A3AB35CDE25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E323D-AEA0-49DC-9D3D-EDDB809F00C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ca-ES"/>
        </a:p>
      </dgm:t>
    </dgm:pt>
    <dgm:pt modelId="{88C79754-D380-4A64-BB15-BFED8DB81F03}">
      <dgm:prSet phldrT="[Texto]"/>
      <dgm:spPr/>
      <dgm:t>
        <a:bodyPr/>
        <a:lstStyle/>
        <a:p>
          <a:r>
            <a:rPr lang="ca-ES" dirty="0"/>
            <a:t>SVN</a:t>
          </a:r>
        </a:p>
      </dgm:t>
    </dgm:pt>
    <dgm:pt modelId="{5E3FC89A-543D-4303-95E9-A03E31271565}" type="parTrans" cxnId="{62725CFD-A8FF-49E0-9F1F-B814DD5C62CD}">
      <dgm:prSet/>
      <dgm:spPr/>
      <dgm:t>
        <a:bodyPr/>
        <a:lstStyle/>
        <a:p>
          <a:endParaRPr lang="ca-ES"/>
        </a:p>
      </dgm:t>
    </dgm:pt>
    <dgm:pt modelId="{605C8FE9-20AF-4398-A6CD-14E7C7284BCB}" type="sibTrans" cxnId="{62725CFD-A8FF-49E0-9F1F-B814DD5C62CD}">
      <dgm:prSet/>
      <dgm:spPr/>
      <dgm:t>
        <a:bodyPr/>
        <a:lstStyle/>
        <a:p>
          <a:endParaRPr lang="ca-ES"/>
        </a:p>
      </dgm:t>
    </dgm:pt>
    <dgm:pt modelId="{79115CF4-19FE-4A8C-857E-DC8FAAB81D5B}">
      <dgm:prSet phldrT="[Texto]"/>
      <dgm:spPr/>
      <dgm:t>
        <a:bodyPr/>
        <a:lstStyle/>
        <a:p>
          <a:r>
            <a:rPr lang="es-ES" noProof="0" dirty="0"/>
            <a:t>Centralizado</a:t>
          </a:r>
        </a:p>
      </dgm:t>
    </dgm:pt>
    <dgm:pt modelId="{6BA28D66-65C7-4A69-8542-21A6C91CDE53}" type="parTrans" cxnId="{7005B83C-59A4-4CBF-90E9-BA362843400D}">
      <dgm:prSet/>
      <dgm:spPr/>
      <dgm:t>
        <a:bodyPr/>
        <a:lstStyle/>
        <a:p>
          <a:endParaRPr lang="ca-ES"/>
        </a:p>
      </dgm:t>
    </dgm:pt>
    <dgm:pt modelId="{A63BF77B-FAAB-484E-BFE9-60DC618BC965}" type="sibTrans" cxnId="{7005B83C-59A4-4CBF-90E9-BA362843400D}">
      <dgm:prSet/>
      <dgm:spPr/>
      <dgm:t>
        <a:bodyPr/>
        <a:lstStyle/>
        <a:p>
          <a:endParaRPr lang="ca-ES"/>
        </a:p>
      </dgm:t>
    </dgm:pt>
    <dgm:pt modelId="{5FBF1B08-B929-4149-9215-7ED117153C06}">
      <dgm:prSet phldrT="[Texto]"/>
      <dgm:spPr/>
      <dgm:t>
        <a:bodyPr/>
        <a:lstStyle/>
        <a:p>
          <a:r>
            <a:rPr lang="es-ES" noProof="0" dirty="0"/>
            <a:t>Autorización depende de las rutas de acceso</a:t>
          </a:r>
        </a:p>
      </dgm:t>
    </dgm:pt>
    <dgm:pt modelId="{A1FE51C7-C996-4F62-A6F7-79FFA7D93C06}" type="parTrans" cxnId="{B997BFC5-7165-4D85-84A1-B4F73EA5530F}">
      <dgm:prSet/>
      <dgm:spPr/>
      <dgm:t>
        <a:bodyPr/>
        <a:lstStyle/>
        <a:p>
          <a:endParaRPr lang="ca-ES"/>
        </a:p>
      </dgm:t>
    </dgm:pt>
    <dgm:pt modelId="{335256C1-28F5-46D4-9F2D-17363CAA0B9A}" type="sibTrans" cxnId="{B997BFC5-7165-4D85-84A1-B4F73EA5530F}">
      <dgm:prSet/>
      <dgm:spPr/>
      <dgm:t>
        <a:bodyPr/>
        <a:lstStyle/>
        <a:p>
          <a:endParaRPr lang="ca-ES"/>
        </a:p>
      </dgm:t>
    </dgm:pt>
    <dgm:pt modelId="{17130703-86CF-444C-94BB-901402FA5BD3}">
      <dgm:prSet phldrT="[Texto]"/>
      <dgm:spPr/>
      <dgm:t>
        <a:bodyPr/>
        <a:lstStyle/>
        <a:p>
          <a:r>
            <a:rPr lang="ca-ES" dirty="0"/>
            <a:t>Git</a:t>
          </a:r>
        </a:p>
      </dgm:t>
    </dgm:pt>
    <dgm:pt modelId="{DC84CCE8-D0A4-4454-BAF0-63FB750FFF3B}" type="parTrans" cxnId="{460007C5-5068-409A-B14A-8FA4A7FB8341}">
      <dgm:prSet/>
      <dgm:spPr/>
      <dgm:t>
        <a:bodyPr/>
        <a:lstStyle/>
        <a:p>
          <a:endParaRPr lang="ca-ES"/>
        </a:p>
      </dgm:t>
    </dgm:pt>
    <dgm:pt modelId="{3568F771-B57A-452A-974E-0B3D03A1429F}" type="sibTrans" cxnId="{460007C5-5068-409A-B14A-8FA4A7FB8341}">
      <dgm:prSet/>
      <dgm:spPr/>
      <dgm:t>
        <a:bodyPr/>
        <a:lstStyle/>
        <a:p>
          <a:endParaRPr lang="ca-ES"/>
        </a:p>
      </dgm:t>
    </dgm:pt>
    <dgm:pt modelId="{130F77D1-45A1-4A1D-9CA1-D9A9818AEAFD}">
      <dgm:prSet phldrT="[Texto]"/>
      <dgm:spPr/>
      <dgm:t>
        <a:bodyPr/>
        <a:lstStyle/>
        <a:p>
          <a:r>
            <a:rPr lang="es-ES" noProof="0" dirty="0"/>
            <a:t>Distribuido</a:t>
          </a:r>
        </a:p>
      </dgm:t>
    </dgm:pt>
    <dgm:pt modelId="{E4F8EA71-B51D-4BED-BD87-7EBC3C3F1DA1}" type="parTrans" cxnId="{F22411CE-B076-4231-8AAD-A281D465283E}">
      <dgm:prSet/>
      <dgm:spPr/>
      <dgm:t>
        <a:bodyPr/>
        <a:lstStyle/>
        <a:p>
          <a:endParaRPr lang="ca-ES"/>
        </a:p>
      </dgm:t>
    </dgm:pt>
    <dgm:pt modelId="{8704DF3B-E7D2-494C-BB3E-4CC188D3BF26}" type="sibTrans" cxnId="{F22411CE-B076-4231-8AAD-A281D465283E}">
      <dgm:prSet/>
      <dgm:spPr/>
      <dgm:t>
        <a:bodyPr/>
        <a:lstStyle/>
        <a:p>
          <a:endParaRPr lang="ca-ES"/>
        </a:p>
      </dgm:t>
    </dgm:pt>
    <dgm:pt modelId="{5B335CE7-E03C-4379-B2F1-4894153A39B4}">
      <dgm:prSet phldrT="[Texto]"/>
      <dgm:spPr/>
      <dgm:t>
        <a:bodyPr/>
        <a:lstStyle/>
        <a:p>
          <a:r>
            <a:rPr lang="es-ES" noProof="0" dirty="0"/>
            <a:t>Autorización completa a repositorio</a:t>
          </a:r>
        </a:p>
      </dgm:t>
    </dgm:pt>
    <dgm:pt modelId="{02BB5D5A-C229-4D55-B8E8-69FF027A22A8}" type="parTrans" cxnId="{58A4E611-CA35-4E08-87AF-5DDB5F3A1574}">
      <dgm:prSet/>
      <dgm:spPr/>
      <dgm:t>
        <a:bodyPr/>
        <a:lstStyle/>
        <a:p>
          <a:endParaRPr lang="ca-ES"/>
        </a:p>
      </dgm:t>
    </dgm:pt>
    <dgm:pt modelId="{E6B27BF1-E966-42E8-B353-396346A254A9}" type="sibTrans" cxnId="{58A4E611-CA35-4E08-87AF-5DDB5F3A1574}">
      <dgm:prSet/>
      <dgm:spPr/>
      <dgm:t>
        <a:bodyPr/>
        <a:lstStyle/>
        <a:p>
          <a:endParaRPr lang="ca-ES"/>
        </a:p>
      </dgm:t>
    </dgm:pt>
    <dgm:pt modelId="{29D3CF4B-5A08-415B-A2A6-88DF4ACA04BD}">
      <dgm:prSet phldrT="[Texto]"/>
      <dgm:spPr/>
      <dgm:t>
        <a:bodyPr/>
        <a:lstStyle/>
        <a:p>
          <a:r>
            <a:rPr lang="es-ES" noProof="0" dirty="0"/>
            <a:t>Seguimiento de cambios basado en archivos</a:t>
          </a:r>
        </a:p>
      </dgm:t>
    </dgm:pt>
    <dgm:pt modelId="{8980DA97-1E09-42C1-BC99-50D1128542BF}" type="parTrans" cxnId="{D567CDCA-8A96-41BA-A330-8F943DF52F01}">
      <dgm:prSet/>
      <dgm:spPr/>
      <dgm:t>
        <a:bodyPr/>
        <a:lstStyle/>
        <a:p>
          <a:endParaRPr lang="ca-ES"/>
        </a:p>
      </dgm:t>
    </dgm:pt>
    <dgm:pt modelId="{C05352A5-3AF1-4ED3-A2F5-B51BC4A9A6AC}" type="sibTrans" cxnId="{D567CDCA-8A96-41BA-A330-8F943DF52F01}">
      <dgm:prSet/>
      <dgm:spPr/>
      <dgm:t>
        <a:bodyPr/>
        <a:lstStyle/>
        <a:p>
          <a:endParaRPr lang="ca-ES"/>
        </a:p>
      </dgm:t>
    </dgm:pt>
    <dgm:pt modelId="{B52F6E1C-76BC-4DE2-BE23-13DC5C3098C9}">
      <dgm:prSet phldrT="[Texto]"/>
      <dgm:spPr/>
      <dgm:t>
        <a:bodyPr/>
        <a:lstStyle/>
        <a:p>
          <a:r>
            <a:rPr lang="es-ES" noProof="0" dirty="0"/>
            <a:t>Seguimiento de cambios basado en contenidos</a:t>
          </a:r>
        </a:p>
      </dgm:t>
    </dgm:pt>
    <dgm:pt modelId="{6A9359BD-2B3A-4D54-9062-4D7C1941CA29}" type="parTrans" cxnId="{4FAE658F-E277-4A7B-ACEF-35E31126D544}">
      <dgm:prSet/>
      <dgm:spPr/>
      <dgm:t>
        <a:bodyPr/>
        <a:lstStyle/>
        <a:p>
          <a:endParaRPr lang="ca-ES"/>
        </a:p>
      </dgm:t>
    </dgm:pt>
    <dgm:pt modelId="{B67AB2DD-E83F-4498-A020-1D5FCDB20EC2}" type="sibTrans" cxnId="{4FAE658F-E277-4A7B-ACEF-35E31126D544}">
      <dgm:prSet/>
      <dgm:spPr/>
      <dgm:t>
        <a:bodyPr/>
        <a:lstStyle/>
        <a:p>
          <a:endParaRPr lang="ca-ES"/>
        </a:p>
      </dgm:t>
    </dgm:pt>
    <dgm:pt modelId="{AF61B6A6-ED59-4A1A-ADD7-C6CDF2BE58F8}">
      <dgm:prSet phldrT="[Texto]"/>
      <dgm:spPr/>
      <dgm:t>
        <a:bodyPr/>
        <a:lstStyle/>
        <a:p>
          <a:r>
            <a:rPr lang="es-ES" noProof="0" dirty="0"/>
            <a:t>Conectividad necesaria en cada acceso</a:t>
          </a:r>
        </a:p>
      </dgm:t>
    </dgm:pt>
    <dgm:pt modelId="{813E92AC-89A4-4E07-8C7E-F55DEB82671E}" type="parTrans" cxnId="{CB469EF8-B1EC-4529-9C42-0ACBFAD59E72}">
      <dgm:prSet/>
      <dgm:spPr/>
      <dgm:t>
        <a:bodyPr/>
        <a:lstStyle/>
        <a:p>
          <a:endParaRPr lang="ca-ES"/>
        </a:p>
      </dgm:t>
    </dgm:pt>
    <dgm:pt modelId="{0233DB69-2BE2-4295-B4A4-23F93FCCEF3B}" type="sibTrans" cxnId="{CB469EF8-B1EC-4529-9C42-0ACBFAD59E72}">
      <dgm:prSet/>
      <dgm:spPr/>
      <dgm:t>
        <a:bodyPr/>
        <a:lstStyle/>
        <a:p>
          <a:endParaRPr lang="ca-ES"/>
        </a:p>
      </dgm:t>
    </dgm:pt>
    <dgm:pt modelId="{FF9B59FF-35A6-47F8-B88E-E0C679B120AE}">
      <dgm:prSet phldrT="[Texto]"/>
      <dgm:spPr/>
      <dgm:t>
        <a:bodyPr/>
        <a:lstStyle/>
        <a:p>
          <a:r>
            <a:rPr lang="es-ES" noProof="0"/>
            <a:t>Conectividad </a:t>
          </a:r>
          <a:r>
            <a:rPr lang="es-ES" noProof="0" dirty="0"/>
            <a:t>solo al sincronizar</a:t>
          </a:r>
        </a:p>
      </dgm:t>
    </dgm:pt>
    <dgm:pt modelId="{5E2338C3-20A5-4BF8-A570-4AD211EA852F}" type="parTrans" cxnId="{909376B3-1338-4536-967E-A28E67ACB014}">
      <dgm:prSet/>
      <dgm:spPr/>
      <dgm:t>
        <a:bodyPr/>
        <a:lstStyle/>
        <a:p>
          <a:endParaRPr lang="ca-ES"/>
        </a:p>
      </dgm:t>
    </dgm:pt>
    <dgm:pt modelId="{7AE82B61-5563-4B94-BA3E-02438E19E22F}" type="sibTrans" cxnId="{909376B3-1338-4536-967E-A28E67ACB014}">
      <dgm:prSet/>
      <dgm:spPr/>
      <dgm:t>
        <a:bodyPr/>
        <a:lstStyle/>
        <a:p>
          <a:endParaRPr lang="ca-ES"/>
        </a:p>
      </dgm:t>
    </dgm:pt>
    <dgm:pt modelId="{D0FB362C-3E16-4ADE-A027-9A600A09B03F}">
      <dgm:prSet phldrT="[Texto]"/>
      <dgm:spPr/>
      <dgm:t>
        <a:bodyPr/>
        <a:lstStyle/>
        <a:p>
          <a:r>
            <a:rPr lang="es-ES" noProof="0" dirty="0"/>
            <a:t>Historial solo incluye cambios recientes</a:t>
          </a:r>
        </a:p>
      </dgm:t>
    </dgm:pt>
    <dgm:pt modelId="{63D9D5B4-E8F2-4126-B2A2-D305BC84BED8}" type="parTrans" cxnId="{E62B164F-9D2A-40B0-A8F0-5640F4D8E1D7}">
      <dgm:prSet/>
      <dgm:spPr/>
      <dgm:t>
        <a:bodyPr/>
        <a:lstStyle/>
        <a:p>
          <a:endParaRPr lang="ca-ES"/>
        </a:p>
      </dgm:t>
    </dgm:pt>
    <dgm:pt modelId="{C382D896-08E8-45EB-AAFF-32D5F43AFF24}" type="sibTrans" cxnId="{E62B164F-9D2A-40B0-A8F0-5640F4D8E1D7}">
      <dgm:prSet/>
      <dgm:spPr/>
      <dgm:t>
        <a:bodyPr/>
        <a:lstStyle/>
        <a:p>
          <a:endParaRPr lang="ca-ES"/>
        </a:p>
      </dgm:t>
    </dgm:pt>
    <dgm:pt modelId="{6D7A9ADF-B714-438A-BCD9-7FA9DC1174E1}">
      <dgm:prSet phldrT="[Texto]"/>
      <dgm:spPr/>
      <dgm:t>
        <a:bodyPr/>
        <a:lstStyle/>
        <a:p>
          <a:r>
            <a:rPr lang="es-ES" noProof="0" dirty="0"/>
            <a:t>Tanto el repo como las copias incluyen historial completo</a:t>
          </a:r>
        </a:p>
      </dgm:t>
    </dgm:pt>
    <dgm:pt modelId="{CD7E1729-FC9F-46C0-A953-44DAF9EE7E17}" type="parTrans" cxnId="{51C05B39-768A-467F-BF09-045CDF6C7065}">
      <dgm:prSet/>
      <dgm:spPr/>
      <dgm:t>
        <a:bodyPr/>
        <a:lstStyle/>
        <a:p>
          <a:endParaRPr lang="ca-ES"/>
        </a:p>
      </dgm:t>
    </dgm:pt>
    <dgm:pt modelId="{E4968238-9F35-4AF8-B838-6C523411FB4C}" type="sibTrans" cxnId="{51C05B39-768A-467F-BF09-045CDF6C7065}">
      <dgm:prSet/>
      <dgm:spPr/>
      <dgm:t>
        <a:bodyPr/>
        <a:lstStyle/>
        <a:p>
          <a:endParaRPr lang="ca-ES"/>
        </a:p>
      </dgm:t>
    </dgm:pt>
    <dgm:pt modelId="{3AD24198-9823-40DD-8D32-5244A51991A9}" type="pres">
      <dgm:prSet presAssocID="{1BBE323D-AEA0-49DC-9D3D-EDDB809F00CE}" presName="theList" presStyleCnt="0">
        <dgm:presLayoutVars>
          <dgm:dir/>
          <dgm:animLvl val="lvl"/>
          <dgm:resizeHandles val="exact"/>
        </dgm:presLayoutVars>
      </dgm:prSet>
      <dgm:spPr/>
    </dgm:pt>
    <dgm:pt modelId="{9FFF54B4-3774-4E12-8198-704E26D85A22}" type="pres">
      <dgm:prSet presAssocID="{88C79754-D380-4A64-BB15-BFED8DB81F03}" presName="compNode" presStyleCnt="0"/>
      <dgm:spPr/>
    </dgm:pt>
    <dgm:pt modelId="{8022B383-6996-439C-936F-596B98DD9792}" type="pres">
      <dgm:prSet presAssocID="{88C79754-D380-4A64-BB15-BFED8DB81F03}" presName="aNode" presStyleLbl="bgShp" presStyleIdx="0" presStyleCnt="2"/>
      <dgm:spPr/>
    </dgm:pt>
    <dgm:pt modelId="{5BC89419-09A6-4D11-8A4F-8D50ECB0A12C}" type="pres">
      <dgm:prSet presAssocID="{88C79754-D380-4A64-BB15-BFED8DB81F03}" presName="textNode" presStyleLbl="bgShp" presStyleIdx="0" presStyleCnt="2"/>
      <dgm:spPr/>
    </dgm:pt>
    <dgm:pt modelId="{A6BBF934-7965-4969-A332-70957C111DCB}" type="pres">
      <dgm:prSet presAssocID="{88C79754-D380-4A64-BB15-BFED8DB81F03}" presName="compChildNode" presStyleCnt="0"/>
      <dgm:spPr/>
    </dgm:pt>
    <dgm:pt modelId="{D102215D-B19E-44F8-8FD7-B908368B13CC}" type="pres">
      <dgm:prSet presAssocID="{88C79754-D380-4A64-BB15-BFED8DB81F03}" presName="theInnerList" presStyleCnt="0"/>
      <dgm:spPr/>
    </dgm:pt>
    <dgm:pt modelId="{BE77A4E9-A9D6-449E-86D2-F5980844FDDA}" type="pres">
      <dgm:prSet presAssocID="{79115CF4-19FE-4A8C-857E-DC8FAAB81D5B}" presName="childNode" presStyleLbl="node1" presStyleIdx="0" presStyleCnt="10">
        <dgm:presLayoutVars>
          <dgm:bulletEnabled val="1"/>
        </dgm:presLayoutVars>
      </dgm:prSet>
      <dgm:spPr/>
    </dgm:pt>
    <dgm:pt modelId="{E488EA3A-6086-49D5-8C89-063AA9468CFF}" type="pres">
      <dgm:prSet presAssocID="{79115CF4-19FE-4A8C-857E-DC8FAAB81D5B}" presName="aSpace2" presStyleCnt="0"/>
      <dgm:spPr/>
    </dgm:pt>
    <dgm:pt modelId="{EAB0B82C-8E91-4477-B851-3E47AAFD7A42}" type="pres">
      <dgm:prSet presAssocID="{5FBF1B08-B929-4149-9215-7ED117153C06}" presName="childNode" presStyleLbl="node1" presStyleIdx="1" presStyleCnt="10">
        <dgm:presLayoutVars>
          <dgm:bulletEnabled val="1"/>
        </dgm:presLayoutVars>
      </dgm:prSet>
      <dgm:spPr/>
    </dgm:pt>
    <dgm:pt modelId="{7A79CE2E-A07E-48B6-816C-18AE9F2A5EB1}" type="pres">
      <dgm:prSet presAssocID="{5FBF1B08-B929-4149-9215-7ED117153C06}" presName="aSpace2" presStyleCnt="0"/>
      <dgm:spPr/>
    </dgm:pt>
    <dgm:pt modelId="{C3ED2A72-B2F0-4F33-A3EF-F65A6B0DCBC0}" type="pres">
      <dgm:prSet presAssocID="{29D3CF4B-5A08-415B-A2A6-88DF4ACA04BD}" presName="childNode" presStyleLbl="node1" presStyleIdx="2" presStyleCnt="10">
        <dgm:presLayoutVars>
          <dgm:bulletEnabled val="1"/>
        </dgm:presLayoutVars>
      </dgm:prSet>
      <dgm:spPr/>
    </dgm:pt>
    <dgm:pt modelId="{6DF590DD-BC7B-4D07-941E-7B5A5E19C564}" type="pres">
      <dgm:prSet presAssocID="{29D3CF4B-5A08-415B-A2A6-88DF4ACA04BD}" presName="aSpace2" presStyleCnt="0"/>
      <dgm:spPr/>
    </dgm:pt>
    <dgm:pt modelId="{5E55F2C3-A8F8-4199-8BFE-7C308AEAEE9C}" type="pres">
      <dgm:prSet presAssocID="{AF61B6A6-ED59-4A1A-ADD7-C6CDF2BE58F8}" presName="childNode" presStyleLbl="node1" presStyleIdx="3" presStyleCnt="10">
        <dgm:presLayoutVars>
          <dgm:bulletEnabled val="1"/>
        </dgm:presLayoutVars>
      </dgm:prSet>
      <dgm:spPr/>
    </dgm:pt>
    <dgm:pt modelId="{CCA9D321-67B9-4C53-824B-41C177C01784}" type="pres">
      <dgm:prSet presAssocID="{AF61B6A6-ED59-4A1A-ADD7-C6CDF2BE58F8}" presName="aSpace2" presStyleCnt="0"/>
      <dgm:spPr/>
    </dgm:pt>
    <dgm:pt modelId="{A30A3B67-F11C-47C1-B84E-A6D2B31CDA2B}" type="pres">
      <dgm:prSet presAssocID="{D0FB362C-3E16-4ADE-A027-9A600A09B03F}" presName="childNode" presStyleLbl="node1" presStyleIdx="4" presStyleCnt="10">
        <dgm:presLayoutVars>
          <dgm:bulletEnabled val="1"/>
        </dgm:presLayoutVars>
      </dgm:prSet>
      <dgm:spPr/>
    </dgm:pt>
    <dgm:pt modelId="{0073BB67-A85B-4A94-8965-3FE91AEF819D}" type="pres">
      <dgm:prSet presAssocID="{88C79754-D380-4A64-BB15-BFED8DB81F03}" presName="aSpace" presStyleCnt="0"/>
      <dgm:spPr/>
    </dgm:pt>
    <dgm:pt modelId="{BB76E0CA-4099-4DF2-9FBD-3C350861AE52}" type="pres">
      <dgm:prSet presAssocID="{17130703-86CF-444C-94BB-901402FA5BD3}" presName="compNode" presStyleCnt="0"/>
      <dgm:spPr/>
    </dgm:pt>
    <dgm:pt modelId="{261FDE80-AE62-41C2-BEE2-10849DE61656}" type="pres">
      <dgm:prSet presAssocID="{17130703-86CF-444C-94BB-901402FA5BD3}" presName="aNode" presStyleLbl="bgShp" presStyleIdx="1" presStyleCnt="2"/>
      <dgm:spPr/>
    </dgm:pt>
    <dgm:pt modelId="{2C262087-8B6D-4D92-9572-890B4D2624CD}" type="pres">
      <dgm:prSet presAssocID="{17130703-86CF-444C-94BB-901402FA5BD3}" presName="textNode" presStyleLbl="bgShp" presStyleIdx="1" presStyleCnt="2"/>
      <dgm:spPr/>
    </dgm:pt>
    <dgm:pt modelId="{BD0A578B-3450-4793-A562-5D0754DF61AD}" type="pres">
      <dgm:prSet presAssocID="{17130703-86CF-444C-94BB-901402FA5BD3}" presName="compChildNode" presStyleCnt="0"/>
      <dgm:spPr/>
    </dgm:pt>
    <dgm:pt modelId="{8C2AB19F-2343-4D51-80EC-28E3A17E2069}" type="pres">
      <dgm:prSet presAssocID="{17130703-86CF-444C-94BB-901402FA5BD3}" presName="theInnerList" presStyleCnt="0"/>
      <dgm:spPr/>
    </dgm:pt>
    <dgm:pt modelId="{1FBE77FF-20EE-4644-AA9B-4E0E880F004C}" type="pres">
      <dgm:prSet presAssocID="{130F77D1-45A1-4A1D-9CA1-D9A9818AEAFD}" presName="childNode" presStyleLbl="node1" presStyleIdx="5" presStyleCnt="10">
        <dgm:presLayoutVars>
          <dgm:bulletEnabled val="1"/>
        </dgm:presLayoutVars>
      </dgm:prSet>
      <dgm:spPr/>
    </dgm:pt>
    <dgm:pt modelId="{09CE17DE-6707-4068-B926-E4042ECA60A8}" type="pres">
      <dgm:prSet presAssocID="{130F77D1-45A1-4A1D-9CA1-D9A9818AEAFD}" presName="aSpace2" presStyleCnt="0"/>
      <dgm:spPr/>
    </dgm:pt>
    <dgm:pt modelId="{379205D9-6C81-486B-9EE1-669CEF94B932}" type="pres">
      <dgm:prSet presAssocID="{5B335CE7-E03C-4379-B2F1-4894153A39B4}" presName="childNode" presStyleLbl="node1" presStyleIdx="6" presStyleCnt="10">
        <dgm:presLayoutVars>
          <dgm:bulletEnabled val="1"/>
        </dgm:presLayoutVars>
      </dgm:prSet>
      <dgm:spPr/>
    </dgm:pt>
    <dgm:pt modelId="{5A963C74-0665-4814-BC30-E483717F996D}" type="pres">
      <dgm:prSet presAssocID="{5B335CE7-E03C-4379-B2F1-4894153A39B4}" presName="aSpace2" presStyleCnt="0"/>
      <dgm:spPr/>
    </dgm:pt>
    <dgm:pt modelId="{E74EF27E-988C-4036-A9E7-7AB7FF89BA58}" type="pres">
      <dgm:prSet presAssocID="{B52F6E1C-76BC-4DE2-BE23-13DC5C3098C9}" presName="childNode" presStyleLbl="node1" presStyleIdx="7" presStyleCnt="10">
        <dgm:presLayoutVars>
          <dgm:bulletEnabled val="1"/>
        </dgm:presLayoutVars>
      </dgm:prSet>
      <dgm:spPr/>
    </dgm:pt>
    <dgm:pt modelId="{6B94747B-2BC4-4835-9851-E2E46E72463C}" type="pres">
      <dgm:prSet presAssocID="{B52F6E1C-76BC-4DE2-BE23-13DC5C3098C9}" presName="aSpace2" presStyleCnt="0"/>
      <dgm:spPr/>
    </dgm:pt>
    <dgm:pt modelId="{53D7E4B7-449B-436E-9AD9-A6D8F007E575}" type="pres">
      <dgm:prSet presAssocID="{6D7A9ADF-B714-438A-BCD9-7FA9DC1174E1}" presName="childNode" presStyleLbl="node1" presStyleIdx="8" presStyleCnt="10">
        <dgm:presLayoutVars>
          <dgm:bulletEnabled val="1"/>
        </dgm:presLayoutVars>
      </dgm:prSet>
      <dgm:spPr/>
    </dgm:pt>
    <dgm:pt modelId="{7FC8270A-6C9D-479F-B63A-6F52E07C5CAF}" type="pres">
      <dgm:prSet presAssocID="{6D7A9ADF-B714-438A-BCD9-7FA9DC1174E1}" presName="aSpace2" presStyleCnt="0"/>
      <dgm:spPr/>
    </dgm:pt>
    <dgm:pt modelId="{4798EE8A-E0E3-4C00-82B9-68C8BC2D19A1}" type="pres">
      <dgm:prSet presAssocID="{FF9B59FF-35A6-47F8-B88E-E0C679B120AE}" presName="childNode" presStyleLbl="node1" presStyleIdx="9" presStyleCnt="10">
        <dgm:presLayoutVars>
          <dgm:bulletEnabled val="1"/>
        </dgm:presLayoutVars>
      </dgm:prSet>
      <dgm:spPr/>
    </dgm:pt>
  </dgm:ptLst>
  <dgm:cxnLst>
    <dgm:cxn modelId="{67246C02-4377-4E98-BF7D-BF47D01AAF85}" type="presOf" srcId="{5FBF1B08-B929-4149-9215-7ED117153C06}" destId="{EAB0B82C-8E91-4477-B851-3E47AAFD7A42}" srcOrd="0" destOrd="0" presId="urn:microsoft.com/office/officeart/2005/8/layout/lProcess2"/>
    <dgm:cxn modelId="{43E7BA08-F270-48E3-A3AB-C739C82A8E8C}" type="presOf" srcId="{B52F6E1C-76BC-4DE2-BE23-13DC5C3098C9}" destId="{E74EF27E-988C-4036-A9E7-7AB7FF89BA58}" srcOrd="0" destOrd="0" presId="urn:microsoft.com/office/officeart/2005/8/layout/lProcess2"/>
    <dgm:cxn modelId="{58A4E611-CA35-4E08-87AF-5DDB5F3A1574}" srcId="{17130703-86CF-444C-94BB-901402FA5BD3}" destId="{5B335CE7-E03C-4379-B2F1-4894153A39B4}" srcOrd="1" destOrd="0" parTransId="{02BB5D5A-C229-4D55-B8E8-69FF027A22A8}" sibTransId="{E6B27BF1-E966-42E8-B353-396346A254A9}"/>
    <dgm:cxn modelId="{778CEE36-8501-4F9E-9902-13EFEE685816}" type="presOf" srcId="{17130703-86CF-444C-94BB-901402FA5BD3}" destId="{2C262087-8B6D-4D92-9572-890B4D2624CD}" srcOrd="1" destOrd="0" presId="urn:microsoft.com/office/officeart/2005/8/layout/lProcess2"/>
    <dgm:cxn modelId="{51C05B39-768A-467F-BF09-045CDF6C7065}" srcId="{17130703-86CF-444C-94BB-901402FA5BD3}" destId="{6D7A9ADF-B714-438A-BCD9-7FA9DC1174E1}" srcOrd="3" destOrd="0" parTransId="{CD7E1729-FC9F-46C0-A953-44DAF9EE7E17}" sibTransId="{E4968238-9F35-4AF8-B838-6C523411FB4C}"/>
    <dgm:cxn modelId="{7005B83C-59A4-4CBF-90E9-BA362843400D}" srcId="{88C79754-D380-4A64-BB15-BFED8DB81F03}" destId="{79115CF4-19FE-4A8C-857E-DC8FAAB81D5B}" srcOrd="0" destOrd="0" parTransId="{6BA28D66-65C7-4A69-8542-21A6C91CDE53}" sibTransId="{A63BF77B-FAAB-484E-BFE9-60DC618BC965}"/>
    <dgm:cxn modelId="{76FC4364-DBFD-4DAA-9242-34ADF0D100D4}" type="presOf" srcId="{29D3CF4B-5A08-415B-A2A6-88DF4ACA04BD}" destId="{C3ED2A72-B2F0-4F33-A3EF-F65A6B0DCBC0}" srcOrd="0" destOrd="0" presId="urn:microsoft.com/office/officeart/2005/8/layout/lProcess2"/>
    <dgm:cxn modelId="{F589D244-113F-4AED-89FD-675B2F67287A}" type="presOf" srcId="{88C79754-D380-4A64-BB15-BFED8DB81F03}" destId="{5BC89419-09A6-4D11-8A4F-8D50ECB0A12C}" srcOrd="1" destOrd="0" presId="urn:microsoft.com/office/officeart/2005/8/layout/lProcess2"/>
    <dgm:cxn modelId="{EFA1CC4B-E100-48A9-8C0C-BD17DAA1A63E}" type="presOf" srcId="{17130703-86CF-444C-94BB-901402FA5BD3}" destId="{261FDE80-AE62-41C2-BEE2-10849DE61656}" srcOrd="0" destOrd="0" presId="urn:microsoft.com/office/officeart/2005/8/layout/lProcess2"/>
    <dgm:cxn modelId="{FEB8E76E-6BAB-4EFB-AECD-4C1A24FC3AD3}" type="presOf" srcId="{5B335CE7-E03C-4379-B2F1-4894153A39B4}" destId="{379205D9-6C81-486B-9EE1-669CEF94B932}" srcOrd="0" destOrd="0" presId="urn:microsoft.com/office/officeart/2005/8/layout/lProcess2"/>
    <dgm:cxn modelId="{E62B164F-9D2A-40B0-A8F0-5640F4D8E1D7}" srcId="{88C79754-D380-4A64-BB15-BFED8DB81F03}" destId="{D0FB362C-3E16-4ADE-A027-9A600A09B03F}" srcOrd="4" destOrd="0" parTransId="{63D9D5B4-E8F2-4126-B2A2-D305BC84BED8}" sibTransId="{C382D896-08E8-45EB-AAFF-32D5F43AFF24}"/>
    <dgm:cxn modelId="{62530A53-2497-4F3E-B98B-B8358D49AC28}" type="presOf" srcId="{6D7A9ADF-B714-438A-BCD9-7FA9DC1174E1}" destId="{53D7E4B7-449B-436E-9AD9-A6D8F007E575}" srcOrd="0" destOrd="0" presId="urn:microsoft.com/office/officeart/2005/8/layout/lProcess2"/>
    <dgm:cxn modelId="{D692B984-53D0-4EDB-B175-C8FA63248443}" type="presOf" srcId="{79115CF4-19FE-4A8C-857E-DC8FAAB81D5B}" destId="{BE77A4E9-A9D6-449E-86D2-F5980844FDDA}" srcOrd="0" destOrd="0" presId="urn:microsoft.com/office/officeart/2005/8/layout/lProcess2"/>
    <dgm:cxn modelId="{4FAE658F-E277-4A7B-ACEF-35E31126D544}" srcId="{17130703-86CF-444C-94BB-901402FA5BD3}" destId="{B52F6E1C-76BC-4DE2-BE23-13DC5C3098C9}" srcOrd="2" destOrd="0" parTransId="{6A9359BD-2B3A-4D54-9062-4D7C1941CA29}" sibTransId="{B67AB2DD-E83F-4498-A020-1D5FCDB20EC2}"/>
    <dgm:cxn modelId="{EFD163A7-F029-4C3F-904C-B0997F4B5C63}" type="presOf" srcId="{88C79754-D380-4A64-BB15-BFED8DB81F03}" destId="{8022B383-6996-439C-936F-596B98DD9792}" srcOrd="0" destOrd="0" presId="urn:microsoft.com/office/officeart/2005/8/layout/lProcess2"/>
    <dgm:cxn modelId="{9649F3AB-0BA0-4F89-AAA6-39E92EBC475C}" type="presOf" srcId="{130F77D1-45A1-4A1D-9CA1-D9A9818AEAFD}" destId="{1FBE77FF-20EE-4644-AA9B-4E0E880F004C}" srcOrd="0" destOrd="0" presId="urn:microsoft.com/office/officeart/2005/8/layout/lProcess2"/>
    <dgm:cxn modelId="{909376B3-1338-4536-967E-A28E67ACB014}" srcId="{17130703-86CF-444C-94BB-901402FA5BD3}" destId="{FF9B59FF-35A6-47F8-B88E-E0C679B120AE}" srcOrd="4" destOrd="0" parTransId="{5E2338C3-20A5-4BF8-A570-4AD211EA852F}" sibTransId="{7AE82B61-5563-4B94-BA3E-02438E19E22F}"/>
    <dgm:cxn modelId="{106C46C4-4B16-4A1D-A256-2CBA0D1D7EEC}" type="presOf" srcId="{AF61B6A6-ED59-4A1A-ADD7-C6CDF2BE58F8}" destId="{5E55F2C3-A8F8-4199-8BFE-7C308AEAEE9C}" srcOrd="0" destOrd="0" presId="urn:microsoft.com/office/officeart/2005/8/layout/lProcess2"/>
    <dgm:cxn modelId="{460007C5-5068-409A-B14A-8FA4A7FB8341}" srcId="{1BBE323D-AEA0-49DC-9D3D-EDDB809F00CE}" destId="{17130703-86CF-444C-94BB-901402FA5BD3}" srcOrd="1" destOrd="0" parTransId="{DC84CCE8-D0A4-4454-BAF0-63FB750FFF3B}" sibTransId="{3568F771-B57A-452A-974E-0B3D03A1429F}"/>
    <dgm:cxn modelId="{B997BFC5-7165-4D85-84A1-B4F73EA5530F}" srcId="{88C79754-D380-4A64-BB15-BFED8DB81F03}" destId="{5FBF1B08-B929-4149-9215-7ED117153C06}" srcOrd="1" destOrd="0" parTransId="{A1FE51C7-C996-4F62-A6F7-79FFA7D93C06}" sibTransId="{335256C1-28F5-46D4-9F2D-17363CAA0B9A}"/>
    <dgm:cxn modelId="{47F35EC7-9D5F-4362-8A15-A235B8C8ADDA}" type="presOf" srcId="{FF9B59FF-35A6-47F8-B88E-E0C679B120AE}" destId="{4798EE8A-E0E3-4C00-82B9-68C8BC2D19A1}" srcOrd="0" destOrd="0" presId="urn:microsoft.com/office/officeart/2005/8/layout/lProcess2"/>
    <dgm:cxn modelId="{96823DC8-4D5D-4107-8557-F28778B6DFD7}" type="presOf" srcId="{1BBE323D-AEA0-49DC-9D3D-EDDB809F00CE}" destId="{3AD24198-9823-40DD-8D32-5244A51991A9}" srcOrd="0" destOrd="0" presId="urn:microsoft.com/office/officeart/2005/8/layout/lProcess2"/>
    <dgm:cxn modelId="{D567CDCA-8A96-41BA-A330-8F943DF52F01}" srcId="{88C79754-D380-4A64-BB15-BFED8DB81F03}" destId="{29D3CF4B-5A08-415B-A2A6-88DF4ACA04BD}" srcOrd="2" destOrd="0" parTransId="{8980DA97-1E09-42C1-BC99-50D1128542BF}" sibTransId="{C05352A5-3AF1-4ED3-A2F5-B51BC4A9A6AC}"/>
    <dgm:cxn modelId="{F22411CE-B076-4231-8AAD-A281D465283E}" srcId="{17130703-86CF-444C-94BB-901402FA5BD3}" destId="{130F77D1-45A1-4A1D-9CA1-D9A9818AEAFD}" srcOrd="0" destOrd="0" parTransId="{E4F8EA71-B51D-4BED-BD87-7EBC3C3F1DA1}" sibTransId="{8704DF3B-E7D2-494C-BB3E-4CC188D3BF26}"/>
    <dgm:cxn modelId="{7FF7AAE5-A2B4-4FAE-8AAC-D45FAB09760B}" type="presOf" srcId="{D0FB362C-3E16-4ADE-A027-9A600A09B03F}" destId="{A30A3B67-F11C-47C1-B84E-A6D2B31CDA2B}" srcOrd="0" destOrd="0" presId="urn:microsoft.com/office/officeart/2005/8/layout/lProcess2"/>
    <dgm:cxn modelId="{CB469EF8-B1EC-4529-9C42-0ACBFAD59E72}" srcId="{88C79754-D380-4A64-BB15-BFED8DB81F03}" destId="{AF61B6A6-ED59-4A1A-ADD7-C6CDF2BE58F8}" srcOrd="3" destOrd="0" parTransId="{813E92AC-89A4-4E07-8C7E-F55DEB82671E}" sibTransId="{0233DB69-2BE2-4295-B4A4-23F93FCCEF3B}"/>
    <dgm:cxn modelId="{62725CFD-A8FF-49E0-9F1F-B814DD5C62CD}" srcId="{1BBE323D-AEA0-49DC-9D3D-EDDB809F00CE}" destId="{88C79754-D380-4A64-BB15-BFED8DB81F03}" srcOrd="0" destOrd="0" parTransId="{5E3FC89A-543D-4303-95E9-A03E31271565}" sibTransId="{605C8FE9-20AF-4398-A6CD-14E7C7284BCB}"/>
    <dgm:cxn modelId="{2E875849-DEA5-48C9-91B8-D3C04C6EC393}" type="presParOf" srcId="{3AD24198-9823-40DD-8D32-5244A51991A9}" destId="{9FFF54B4-3774-4E12-8198-704E26D85A22}" srcOrd="0" destOrd="0" presId="urn:microsoft.com/office/officeart/2005/8/layout/lProcess2"/>
    <dgm:cxn modelId="{09534DAC-D003-4E15-AADE-16F42AB80D4B}" type="presParOf" srcId="{9FFF54B4-3774-4E12-8198-704E26D85A22}" destId="{8022B383-6996-439C-936F-596B98DD9792}" srcOrd="0" destOrd="0" presId="urn:microsoft.com/office/officeart/2005/8/layout/lProcess2"/>
    <dgm:cxn modelId="{166F7C18-6C91-49A0-A3D1-D688563A4990}" type="presParOf" srcId="{9FFF54B4-3774-4E12-8198-704E26D85A22}" destId="{5BC89419-09A6-4D11-8A4F-8D50ECB0A12C}" srcOrd="1" destOrd="0" presId="urn:microsoft.com/office/officeart/2005/8/layout/lProcess2"/>
    <dgm:cxn modelId="{BE7D6085-306D-4FC5-8644-F435EC295BE0}" type="presParOf" srcId="{9FFF54B4-3774-4E12-8198-704E26D85A22}" destId="{A6BBF934-7965-4969-A332-70957C111DCB}" srcOrd="2" destOrd="0" presId="urn:microsoft.com/office/officeart/2005/8/layout/lProcess2"/>
    <dgm:cxn modelId="{CC2B7E0E-3B5E-404F-ACA4-64DBF340A604}" type="presParOf" srcId="{A6BBF934-7965-4969-A332-70957C111DCB}" destId="{D102215D-B19E-44F8-8FD7-B908368B13CC}" srcOrd="0" destOrd="0" presId="urn:microsoft.com/office/officeart/2005/8/layout/lProcess2"/>
    <dgm:cxn modelId="{81EFF3D6-D9BB-45A5-ACD2-2BA459D8DA25}" type="presParOf" srcId="{D102215D-B19E-44F8-8FD7-B908368B13CC}" destId="{BE77A4E9-A9D6-449E-86D2-F5980844FDDA}" srcOrd="0" destOrd="0" presId="urn:microsoft.com/office/officeart/2005/8/layout/lProcess2"/>
    <dgm:cxn modelId="{83B9D375-BC75-4174-8AA8-3016000B246B}" type="presParOf" srcId="{D102215D-B19E-44F8-8FD7-B908368B13CC}" destId="{E488EA3A-6086-49D5-8C89-063AA9468CFF}" srcOrd="1" destOrd="0" presId="urn:microsoft.com/office/officeart/2005/8/layout/lProcess2"/>
    <dgm:cxn modelId="{6177322B-0E3E-4A4D-BCD6-6390BDF7FBE6}" type="presParOf" srcId="{D102215D-B19E-44F8-8FD7-B908368B13CC}" destId="{EAB0B82C-8E91-4477-B851-3E47AAFD7A42}" srcOrd="2" destOrd="0" presId="urn:microsoft.com/office/officeart/2005/8/layout/lProcess2"/>
    <dgm:cxn modelId="{90403F1E-7D02-4D48-8E3B-03A6D74FA53E}" type="presParOf" srcId="{D102215D-B19E-44F8-8FD7-B908368B13CC}" destId="{7A79CE2E-A07E-48B6-816C-18AE9F2A5EB1}" srcOrd="3" destOrd="0" presId="urn:microsoft.com/office/officeart/2005/8/layout/lProcess2"/>
    <dgm:cxn modelId="{27E8F972-F56A-4828-B928-AFA8456B8136}" type="presParOf" srcId="{D102215D-B19E-44F8-8FD7-B908368B13CC}" destId="{C3ED2A72-B2F0-4F33-A3EF-F65A6B0DCBC0}" srcOrd="4" destOrd="0" presId="urn:microsoft.com/office/officeart/2005/8/layout/lProcess2"/>
    <dgm:cxn modelId="{6CA55675-9148-43A6-959B-3FE534849CA4}" type="presParOf" srcId="{D102215D-B19E-44F8-8FD7-B908368B13CC}" destId="{6DF590DD-BC7B-4D07-941E-7B5A5E19C564}" srcOrd="5" destOrd="0" presId="urn:microsoft.com/office/officeart/2005/8/layout/lProcess2"/>
    <dgm:cxn modelId="{1772AB91-F003-465C-9BE1-6A49EE10E0BE}" type="presParOf" srcId="{D102215D-B19E-44F8-8FD7-B908368B13CC}" destId="{5E55F2C3-A8F8-4199-8BFE-7C308AEAEE9C}" srcOrd="6" destOrd="0" presId="urn:microsoft.com/office/officeart/2005/8/layout/lProcess2"/>
    <dgm:cxn modelId="{9886CFC5-F65F-4A45-919C-C5D9A83E21A5}" type="presParOf" srcId="{D102215D-B19E-44F8-8FD7-B908368B13CC}" destId="{CCA9D321-67B9-4C53-824B-41C177C01784}" srcOrd="7" destOrd="0" presId="urn:microsoft.com/office/officeart/2005/8/layout/lProcess2"/>
    <dgm:cxn modelId="{49D6FF2D-F39A-4711-9C82-2AE9EED8E48B}" type="presParOf" srcId="{D102215D-B19E-44F8-8FD7-B908368B13CC}" destId="{A30A3B67-F11C-47C1-B84E-A6D2B31CDA2B}" srcOrd="8" destOrd="0" presId="urn:microsoft.com/office/officeart/2005/8/layout/lProcess2"/>
    <dgm:cxn modelId="{5054B3EB-6B24-4AA1-B4FE-40ACA60F4EFF}" type="presParOf" srcId="{3AD24198-9823-40DD-8D32-5244A51991A9}" destId="{0073BB67-A85B-4A94-8965-3FE91AEF819D}" srcOrd="1" destOrd="0" presId="urn:microsoft.com/office/officeart/2005/8/layout/lProcess2"/>
    <dgm:cxn modelId="{DEFED58D-D9CE-4EC4-A363-7F6F0FBC1230}" type="presParOf" srcId="{3AD24198-9823-40DD-8D32-5244A51991A9}" destId="{BB76E0CA-4099-4DF2-9FBD-3C350861AE52}" srcOrd="2" destOrd="0" presId="urn:microsoft.com/office/officeart/2005/8/layout/lProcess2"/>
    <dgm:cxn modelId="{FCB63D79-8106-460C-A2C2-28FB1945791B}" type="presParOf" srcId="{BB76E0CA-4099-4DF2-9FBD-3C350861AE52}" destId="{261FDE80-AE62-41C2-BEE2-10849DE61656}" srcOrd="0" destOrd="0" presId="urn:microsoft.com/office/officeart/2005/8/layout/lProcess2"/>
    <dgm:cxn modelId="{44679A88-390C-42DC-8439-F496479BBDAC}" type="presParOf" srcId="{BB76E0CA-4099-4DF2-9FBD-3C350861AE52}" destId="{2C262087-8B6D-4D92-9572-890B4D2624CD}" srcOrd="1" destOrd="0" presId="urn:microsoft.com/office/officeart/2005/8/layout/lProcess2"/>
    <dgm:cxn modelId="{7E1BBD15-7D81-4C2F-BBBC-1B95386DF420}" type="presParOf" srcId="{BB76E0CA-4099-4DF2-9FBD-3C350861AE52}" destId="{BD0A578B-3450-4793-A562-5D0754DF61AD}" srcOrd="2" destOrd="0" presId="urn:microsoft.com/office/officeart/2005/8/layout/lProcess2"/>
    <dgm:cxn modelId="{5CFB638E-8B09-450D-B614-5B919083E0E6}" type="presParOf" srcId="{BD0A578B-3450-4793-A562-5D0754DF61AD}" destId="{8C2AB19F-2343-4D51-80EC-28E3A17E2069}" srcOrd="0" destOrd="0" presId="urn:microsoft.com/office/officeart/2005/8/layout/lProcess2"/>
    <dgm:cxn modelId="{C8466550-1177-415D-86B0-9D89EB1FC470}" type="presParOf" srcId="{8C2AB19F-2343-4D51-80EC-28E3A17E2069}" destId="{1FBE77FF-20EE-4644-AA9B-4E0E880F004C}" srcOrd="0" destOrd="0" presId="urn:microsoft.com/office/officeart/2005/8/layout/lProcess2"/>
    <dgm:cxn modelId="{27A87B0E-6D93-4255-A8F8-5AC1F59B9A45}" type="presParOf" srcId="{8C2AB19F-2343-4D51-80EC-28E3A17E2069}" destId="{09CE17DE-6707-4068-B926-E4042ECA60A8}" srcOrd="1" destOrd="0" presId="urn:microsoft.com/office/officeart/2005/8/layout/lProcess2"/>
    <dgm:cxn modelId="{42D049EA-00A7-4036-AA95-87CA52ECC534}" type="presParOf" srcId="{8C2AB19F-2343-4D51-80EC-28E3A17E2069}" destId="{379205D9-6C81-486B-9EE1-669CEF94B932}" srcOrd="2" destOrd="0" presId="urn:microsoft.com/office/officeart/2005/8/layout/lProcess2"/>
    <dgm:cxn modelId="{C22C09E4-1045-4D69-92E1-FBC634F4A841}" type="presParOf" srcId="{8C2AB19F-2343-4D51-80EC-28E3A17E2069}" destId="{5A963C74-0665-4814-BC30-E483717F996D}" srcOrd="3" destOrd="0" presId="urn:microsoft.com/office/officeart/2005/8/layout/lProcess2"/>
    <dgm:cxn modelId="{D351DA6D-5B25-4EEE-93C5-1023016CDE9F}" type="presParOf" srcId="{8C2AB19F-2343-4D51-80EC-28E3A17E2069}" destId="{E74EF27E-988C-4036-A9E7-7AB7FF89BA58}" srcOrd="4" destOrd="0" presId="urn:microsoft.com/office/officeart/2005/8/layout/lProcess2"/>
    <dgm:cxn modelId="{2889F6FB-0915-4AF9-9548-A714769AA8D8}" type="presParOf" srcId="{8C2AB19F-2343-4D51-80EC-28E3A17E2069}" destId="{6B94747B-2BC4-4835-9851-E2E46E72463C}" srcOrd="5" destOrd="0" presId="urn:microsoft.com/office/officeart/2005/8/layout/lProcess2"/>
    <dgm:cxn modelId="{C60910A4-1418-4C98-A78E-98A72CCDEEC1}" type="presParOf" srcId="{8C2AB19F-2343-4D51-80EC-28E3A17E2069}" destId="{53D7E4B7-449B-436E-9AD9-A6D8F007E575}" srcOrd="6" destOrd="0" presId="urn:microsoft.com/office/officeart/2005/8/layout/lProcess2"/>
    <dgm:cxn modelId="{FADE2ED6-C20B-450E-A6B1-0E48D5E4D314}" type="presParOf" srcId="{8C2AB19F-2343-4D51-80EC-28E3A17E2069}" destId="{7FC8270A-6C9D-479F-B63A-6F52E07C5CAF}" srcOrd="7" destOrd="0" presId="urn:microsoft.com/office/officeart/2005/8/layout/lProcess2"/>
    <dgm:cxn modelId="{62A750AD-FF87-4AFF-A96C-663A9DD04C1B}" type="presParOf" srcId="{8C2AB19F-2343-4D51-80EC-28E3A17E2069}" destId="{4798EE8A-E0E3-4C00-82B9-68C8BC2D19A1}"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2B383-6996-439C-936F-596B98DD9792}">
      <dsp:nvSpPr>
        <dsp:cNvPr id="0" name=""/>
        <dsp:cNvSpPr/>
      </dsp:nvSpPr>
      <dsp:spPr>
        <a:xfrm>
          <a:off x="3050" y="0"/>
          <a:ext cx="2934890" cy="406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ca-ES" sz="5600" kern="1200" dirty="0"/>
            <a:t>SVN</a:t>
          </a:r>
        </a:p>
      </dsp:txBody>
      <dsp:txXfrm>
        <a:off x="3050" y="0"/>
        <a:ext cx="2934890" cy="1219200"/>
      </dsp:txXfrm>
    </dsp:sp>
    <dsp:sp modelId="{BE77A4E9-A9D6-449E-86D2-F5980844FDDA}">
      <dsp:nvSpPr>
        <dsp:cNvPr id="0" name=""/>
        <dsp:cNvSpPr/>
      </dsp:nvSpPr>
      <dsp:spPr>
        <a:xfrm>
          <a:off x="296540" y="1219968"/>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Centralizado</a:t>
          </a:r>
        </a:p>
      </dsp:txBody>
      <dsp:txXfrm>
        <a:off x="310310" y="1233738"/>
        <a:ext cx="2320372" cy="442608"/>
      </dsp:txXfrm>
    </dsp:sp>
    <dsp:sp modelId="{EAB0B82C-8E91-4477-B851-3E47AAFD7A42}">
      <dsp:nvSpPr>
        <dsp:cNvPr id="0" name=""/>
        <dsp:cNvSpPr/>
      </dsp:nvSpPr>
      <dsp:spPr>
        <a:xfrm>
          <a:off x="296540" y="1762447"/>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Autorización depende de las rutas de acceso</a:t>
          </a:r>
        </a:p>
      </dsp:txBody>
      <dsp:txXfrm>
        <a:off x="310310" y="1776217"/>
        <a:ext cx="2320372" cy="442608"/>
      </dsp:txXfrm>
    </dsp:sp>
    <dsp:sp modelId="{C3ED2A72-B2F0-4F33-A3EF-F65A6B0DCBC0}">
      <dsp:nvSpPr>
        <dsp:cNvPr id="0" name=""/>
        <dsp:cNvSpPr/>
      </dsp:nvSpPr>
      <dsp:spPr>
        <a:xfrm>
          <a:off x="296540" y="2304925"/>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Seguimiento de cambios basado en archivos</a:t>
          </a:r>
        </a:p>
      </dsp:txBody>
      <dsp:txXfrm>
        <a:off x="310310" y="2318695"/>
        <a:ext cx="2320372" cy="442608"/>
      </dsp:txXfrm>
    </dsp:sp>
    <dsp:sp modelId="{5E55F2C3-A8F8-4199-8BFE-7C308AEAEE9C}">
      <dsp:nvSpPr>
        <dsp:cNvPr id="0" name=""/>
        <dsp:cNvSpPr/>
      </dsp:nvSpPr>
      <dsp:spPr>
        <a:xfrm>
          <a:off x="296540" y="2847404"/>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Conectividad necesaria en cada acceso</a:t>
          </a:r>
        </a:p>
      </dsp:txBody>
      <dsp:txXfrm>
        <a:off x="310310" y="2861174"/>
        <a:ext cx="2320372" cy="442608"/>
      </dsp:txXfrm>
    </dsp:sp>
    <dsp:sp modelId="{A30A3B67-F11C-47C1-B84E-A6D2B31CDA2B}">
      <dsp:nvSpPr>
        <dsp:cNvPr id="0" name=""/>
        <dsp:cNvSpPr/>
      </dsp:nvSpPr>
      <dsp:spPr>
        <a:xfrm>
          <a:off x="296540" y="3389883"/>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Historial solo incluye cambios recientes</a:t>
          </a:r>
        </a:p>
      </dsp:txBody>
      <dsp:txXfrm>
        <a:off x="310310" y="3403653"/>
        <a:ext cx="2320372" cy="442608"/>
      </dsp:txXfrm>
    </dsp:sp>
    <dsp:sp modelId="{261FDE80-AE62-41C2-BEE2-10849DE61656}">
      <dsp:nvSpPr>
        <dsp:cNvPr id="0" name=""/>
        <dsp:cNvSpPr/>
      </dsp:nvSpPr>
      <dsp:spPr>
        <a:xfrm>
          <a:off x="3158058" y="0"/>
          <a:ext cx="2934890" cy="406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ca-ES" sz="5600" kern="1200" dirty="0"/>
            <a:t>Git</a:t>
          </a:r>
        </a:p>
      </dsp:txBody>
      <dsp:txXfrm>
        <a:off x="3158058" y="0"/>
        <a:ext cx="2934890" cy="1219200"/>
      </dsp:txXfrm>
    </dsp:sp>
    <dsp:sp modelId="{1FBE77FF-20EE-4644-AA9B-4E0E880F004C}">
      <dsp:nvSpPr>
        <dsp:cNvPr id="0" name=""/>
        <dsp:cNvSpPr/>
      </dsp:nvSpPr>
      <dsp:spPr>
        <a:xfrm>
          <a:off x="3451547" y="1219968"/>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Distribuido</a:t>
          </a:r>
        </a:p>
      </dsp:txBody>
      <dsp:txXfrm>
        <a:off x="3465317" y="1233738"/>
        <a:ext cx="2320372" cy="442608"/>
      </dsp:txXfrm>
    </dsp:sp>
    <dsp:sp modelId="{379205D9-6C81-486B-9EE1-669CEF94B932}">
      <dsp:nvSpPr>
        <dsp:cNvPr id="0" name=""/>
        <dsp:cNvSpPr/>
      </dsp:nvSpPr>
      <dsp:spPr>
        <a:xfrm>
          <a:off x="3451547" y="1762447"/>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Autorización completa a repositorio</a:t>
          </a:r>
        </a:p>
      </dsp:txBody>
      <dsp:txXfrm>
        <a:off x="3465317" y="1776217"/>
        <a:ext cx="2320372" cy="442608"/>
      </dsp:txXfrm>
    </dsp:sp>
    <dsp:sp modelId="{E74EF27E-988C-4036-A9E7-7AB7FF89BA58}">
      <dsp:nvSpPr>
        <dsp:cNvPr id="0" name=""/>
        <dsp:cNvSpPr/>
      </dsp:nvSpPr>
      <dsp:spPr>
        <a:xfrm>
          <a:off x="3451547" y="2304925"/>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Seguimiento de cambios basado en contenidos</a:t>
          </a:r>
        </a:p>
      </dsp:txBody>
      <dsp:txXfrm>
        <a:off x="3465317" y="2318695"/>
        <a:ext cx="2320372" cy="442608"/>
      </dsp:txXfrm>
    </dsp:sp>
    <dsp:sp modelId="{53D7E4B7-449B-436E-9AD9-A6D8F007E575}">
      <dsp:nvSpPr>
        <dsp:cNvPr id="0" name=""/>
        <dsp:cNvSpPr/>
      </dsp:nvSpPr>
      <dsp:spPr>
        <a:xfrm>
          <a:off x="3451547" y="2847404"/>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dirty="0"/>
            <a:t>Tanto el repo como las copias incluyen historial completo</a:t>
          </a:r>
        </a:p>
      </dsp:txBody>
      <dsp:txXfrm>
        <a:off x="3465317" y="2861174"/>
        <a:ext cx="2320372" cy="442608"/>
      </dsp:txXfrm>
    </dsp:sp>
    <dsp:sp modelId="{4798EE8A-E0E3-4C00-82B9-68C8BC2D19A1}">
      <dsp:nvSpPr>
        <dsp:cNvPr id="0" name=""/>
        <dsp:cNvSpPr/>
      </dsp:nvSpPr>
      <dsp:spPr>
        <a:xfrm>
          <a:off x="3451547" y="3389883"/>
          <a:ext cx="2347912" cy="4701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s-ES" sz="1300" kern="1200" noProof="0"/>
            <a:t>Conectividad </a:t>
          </a:r>
          <a:r>
            <a:rPr lang="es-ES" sz="1300" kern="1200" noProof="0" dirty="0"/>
            <a:t>solo al sincronizar</a:t>
          </a:r>
        </a:p>
      </dsp:txBody>
      <dsp:txXfrm>
        <a:off x="3465317" y="3403653"/>
        <a:ext cx="2320372" cy="44260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DC967B86-446B-4FD0-B7B8-077D9E2CE5D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2 Marcador de fecha">
            <a:extLst>
              <a:ext uri="{FF2B5EF4-FFF2-40B4-BE49-F238E27FC236}">
                <a16:creationId xmlns:a16="http://schemas.microsoft.com/office/drawing/2014/main" id="{6F351910-8FC7-404D-9496-DE152F8AE7C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453F72A-1E58-465B-AA4F-FDE961367CF2}" type="datetimeFigureOut">
              <a:rPr lang="es-ES"/>
              <a:pPr>
                <a:defRPr/>
              </a:pPr>
              <a:t>06/10/2021</a:t>
            </a:fld>
            <a:endParaRPr lang="es-ES"/>
          </a:p>
        </p:txBody>
      </p:sp>
      <p:sp>
        <p:nvSpPr>
          <p:cNvPr id="4" name="3 Marcador de pie de página">
            <a:extLst>
              <a:ext uri="{FF2B5EF4-FFF2-40B4-BE49-F238E27FC236}">
                <a16:creationId xmlns:a16="http://schemas.microsoft.com/office/drawing/2014/main" id="{F67D37F6-2CA0-4235-9167-857816E0088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4 Marcador de número de diapositiva">
            <a:extLst>
              <a:ext uri="{FF2B5EF4-FFF2-40B4-BE49-F238E27FC236}">
                <a16:creationId xmlns:a16="http://schemas.microsoft.com/office/drawing/2014/main" id="{57926E70-9C20-47AA-B45A-C0754AED56C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7D91DB0-7510-430D-A2D3-1797A1E0F62D}" type="slidenum">
              <a:rPr lang="es-ES" altLang="es-ES"/>
              <a:pPr/>
              <a:t>‹Nº›</a:t>
            </a:fld>
            <a:endParaRPr lang="es-ES" alt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44332C9-25B9-4D37-8677-C142332A8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a:extLst>
              <a:ext uri="{FF2B5EF4-FFF2-40B4-BE49-F238E27FC236}">
                <a16:creationId xmlns:a16="http://schemas.microsoft.com/office/drawing/2014/main" id="{1A4A5675-4190-4924-AE73-7A3504505A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DB747B4C-1794-46AC-BD1C-1362DF247BA2}" type="datetimeFigureOut">
              <a:rPr lang="es-ES"/>
              <a:pPr>
                <a:defRPr/>
              </a:pPr>
              <a:t>06/10/2021</a:t>
            </a:fld>
            <a:endParaRPr lang="es-ES"/>
          </a:p>
        </p:txBody>
      </p:sp>
      <p:sp>
        <p:nvSpPr>
          <p:cNvPr id="4" name="Marcador de imagen de diapositiva 3">
            <a:extLst>
              <a:ext uri="{FF2B5EF4-FFF2-40B4-BE49-F238E27FC236}">
                <a16:creationId xmlns:a16="http://schemas.microsoft.com/office/drawing/2014/main" id="{328123EF-F6C8-4955-AF8F-0C4C220BC81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a:extLst>
              <a:ext uri="{FF2B5EF4-FFF2-40B4-BE49-F238E27FC236}">
                <a16:creationId xmlns:a16="http://schemas.microsoft.com/office/drawing/2014/main" id="{2D630236-2029-48DB-B5F5-0E2FD44E4CE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a:extLst>
              <a:ext uri="{FF2B5EF4-FFF2-40B4-BE49-F238E27FC236}">
                <a16:creationId xmlns:a16="http://schemas.microsoft.com/office/drawing/2014/main" id="{32271B8A-36D0-43BC-AAAD-44861226892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a:extLst>
              <a:ext uri="{FF2B5EF4-FFF2-40B4-BE49-F238E27FC236}">
                <a16:creationId xmlns:a16="http://schemas.microsoft.com/office/drawing/2014/main" id="{A57EE610-9932-49CE-AF6E-DF12E31CF34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EF10EED-5A3A-42D4-822C-A2E1853CBD81}" type="slidenum">
              <a:rPr lang="es-ES" altLang="es-ES"/>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DD94BFDF-DEA3-43D9-BC24-31A6CE5691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2927C78E-733E-404B-BA0A-801D42A0A0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71AD3467-4CB1-4D89-93DB-DBBEFE7856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4D955E-35B3-4E9C-96D3-FB1927565BC4}" type="slidenum">
              <a:rPr lang="es-ES" altLang="es-ES"/>
              <a:pPr/>
              <a:t>17</a:t>
            </a:fld>
            <a:endParaRPr lang="es-ES" altLang="es-ES"/>
          </a:p>
        </p:txBody>
      </p:sp>
    </p:spTree>
    <p:extLst>
      <p:ext uri="{BB962C8B-B14F-4D97-AF65-F5344CB8AC3E}">
        <p14:creationId xmlns:p14="http://schemas.microsoft.com/office/powerpoint/2010/main" val="232760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DD94BFDF-DEA3-43D9-BC24-31A6CE5691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2927C78E-733E-404B-BA0A-801D42A0A0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71AD3467-4CB1-4D89-93DB-DBBEFE7856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4D955E-35B3-4E9C-96D3-FB1927565BC4}" type="slidenum">
              <a:rPr lang="es-ES" altLang="es-ES"/>
              <a:pPr/>
              <a:t>18</a:t>
            </a:fld>
            <a:endParaRPr lang="es-ES" altLang="es-ES"/>
          </a:p>
        </p:txBody>
      </p:sp>
    </p:spTree>
    <p:extLst>
      <p:ext uri="{BB962C8B-B14F-4D97-AF65-F5344CB8AC3E}">
        <p14:creationId xmlns:p14="http://schemas.microsoft.com/office/powerpoint/2010/main" val="2620025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DD94BFDF-DEA3-43D9-BC24-31A6CE5691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2927C78E-733E-404B-BA0A-801D42A0A0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71AD3467-4CB1-4D89-93DB-DBBEFE7856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4D955E-35B3-4E9C-96D3-FB1927565BC4}" type="slidenum">
              <a:rPr lang="es-ES" altLang="es-ES"/>
              <a:pPr/>
              <a:t>19</a:t>
            </a:fld>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pic>
        <p:nvPicPr>
          <p:cNvPr id="5" name="Imagen 5">
            <a:extLst>
              <a:ext uri="{FF2B5EF4-FFF2-40B4-BE49-F238E27FC236}">
                <a16:creationId xmlns:a16="http://schemas.microsoft.com/office/drawing/2014/main" id="{9D982424-F307-4BE3-A86C-28562E719A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riángulo isósceles 1">
            <a:extLst>
              <a:ext uri="{FF2B5EF4-FFF2-40B4-BE49-F238E27FC236}">
                <a16:creationId xmlns:a16="http://schemas.microsoft.com/office/drawing/2014/main" id="{063336F8-C73C-4EA0-9DD7-779D457462A1}"/>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7" name="Imagen 7">
            <a:extLst>
              <a:ext uri="{FF2B5EF4-FFF2-40B4-BE49-F238E27FC236}">
                <a16:creationId xmlns:a16="http://schemas.microsoft.com/office/drawing/2014/main" id="{77F6932D-527D-408E-BB1A-99D46546718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6959600" y="5387975"/>
            <a:ext cx="21859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21305"/>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899592" y="4322110"/>
            <a:ext cx="6624736" cy="889228"/>
          </a:xfrm>
          <a:prstGeom prst="rect">
            <a:avLst/>
          </a:prstGeom>
        </p:spPr>
        <p:txBody>
          <a:bodyPr/>
          <a:lstStyle>
            <a:lvl1pPr marL="0" indent="0" algn="l">
              <a:buNone/>
              <a:defRPr sz="2800" baseline="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sp>
        <p:nvSpPr>
          <p:cNvPr id="10" name="Marcador de texto 11"/>
          <p:cNvSpPr>
            <a:spLocks noGrp="1"/>
          </p:cNvSpPr>
          <p:nvPr>
            <p:ph type="body" sz="quarter" idx="10"/>
          </p:nvPr>
        </p:nvSpPr>
        <p:spPr>
          <a:xfrm>
            <a:off x="899592" y="3965710"/>
            <a:ext cx="1853294" cy="356400"/>
          </a:xfrm>
          <a:prstGeom prst="rect">
            <a:avLst/>
          </a:prstGeom>
        </p:spPr>
        <p:txBody>
          <a:bodyPr/>
          <a:lstStyle>
            <a:lvl1pPr marL="0" indent="0" algn="l">
              <a:buNone/>
              <a:defRPr sz="2000" baseline="0">
                <a:solidFill>
                  <a:schemeClr val="tx2">
                    <a:lumMod val="60000"/>
                    <a:lumOff val="40000"/>
                  </a:schemeClr>
                </a:solidFill>
              </a:defRPr>
            </a:lvl1pPr>
          </a:lstStyle>
          <a:p>
            <a:pPr lvl="0"/>
            <a:r>
              <a:rPr lang="es-ES" dirty="0"/>
              <a:t>Haga clic para modificar el estilo de texto del patrón</a:t>
            </a:r>
          </a:p>
        </p:txBody>
      </p:sp>
    </p:spTree>
    <p:extLst>
      <p:ext uri="{BB962C8B-B14F-4D97-AF65-F5344CB8AC3E}">
        <p14:creationId xmlns:p14="http://schemas.microsoft.com/office/powerpoint/2010/main" val="8162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interior 2">
    <p:spTree>
      <p:nvGrpSpPr>
        <p:cNvPr id="1" name=""/>
        <p:cNvGrpSpPr/>
        <p:nvPr/>
      </p:nvGrpSpPr>
      <p:grpSpPr>
        <a:xfrm>
          <a:off x="0" y="0"/>
          <a:ext cx="0" cy="0"/>
          <a:chOff x="0" y="0"/>
          <a:chExt cx="0" cy="0"/>
        </a:xfrm>
      </p:grpSpPr>
      <p:sp>
        <p:nvSpPr>
          <p:cNvPr id="2" name="Triángulo isósceles 1">
            <a:extLst>
              <a:ext uri="{FF2B5EF4-FFF2-40B4-BE49-F238E27FC236}">
                <a16:creationId xmlns:a16="http://schemas.microsoft.com/office/drawing/2014/main" id="{CE52D0EE-D4C3-4DCF-939B-4B5DC47AA667}"/>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3" name="Imagen 6">
            <a:extLst>
              <a:ext uri="{FF2B5EF4-FFF2-40B4-BE49-F238E27FC236}">
                <a16:creationId xmlns:a16="http://schemas.microsoft.com/office/drawing/2014/main" id="{0AA5E82A-6367-4EEC-80FB-AE9D35B3E9F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7">
            <a:extLst>
              <a:ext uri="{FF2B5EF4-FFF2-40B4-BE49-F238E27FC236}">
                <a16:creationId xmlns:a16="http://schemas.microsoft.com/office/drawing/2014/main" id="{22A31471-5983-4888-AE56-77AAE43D0296}"/>
              </a:ext>
            </a:extLst>
          </p:cNvPr>
          <p:cNvSpPr/>
          <p:nvPr userDrawn="1"/>
        </p:nvSpPr>
        <p:spPr>
          <a:xfrm>
            <a:off x="6011863" y="0"/>
            <a:ext cx="3132137" cy="134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9">
            <a:extLst>
              <a:ext uri="{FF2B5EF4-FFF2-40B4-BE49-F238E27FC236}">
                <a16:creationId xmlns:a16="http://schemas.microsoft.com/office/drawing/2014/main" id="{DE3893BB-EAF2-478D-8C4B-3D116F9606A2}"/>
              </a:ext>
            </a:extLst>
          </p:cNvPr>
          <p:cNvPicPr>
            <a:picLocks noChangeAspect="1"/>
          </p:cNvPicPr>
          <p:nvPr userDrawn="1"/>
        </p:nvPicPr>
        <p:blipFill>
          <a:blip r:embed="rId3">
            <a:extLst>
              <a:ext uri="{28A0092B-C50C-407E-A947-70E740481C1C}">
                <a14:useLocalDpi xmlns:a14="http://schemas.microsoft.com/office/drawing/2010/main" val="0"/>
              </a:ext>
            </a:extLst>
          </a:blip>
          <a:srcRect l="16138" t="31062" r="16925" b="31064"/>
          <a:stretch>
            <a:fillRect/>
          </a:stretch>
        </p:blipFill>
        <p:spPr bwMode="auto">
          <a:xfrm>
            <a:off x="1476375" y="2205038"/>
            <a:ext cx="61198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22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5" name="Triángulo isósceles 1">
            <a:extLst>
              <a:ext uri="{FF2B5EF4-FFF2-40B4-BE49-F238E27FC236}">
                <a16:creationId xmlns:a16="http://schemas.microsoft.com/office/drawing/2014/main" id="{F08EF30F-103A-4FAB-9604-64A424941E4D}"/>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6">
            <a:extLst>
              <a:ext uri="{FF2B5EF4-FFF2-40B4-BE49-F238E27FC236}">
                <a16:creationId xmlns:a16="http://schemas.microsoft.com/office/drawing/2014/main" id="{42359EAD-518C-41B4-9FBE-1AF0EBF8DB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8964409">
            <a:off x="7718425" y="5848350"/>
            <a:ext cx="13541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 </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Marcador de texto 11"/>
          <p:cNvSpPr>
            <a:spLocks noGrp="1"/>
          </p:cNvSpPr>
          <p:nvPr>
            <p:ph type="body" sz="quarter" idx="11"/>
          </p:nvPr>
        </p:nvSpPr>
        <p:spPr>
          <a:xfrm>
            <a:off x="628650" y="6214869"/>
            <a:ext cx="2647206" cy="382484"/>
          </a:xfrm>
          <a:prstGeom prst="rect">
            <a:avLst/>
          </a:prstGeom>
        </p:spPr>
        <p:txBody>
          <a:bodyPr/>
          <a:lstStyle>
            <a:lvl1pPr marL="0" indent="0" algn="l">
              <a:buNone/>
              <a:defRPr sz="2000" baseline="0">
                <a:solidFill>
                  <a:schemeClr val="tx2">
                    <a:lumMod val="60000"/>
                    <a:lumOff val="40000"/>
                  </a:schemeClr>
                </a:solidFill>
              </a:defRPr>
            </a:lvl1pPr>
          </a:lstStyle>
          <a:p>
            <a:pPr lvl="0"/>
            <a:r>
              <a:rPr lang="es-ES" dirty="0"/>
              <a:t>Haga clic para modificar el estilo de texto del patrón</a:t>
            </a:r>
          </a:p>
        </p:txBody>
      </p:sp>
    </p:spTree>
    <p:extLst>
      <p:ext uri="{BB962C8B-B14F-4D97-AF65-F5344CB8AC3E}">
        <p14:creationId xmlns:p14="http://schemas.microsoft.com/office/powerpoint/2010/main" val="111301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apo interior 1">
    <p:spTree>
      <p:nvGrpSpPr>
        <p:cNvPr id="1" name=""/>
        <p:cNvGrpSpPr/>
        <p:nvPr/>
      </p:nvGrpSpPr>
      <p:grpSpPr>
        <a:xfrm>
          <a:off x="0" y="0"/>
          <a:ext cx="0" cy="0"/>
          <a:chOff x="0" y="0"/>
          <a:chExt cx="0" cy="0"/>
        </a:xfrm>
      </p:grpSpPr>
      <p:sp>
        <p:nvSpPr>
          <p:cNvPr id="3" name="Triángulo isósceles 1">
            <a:extLst>
              <a:ext uri="{FF2B5EF4-FFF2-40B4-BE49-F238E27FC236}">
                <a16:creationId xmlns:a16="http://schemas.microsoft.com/office/drawing/2014/main" id="{AE67DB60-58D5-4849-8296-DD655A1D2193}"/>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4" name="Imagen 6">
            <a:extLst>
              <a:ext uri="{FF2B5EF4-FFF2-40B4-BE49-F238E27FC236}">
                <a16:creationId xmlns:a16="http://schemas.microsoft.com/office/drawing/2014/main" id="{AB08D095-BFF5-43C3-A972-C5CCD0E6BC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3EE7B9A7-28B6-4F25-BF24-2BFA0A0AC3FE}"/>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9">
            <a:extLst>
              <a:ext uri="{FF2B5EF4-FFF2-40B4-BE49-F238E27FC236}">
                <a16:creationId xmlns:a16="http://schemas.microsoft.com/office/drawing/2014/main" id="{4C751E1E-8F01-4E40-AB1E-04DFDB75850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718425" y="5848350"/>
            <a:ext cx="13541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arcador de texto 11"/>
          <p:cNvSpPr>
            <a:spLocks noGrp="1"/>
          </p:cNvSpPr>
          <p:nvPr>
            <p:ph type="body" sz="quarter" idx="11"/>
          </p:nvPr>
        </p:nvSpPr>
        <p:spPr>
          <a:xfrm>
            <a:off x="628650" y="6214869"/>
            <a:ext cx="2647206" cy="382484"/>
          </a:xfrm>
          <a:prstGeom prst="rect">
            <a:avLst/>
          </a:prstGeom>
        </p:spPr>
        <p:txBody>
          <a:bodyPr/>
          <a:lstStyle>
            <a:lvl1pPr marL="0" indent="0" algn="l">
              <a:buNone/>
              <a:defRPr sz="20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3436147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ortada">
    <p:spTree>
      <p:nvGrpSpPr>
        <p:cNvPr id="1" name=""/>
        <p:cNvGrpSpPr/>
        <p:nvPr/>
      </p:nvGrpSpPr>
      <p:grpSpPr>
        <a:xfrm>
          <a:off x="0" y="0"/>
          <a:ext cx="0" cy="0"/>
          <a:chOff x="0" y="0"/>
          <a:chExt cx="0" cy="0"/>
        </a:xfrm>
      </p:grpSpPr>
      <p:pic>
        <p:nvPicPr>
          <p:cNvPr id="5" name="Imagen 5">
            <a:extLst>
              <a:ext uri="{FF2B5EF4-FFF2-40B4-BE49-F238E27FC236}">
                <a16:creationId xmlns:a16="http://schemas.microsoft.com/office/drawing/2014/main" id="{D16BA074-4E11-42B0-A6E9-5B62AC84B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riángulo isósceles 1">
            <a:extLst>
              <a:ext uri="{FF2B5EF4-FFF2-40B4-BE49-F238E27FC236}">
                <a16:creationId xmlns:a16="http://schemas.microsoft.com/office/drawing/2014/main" id="{C83A7DEF-CF8C-4A80-B920-8581CF8E094F}"/>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7" name="Imagen 7">
            <a:extLst>
              <a:ext uri="{FF2B5EF4-FFF2-40B4-BE49-F238E27FC236}">
                <a16:creationId xmlns:a16="http://schemas.microsoft.com/office/drawing/2014/main" id="{43FC71F9-9F06-4672-83AA-B9E62B7AFE4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146925" y="5362575"/>
            <a:ext cx="195262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00808"/>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1413942" y="3322000"/>
            <a:ext cx="6858000" cy="1147590"/>
          </a:xfrm>
          <a:prstGeom prst="rect">
            <a:avLst/>
          </a:prstGeom>
        </p:spPr>
        <p:txBody>
          <a:bodyPr/>
          <a:lstStyle>
            <a:lvl1pPr marL="0" indent="0" algn="ctr">
              <a:buNone/>
              <a:defRPr sz="35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a:t>
            </a:r>
          </a:p>
        </p:txBody>
      </p:sp>
      <p:sp>
        <p:nvSpPr>
          <p:cNvPr id="13" name="Marcador de texto 11"/>
          <p:cNvSpPr>
            <a:spLocks noGrp="1"/>
          </p:cNvSpPr>
          <p:nvPr>
            <p:ph type="body" sz="quarter" idx="10"/>
          </p:nvPr>
        </p:nvSpPr>
        <p:spPr>
          <a:xfrm>
            <a:off x="899592" y="1173976"/>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121773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5" name="Triángulo isósceles 1">
            <a:extLst>
              <a:ext uri="{FF2B5EF4-FFF2-40B4-BE49-F238E27FC236}">
                <a16:creationId xmlns:a16="http://schemas.microsoft.com/office/drawing/2014/main" id="{148220A2-3E74-45EA-8C2A-FBE996A6DA04}"/>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6">
            <a:extLst>
              <a:ext uri="{FF2B5EF4-FFF2-40B4-BE49-F238E27FC236}">
                <a16:creationId xmlns:a16="http://schemas.microsoft.com/office/drawing/2014/main" id="{3B05177B-CD0F-4FF9-A7A9-EE321712589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8964409">
            <a:off x="7791450" y="5838825"/>
            <a:ext cx="12461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 </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8" name="Marcador de texto 11"/>
          <p:cNvSpPr>
            <a:spLocks noGrp="1"/>
          </p:cNvSpPr>
          <p:nvPr>
            <p:ph type="body" sz="quarter" idx="12"/>
          </p:nvPr>
        </p:nvSpPr>
        <p:spPr>
          <a:xfrm>
            <a:off x="628650" y="6163779"/>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187169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iapo interior 1">
    <p:spTree>
      <p:nvGrpSpPr>
        <p:cNvPr id="1" name=""/>
        <p:cNvGrpSpPr/>
        <p:nvPr/>
      </p:nvGrpSpPr>
      <p:grpSpPr>
        <a:xfrm>
          <a:off x="0" y="0"/>
          <a:ext cx="0" cy="0"/>
          <a:chOff x="0" y="0"/>
          <a:chExt cx="0" cy="0"/>
        </a:xfrm>
      </p:grpSpPr>
      <p:sp>
        <p:nvSpPr>
          <p:cNvPr id="3" name="Triángulo isósceles 1">
            <a:extLst>
              <a:ext uri="{FF2B5EF4-FFF2-40B4-BE49-F238E27FC236}">
                <a16:creationId xmlns:a16="http://schemas.microsoft.com/office/drawing/2014/main" id="{E8759AC5-84E2-485C-8E87-687B49BA8816}"/>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4" name="Imagen 6">
            <a:extLst>
              <a:ext uri="{FF2B5EF4-FFF2-40B4-BE49-F238E27FC236}">
                <a16:creationId xmlns:a16="http://schemas.microsoft.com/office/drawing/2014/main" id="{486E85CA-52B4-438B-924F-D0CC75F7FF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FC45C8E8-CFD0-4E62-B9A9-130D61974062}"/>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9">
            <a:extLst>
              <a:ext uri="{FF2B5EF4-FFF2-40B4-BE49-F238E27FC236}">
                <a16:creationId xmlns:a16="http://schemas.microsoft.com/office/drawing/2014/main" id="{3F0D272A-A931-48BA-B1F1-4FA239ACBBB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791450" y="5838825"/>
            <a:ext cx="12461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arcador de texto 11"/>
          <p:cNvSpPr>
            <a:spLocks noGrp="1"/>
          </p:cNvSpPr>
          <p:nvPr>
            <p:ph type="body" sz="quarter" idx="10"/>
          </p:nvPr>
        </p:nvSpPr>
        <p:spPr>
          <a:xfrm>
            <a:off x="611560" y="6163779"/>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381283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6B0849A7-05F2-4990-8DDD-BD9BE72258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DD6F3CBD-BD5D-43BD-B5BB-153F6FC18078}"/>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7">
            <a:extLst>
              <a:ext uri="{FF2B5EF4-FFF2-40B4-BE49-F238E27FC236}">
                <a16:creationId xmlns:a16="http://schemas.microsoft.com/office/drawing/2014/main" id="{38F680CC-5E7D-4AF9-B27E-73C5BE83891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1725" y="5157788"/>
            <a:ext cx="1558925"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00808"/>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1413942" y="3440408"/>
            <a:ext cx="6858000" cy="1147590"/>
          </a:xfrm>
          <a:prstGeom prst="rect">
            <a:avLst/>
          </a:prstGeom>
        </p:spPr>
        <p:txBody>
          <a:bodyPr/>
          <a:lstStyle>
            <a:lvl1pPr marL="0" indent="0" algn="ctr">
              <a:buNone/>
              <a:defRPr sz="35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a:t>
            </a:r>
          </a:p>
        </p:txBody>
      </p:sp>
    </p:spTree>
    <p:extLst>
      <p:ext uri="{BB962C8B-B14F-4D97-AF65-F5344CB8AC3E}">
        <p14:creationId xmlns:p14="http://schemas.microsoft.com/office/powerpoint/2010/main" val="371364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Triángulo isósceles 1">
            <a:extLst>
              <a:ext uri="{FF2B5EF4-FFF2-40B4-BE49-F238E27FC236}">
                <a16:creationId xmlns:a16="http://schemas.microsoft.com/office/drawing/2014/main" id="{68096A9D-6FA8-4CD5-8393-15441D2BC632}"/>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6">
            <a:extLst>
              <a:ext uri="{FF2B5EF4-FFF2-40B4-BE49-F238E27FC236}">
                <a16:creationId xmlns:a16="http://schemas.microsoft.com/office/drawing/2014/main" id="{AAAF4FAF-8138-4AF9-960E-A8A1466FD3A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427661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apo interior 1">
    <p:spTree>
      <p:nvGrpSpPr>
        <p:cNvPr id="1" name=""/>
        <p:cNvGrpSpPr/>
        <p:nvPr/>
      </p:nvGrpSpPr>
      <p:grpSpPr>
        <a:xfrm>
          <a:off x="0" y="0"/>
          <a:ext cx="0" cy="0"/>
          <a:chOff x="0" y="0"/>
          <a:chExt cx="0" cy="0"/>
        </a:xfrm>
      </p:grpSpPr>
      <p:sp>
        <p:nvSpPr>
          <p:cNvPr id="2" name="Triángulo isósceles 1">
            <a:extLst>
              <a:ext uri="{FF2B5EF4-FFF2-40B4-BE49-F238E27FC236}">
                <a16:creationId xmlns:a16="http://schemas.microsoft.com/office/drawing/2014/main" id="{256038FF-DCA2-45C6-8D57-AD0E8B63DAD3}"/>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3" name="Imagen 6">
            <a:extLst>
              <a:ext uri="{FF2B5EF4-FFF2-40B4-BE49-F238E27FC236}">
                <a16:creationId xmlns:a16="http://schemas.microsoft.com/office/drawing/2014/main" id="{2BAFD0D9-4C3B-4FA2-B949-E05A3D204A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riángulo isósceles 1">
            <a:extLst>
              <a:ext uri="{FF2B5EF4-FFF2-40B4-BE49-F238E27FC236}">
                <a16:creationId xmlns:a16="http://schemas.microsoft.com/office/drawing/2014/main" id="{9B52F062-522C-4CD7-8661-2304E408283C}"/>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9">
            <a:extLst>
              <a:ext uri="{FF2B5EF4-FFF2-40B4-BE49-F238E27FC236}">
                <a16:creationId xmlns:a16="http://schemas.microsoft.com/office/drawing/2014/main" id="{C9A787B0-227C-4307-B5A6-54CE328F81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30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Conector recto de flecha 8">
            <a:extLst>
              <a:ext uri="{FF2B5EF4-FFF2-40B4-BE49-F238E27FC236}">
                <a16:creationId xmlns:a16="http://schemas.microsoft.com/office/drawing/2014/main" id="{B0B4325F-B97E-4264-8134-28EC5CFAAC6A}"/>
              </a:ext>
            </a:extLst>
          </p:cNvPr>
          <p:cNvCxnSpPr/>
          <p:nvPr/>
        </p:nvCxnSpPr>
        <p:spPr>
          <a:xfrm flipV="1">
            <a:off x="468313" y="260350"/>
            <a:ext cx="0" cy="659765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153054AC-CDD2-4A3D-9760-923AD700DAB4}"/>
              </a:ext>
            </a:extLst>
          </p:cNvPr>
          <p:cNvCxnSpPr/>
          <p:nvPr userDrawn="1"/>
        </p:nvCxnSpPr>
        <p:spPr>
          <a:xfrm flipV="1">
            <a:off x="468313" y="260350"/>
            <a:ext cx="0" cy="659765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028" name="Imagen 3">
            <a:extLst>
              <a:ext uri="{FF2B5EF4-FFF2-40B4-BE49-F238E27FC236}">
                <a16:creationId xmlns:a16="http://schemas.microsoft.com/office/drawing/2014/main" id="{2F983313-80B0-46D2-AB89-F75CA1264C58}"/>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308850" y="260350"/>
            <a:ext cx="152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ector recto de flecha 4">
            <a:extLst>
              <a:ext uri="{FF2B5EF4-FFF2-40B4-BE49-F238E27FC236}">
                <a16:creationId xmlns:a16="http://schemas.microsoft.com/office/drawing/2014/main" id="{6C28F829-2F6A-453A-8248-7787A601FC7F}"/>
              </a:ext>
            </a:extLst>
          </p:cNvPr>
          <p:cNvCxnSpPr/>
          <p:nvPr userDrawn="1"/>
        </p:nvCxnSpPr>
        <p:spPr>
          <a:xfrm flipH="1">
            <a:off x="6948488" y="765175"/>
            <a:ext cx="219551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hyperlink" Target="https://www.jetbrains.com/webstorm/"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netbeans.org/"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lipse.org/"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www.jetbrains.com/rub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activestate.com/products/komodo-ide/"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vim.org/" TargetMode="External"/><Relationship Id="rId7" Type="http://schemas.openxmlformats.org/officeDocument/2006/relationships/hyperlink" Target="https://brackets.io/"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5.xml"/><Relationship Id="rId6" Type="http://schemas.openxmlformats.org/officeDocument/2006/relationships/hyperlink" Target="https://www.activestate.com/products/komodo-ide/downloads/edit/" TargetMode="External"/><Relationship Id="rId5" Type="http://schemas.openxmlformats.org/officeDocument/2006/relationships/hyperlink" Target="https://notepad-plus-plus.org/" TargetMode="External"/><Relationship Id="rId4" Type="http://schemas.openxmlformats.org/officeDocument/2006/relationships/hyperlink" Target="https://www.sublimetext.com/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maven.apache.org/what-is-maven.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visualstudio.microsoft.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jetbrains.com/idea/"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www.aptana.com/"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jetbrains.com/pychar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jetbrains.com/phpstorm/"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WebStorm</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50519" y="1844675"/>
            <a:ext cx="8264525" cy="28804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WebStorm está en la lista como uno de los mejores IDE para desarrollo web porque es excelente para JavaScript. No solo incluye autocompletado de código y detección de errores en vivo, sino que también tiene un depurador, pruebas unitarias y muchas integraciones como Git, GitHub, Mercurial y otras.</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Se carga rápidamente al inicio y puede automatizar muchas tareas tediosas para aumentar la productividad.</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4788130" y="4771925"/>
            <a:ext cx="4015358" cy="369332"/>
          </a:xfrm>
          <a:prstGeom prst="rect">
            <a:avLst/>
          </a:prstGeom>
          <a:noFill/>
        </p:spPr>
        <p:txBody>
          <a:bodyPr wrap="square">
            <a:spAutoFit/>
          </a:bodyPr>
          <a:lstStyle/>
          <a:p>
            <a:r>
              <a:rPr lang="ca-ES" dirty="0">
                <a:hlinkClick r:id="rId2"/>
              </a:rPr>
              <a:t>https://www.jetbrains.com/webstorm/</a:t>
            </a:r>
            <a:r>
              <a:rPr lang="ca-ES" dirty="0"/>
              <a:t>    </a:t>
            </a:r>
          </a:p>
        </p:txBody>
      </p:sp>
    </p:spTree>
    <p:extLst>
      <p:ext uri="{BB962C8B-B14F-4D97-AF65-F5344CB8AC3E}">
        <p14:creationId xmlns:p14="http://schemas.microsoft.com/office/powerpoint/2010/main" val="245121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NetBeans</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50519" y="1844675"/>
            <a:ext cx="8264525" cy="28804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No se puede tener una lista de los mejores IDE para el desarrollo web sin incluir NetBeans. Es una de las opciones más populares entre los IDE porque es un software serio para Java, JavaScript, PHP, HTML 5, CSS, etc.</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También le ayuda a crear sitios web sin errores al resaltar el código no solo sintácticamente, sino también semánticamente. También tiene muchas herramientas de refactorización poderosas a la vez que es de código abierto.</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6516216" y="4771925"/>
            <a:ext cx="2287272" cy="369332"/>
          </a:xfrm>
          <a:prstGeom prst="rect">
            <a:avLst/>
          </a:prstGeom>
          <a:noFill/>
        </p:spPr>
        <p:txBody>
          <a:bodyPr wrap="square">
            <a:spAutoFit/>
          </a:bodyPr>
          <a:lstStyle/>
          <a:p>
            <a:r>
              <a:rPr lang="ca-ES" dirty="0">
                <a:hlinkClick r:id="rId2"/>
              </a:rPr>
              <a:t>https://netbeans.org/</a:t>
            </a:r>
            <a:r>
              <a:rPr lang="ca-ES" dirty="0"/>
              <a:t>     </a:t>
            </a:r>
          </a:p>
        </p:txBody>
      </p:sp>
    </p:spTree>
    <p:extLst>
      <p:ext uri="{BB962C8B-B14F-4D97-AF65-F5344CB8AC3E}">
        <p14:creationId xmlns:p14="http://schemas.microsoft.com/office/powerpoint/2010/main" val="293955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Eclipse</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50519" y="1844675"/>
            <a:ext cx="8264525" cy="28804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Este presentación tampoco estaría completa sin mencionar a Eclipse. Es un IDE de código abierto y dirigido por la comunidad para </a:t>
            </a:r>
            <a:r>
              <a:rPr lang="es-ES" altLang="es-ES" sz="2000" dirty="0" err="1"/>
              <a:t>Javascript</a:t>
            </a:r>
            <a:r>
              <a:rPr lang="es-ES" altLang="es-ES" sz="2000" dirty="0"/>
              <a:t>, principalmente, pero hay herramientas, por ejemplo, HTML, CSS.</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Sus contribuyentes incluyen Google, Netflix, Facebook, GE y Walmart. Por lo tanto, podéis estar seguros de que es uno de los mejores IDE para desarrollo web.</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5796136" y="4771925"/>
            <a:ext cx="3007352" cy="369332"/>
          </a:xfrm>
          <a:prstGeom prst="rect">
            <a:avLst/>
          </a:prstGeom>
          <a:noFill/>
        </p:spPr>
        <p:txBody>
          <a:bodyPr wrap="square">
            <a:spAutoFit/>
          </a:bodyPr>
          <a:lstStyle/>
          <a:p>
            <a:r>
              <a:rPr lang="ca-ES" dirty="0">
                <a:hlinkClick r:id="rId2"/>
              </a:rPr>
              <a:t>https://www.eclipse.org/</a:t>
            </a:r>
            <a:r>
              <a:rPr lang="ca-ES" dirty="0"/>
              <a:t> </a:t>
            </a:r>
          </a:p>
        </p:txBody>
      </p:sp>
    </p:spTree>
    <p:extLst>
      <p:ext uri="{BB962C8B-B14F-4D97-AF65-F5344CB8AC3E}">
        <p14:creationId xmlns:p14="http://schemas.microsoft.com/office/powerpoint/2010/main" val="371008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RubyMine</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50519" y="1844675"/>
            <a:ext cx="8264525" cy="28804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RubyMine se centra en Ruby y Ruby </a:t>
            </a:r>
            <a:r>
              <a:rPr lang="es-ES" altLang="es-ES" sz="2000" dirty="0" err="1"/>
              <a:t>on</a:t>
            </a:r>
            <a:r>
              <a:rPr lang="es-ES" altLang="es-ES" sz="2000" dirty="0"/>
              <a:t> </a:t>
            </a:r>
            <a:r>
              <a:rPr lang="es-ES" altLang="es-ES" sz="2000" dirty="0" err="1"/>
              <a:t>Rails</a:t>
            </a:r>
            <a:r>
              <a:rPr lang="es-ES" altLang="es-ES" sz="2000" dirty="0"/>
              <a:t>, pero también está diseñado para JavaScript, CSS, Sass, Less y más. </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Tiene sintaxis y resaltado de errores, finalización de código, búsqueda avanzada de cualquier clase, archivo o símbolo y navegación rápida, por nombrar solo algunas de las características.</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5488576" y="4221088"/>
            <a:ext cx="3655424" cy="369332"/>
          </a:xfrm>
          <a:prstGeom prst="rect">
            <a:avLst/>
          </a:prstGeom>
          <a:noFill/>
        </p:spPr>
        <p:txBody>
          <a:bodyPr wrap="square">
            <a:spAutoFit/>
          </a:bodyPr>
          <a:lstStyle/>
          <a:p>
            <a:r>
              <a:rPr lang="ca-ES" dirty="0">
                <a:hlinkClick r:id="rId2"/>
              </a:rPr>
              <a:t>https://www.jetbrains.com/ruby/</a:t>
            </a:r>
            <a:r>
              <a:rPr lang="ca-ES" dirty="0"/>
              <a:t> </a:t>
            </a:r>
          </a:p>
        </p:txBody>
      </p:sp>
    </p:spTree>
    <p:extLst>
      <p:ext uri="{BB962C8B-B14F-4D97-AF65-F5344CB8AC3E}">
        <p14:creationId xmlns:p14="http://schemas.microsoft.com/office/powerpoint/2010/main" val="350758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KomodoIDE</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50519" y="1844675"/>
            <a:ext cx="8264525" cy="28804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Komodo IDE es uno de los mejores IDE para desarrollo web, pero es una opción premium. Tiene muchas características que incluyen autocompletar, depurador visual, pruebas unitarias, complementos, colaboración en equipo, herramientas de gestión de proyectos y más.</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Es compatible con Git, Mercurial, </a:t>
            </a:r>
            <a:r>
              <a:rPr lang="es-ES" altLang="es-ES" sz="2000" dirty="0" err="1"/>
              <a:t>Subversion</a:t>
            </a:r>
            <a:r>
              <a:rPr lang="es-ES" altLang="es-ES" sz="2000" dirty="0"/>
              <a:t>, CVS, </a:t>
            </a:r>
            <a:r>
              <a:rPr lang="es-ES" altLang="es-ES" sz="2000" dirty="0" err="1"/>
              <a:t>Perforce</a:t>
            </a:r>
            <a:r>
              <a:rPr lang="es-ES" altLang="es-ES" sz="2000" dirty="0"/>
              <a:t> y </a:t>
            </a:r>
            <a:r>
              <a:rPr lang="es-ES" altLang="es-ES" sz="2000" dirty="0" err="1"/>
              <a:t>Bazaar</a:t>
            </a:r>
            <a:r>
              <a:rPr lang="es-ES" altLang="es-ES" sz="2000" dirty="0"/>
              <a:t>, así como con todos los lenguajes de programación.</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3243396" y="4653136"/>
            <a:ext cx="5671648" cy="369332"/>
          </a:xfrm>
          <a:prstGeom prst="rect">
            <a:avLst/>
          </a:prstGeom>
          <a:noFill/>
        </p:spPr>
        <p:txBody>
          <a:bodyPr wrap="square">
            <a:spAutoFit/>
          </a:bodyPr>
          <a:lstStyle/>
          <a:p>
            <a:r>
              <a:rPr lang="ca-ES" dirty="0">
                <a:hlinkClick r:id="rId2"/>
              </a:rPr>
              <a:t>https://www.activestate.com/products/komodo-ide/</a:t>
            </a:r>
            <a:r>
              <a:rPr lang="ca-ES" dirty="0"/>
              <a:t> </a:t>
            </a:r>
          </a:p>
        </p:txBody>
      </p:sp>
    </p:spTree>
    <p:extLst>
      <p:ext uri="{BB962C8B-B14F-4D97-AF65-F5344CB8AC3E}">
        <p14:creationId xmlns:p14="http://schemas.microsoft.com/office/powerpoint/2010/main" val="280967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Alternativas al IDE…</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50519" y="1844675"/>
            <a:ext cx="8264525" cy="28804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s-ES" altLang="es-ES" sz="2000" dirty="0"/>
              <a:t>A veces no es necesario un IDE y con un simple editor de texto con opciones avanzadas podemos realizar la tarea requerida. Algunos ejemplos:</a:t>
            </a:r>
            <a:endParaRPr lang="es-ES" sz="2000" dirty="0">
              <a:hlinkClick r:id="rId2">
                <a:extLst>
                  <a:ext uri="{A12FA001-AC4F-418D-AE19-62706E023703}">
                    <ahyp:hlinkClr xmlns:ahyp="http://schemas.microsoft.com/office/drawing/2018/hyperlinkcolor" val="tx"/>
                  </a:ext>
                </a:extLst>
              </a:hlinkClick>
            </a:endParaRPr>
          </a:p>
          <a:p>
            <a:pPr marL="342900" indent="-342900" algn="l">
              <a:buFont typeface="Arial" panose="020B0604020202020204" pitchFamily="34" charset="0"/>
              <a:buChar char="•"/>
            </a:pPr>
            <a:r>
              <a:rPr lang="ca-ES" sz="20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Visual Studio Code</a:t>
            </a:r>
            <a:r>
              <a:rPr lang="ca-E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ca-E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Vim</a:t>
            </a:r>
            <a:r>
              <a:rPr lang="ca-ES" sz="2000" dirty="0">
                <a:latin typeface="Arial" panose="020B0604020202020204" pitchFamily="34" charset="0"/>
                <a:cs typeface="Arial" panose="020B0604020202020204" pitchFamily="34" charset="0"/>
              </a:rPr>
              <a:t> (editor </a:t>
            </a:r>
            <a:r>
              <a:rPr lang="ca-ES" sz="2000" dirty="0" err="1">
                <a:latin typeface="Arial" panose="020B0604020202020204" pitchFamily="34" charset="0"/>
                <a:cs typeface="Arial" panose="020B0604020202020204" pitchFamily="34" charset="0"/>
              </a:rPr>
              <a:t>incluido</a:t>
            </a:r>
            <a:r>
              <a:rPr lang="ca-ES" sz="2000" dirty="0">
                <a:latin typeface="Arial" panose="020B0604020202020204" pitchFamily="34" charset="0"/>
                <a:cs typeface="Arial" panose="020B0604020202020204" pitchFamily="34" charset="0"/>
              </a:rPr>
              <a:t> en </a:t>
            </a:r>
            <a:r>
              <a:rPr lang="ca-ES" sz="2000" dirty="0" err="1">
                <a:latin typeface="Arial" panose="020B0604020202020204" pitchFamily="34" charset="0"/>
                <a:cs typeface="Arial" panose="020B0604020202020204" pitchFamily="34" charset="0"/>
              </a:rPr>
              <a:t>distros</a:t>
            </a:r>
            <a:r>
              <a:rPr lang="ca-ES" sz="2000" dirty="0">
                <a:latin typeface="Arial" panose="020B0604020202020204" pitchFamily="34" charset="0"/>
                <a:cs typeface="Arial" panose="020B0604020202020204" pitchFamily="34" charset="0"/>
              </a:rPr>
              <a:t> </a:t>
            </a:r>
            <a:r>
              <a:rPr lang="ca-ES" sz="2000" dirty="0" err="1">
                <a:latin typeface="Arial" panose="020B0604020202020204" pitchFamily="34" charset="0"/>
                <a:cs typeface="Arial" panose="020B0604020202020204" pitchFamily="34" charset="0"/>
              </a:rPr>
              <a:t>Unix</a:t>
            </a:r>
            <a:r>
              <a:rPr lang="ca-ES" sz="2000" dirty="0">
                <a:latin typeface="Arial" panose="020B0604020202020204" pitchFamily="34" charset="0"/>
                <a:cs typeface="Arial" panose="020B0604020202020204" pitchFamily="34" charset="0"/>
              </a:rPr>
              <a:t> y </a:t>
            </a:r>
            <a:r>
              <a:rPr lang="ca-ES" sz="2000" dirty="0" err="1">
                <a:latin typeface="Arial" panose="020B0604020202020204" pitchFamily="34" charset="0"/>
                <a:cs typeface="Arial" panose="020B0604020202020204" pitchFamily="34" charset="0"/>
              </a:rPr>
              <a:t>Apple</a:t>
            </a:r>
            <a:r>
              <a:rPr lang="ca-ES" sz="2000" dirty="0">
                <a:latin typeface="Arial" panose="020B0604020202020204" pitchFamily="34" charset="0"/>
                <a:cs typeface="Arial" panose="020B0604020202020204" pitchFamily="34" charset="0"/>
              </a:rPr>
              <a:t> OS X)</a:t>
            </a:r>
          </a:p>
          <a:p>
            <a:pPr marL="342900" indent="-342900">
              <a:buFont typeface="Arial" panose="020B0604020202020204" pitchFamily="34" charset="0"/>
              <a:buChar char="•"/>
            </a:pPr>
            <a:r>
              <a:rPr lang="ca-ES" sz="2000" dirty="0" err="1">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Sublime</a:t>
            </a:r>
            <a:r>
              <a:rPr lang="ca-ES" sz="20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Text 3</a:t>
            </a:r>
            <a:endParaRPr lang="ca-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ca-ES" sz="2000" dirty="0" err="1">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NotePad</a:t>
            </a:r>
            <a:r>
              <a:rPr lang="ca-ES" sz="2000"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endParaRPr lang="ca-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ca-ES" sz="2000" dirty="0" err="1">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Komodo</a:t>
            </a:r>
            <a:r>
              <a:rPr lang="ca-ES" sz="2000" dirty="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a:t>
            </a:r>
            <a:r>
              <a:rPr lang="ca-ES" sz="2000" dirty="0" err="1">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Edit</a:t>
            </a:r>
            <a:endParaRPr lang="ca-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ca-ES" sz="2000" dirty="0" err="1">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Brackets</a:t>
            </a:r>
            <a:endParaRPr lang="ca-ES" sz="2000" dirty="0">
              <a:latin typeface="Arial" panose="020B0604020202020204" pitchFamily="34" charset="0"/>
              <a:cs typeface="Arial" panose="020B0604020202020204" pitchFamily="34" charset="0"/>
            </a:endParaRP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Tree>
    <p:extLst>
      <p:ext uri="{BB962C8B-B14F-4D97-AF65-F5344CB8AC3E}">
        <p14:creationId xmlns:p14="http://schemas.microsoft.com/office/powerpoint/2010/main" val="191502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Y a ti, cual es el que mas te gusta o usas?</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28650" y="1988840"/>
            <a:ext cx="8264525" cy="26644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s-ES" sz="2000" dirty="0">
                <a:latin typeface="Arial" panose="020B0604020202020204" pitchFamily="34" charset="0"/>
                <a:cs typeface="Arial" panose="020B0604020202020204" pitchFamily="34" charset="0"/>
              </a:rPr>
              <a:t>Actividad voluntaria…</a:t>
            </a:r>
          </a:p>
          <a:p>
            <a:pPr algn="l"/>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Podéis comentar en el foro de la UF1 que IDE usáis, porque lo habéis escogido y que característica destacaríais del mismo...</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Así mismo, hay alguno que no os guste para nada? Que defectos le veis?</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Tree>
    <p:extLst>
      <p:ext uri="{BB962C8B-B14F-4D97-AF65-F5344CB8AC3E}">
        <p14:creationId xmlns:p14="http://schemas.microsoft.com/office/powerpoint/2010/main" val="309115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D41FFA34-8F00-43B5-AD33-71BDEEBFE07E}"/>
              </a:ext>
            </a:extLst>
          </p:cNvPr>
          <p:cNvSpPr>
            <a:spLocks noGrp="1"/>
          </p:cNvSpPr>
          <p:nvPr>
            <p:ph type="body" sz="quarter" idx="10"/>
          </p:nvPr>
        </p:nvSpPr>
        <p:spPr>
          <a:xfrm>
            <a:off x="611188" y="6164263"/>
            <a:ext cx="3673475" cy="527050"/>
          </a:xfrm>
        </p:spPr>
        <p:txBody>
          <a:bodyPr/>
          <a:lstStyle/>
          <a:p>
            <a:pPr eaLnBrk="1" hangingPunct="1">
              <a:defRPr/>
            </a:pPr>
            <a:r>
              <a:rPr lang="es-ES" dirty="0"/>
              <a:t>CICLO – M01 – Clase 00</a:t>
            </a:r>
          </a:p>
          <a:p>
            <a:pPr eaLnBrk="1" hangingPunct="1">
              <a:defRPr/>
            </a:pPr>
            <a:endParaRPr lang="es-ES" dirty="0"/>
          </a:p>
        </p:txBody>
      </p:sp>
      <p:graphicFrame>
        <p:nvGraphicFramePr>
          <p:cNvPr id="4" name="Diagrama 3">
            <a:extLst>
              <a:ext uri="{FF2B5EF4-FFF2-40B4-BE49-F238E27FC236}">
                <a16:creationId xmlns:a16="http://schemas.microsoft.com/office/drawing/2014/main" id="{1EF95D18-65B0-4960-98AB-A3AB35CDE256}"/>
              </a:ext>
            </a:extLst>
          </p:cNvPr>
          <p:cNvGraphicFramePr/>
          <p:nvPr>
            <p:extLst>
              <p:ext uri="{D42A27DB-BD31-4B8C-83A1-F6EECF244321}">
                <p14:modId xmlns:p14="http://schemas.microsoft.com/office/powerpoint/2010/main" val="324724912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ítulo 4">
            <a:extLst>
              <a:ext uri="{FF2B5EF4-FFF2-40B4-BE49-F238E27FC236}">
                <a16:creationId xmlns:a16="http://schemas.microsoft.com/office/drawing/2014/main" id="{1BFE3F7F-F1FD-498E-9BA1-461CD4C7CB5D}"/>
              </a:ext>
            </a:extLst>
          </p:cNvPr>
          <p:cNvSpPr txBox="1">
            <a:spLocks/>
          </p:cNvSpPr>
          <p:nvPr/>
        </p:nvSpPr>
        <p:spPr>
          <a:xfrm>
            <a:off x="439737" y="764704"/>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defRPr/>
            </a:pPr>
            <a:r>
              <a:rPr lang="es-ES" altLang="es-ES" sz="3200" dirty="0">
                <a:solidFill>
                  <a:schemeClr val="tx2">
                    <a:lumMod val="60000"/>
                    <a:lumOff val="40000"/>
                  </a:schemeClr>
                </a:solidFill>
              </a:rPr>
              <a:t>Gestores de versiones</a:t>
            </a:r>
            <a:endParaRPr lang="es-ES" sz="3200" dirty="0">
              <a:solidFill>
                <a:schemeClr val="tx2">
                  <a:lumMod val="60000"/>
                  <a:lumOff val="40000"/>
                </a:schemeClr>
              </a:solidFill>
            </a:endParaRPr>
          </a:p>
        </p:txBody>
      </p:sp>
    </p:spTree>
    <p:extLst>
      <p:ext uri="{BB962C8B-B14F-4D97-AF65-F5344CB8AC3E}">
        <p14:creationId xmlns:p14="http://schemas.microsoft.com/office/powerpoint/2010/main" val="4010466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D41FFA34-8F00-43B5-AD33-71BDEEBFE07E}"/>
              </a:ext>
            </a:extLst>
          </p:cNvPr>
          <p:cNvSpPr>
            <a:spLocks noGrp="1"/>
          </p:cNvSpPr>
          <p:nvPr>
            <p:ph type="body" sz="quarter" idx="10"/>
          </p:nvPr>
        </p:nvSpPr>
        <p:spPr>
          <a:xfrm>
            <a:off x="611188" y="6164263"/>
            <a:ext cx="3673475" cy="527050"/>
          </a:xfrm>
        </p:spPr>
        <p:txBody>
          <a:bodyPr/>
          <a:lstStyle/>
          <a:p>
            <a:pPr eaLnBrk="1" hangingPunct="1">
              <a:defRPr/>
            </a:pPr>
            <a:r>
              <a:rPr lang="es-ES" dirty="0"/>
              <a:t>CICLO – M01 – Clase 00</a:t>
            </a:r>
          </a:p>
          <a:p>
            <a:pPr eaLnBrk="1" hangingPunct="1">
              <a:defRPr/>
            </a:pPr>
            <a:endParaRPr lang="es-ES" dirty="0"/>
          </a:p>
        </p:txBody>
      </p:sp>
      <p:sp>
        <p:nvSpPr>
          <p:cNvPr id="6" name="CuadroTexto 5">
            <a:extLst>
              <a:ext uri="{FF2B5EF4-FFF2-40B4-BE49-F238E27FC236}">
                <a16:creationId xmlns:a16="http://schemas.microsoft.com/office/drawing/2014/main" id="{650F3B24-89BF-4672-8B0C-CD5DE0256D3F}"/>
              </a:ext>
            </a:extLst>
          </p:cNvPr>
          <p:cNvSpPr txBox="1"/>
          <p:nvPr/>
        </p:nvSpPr>
        <p:spPr>
          <a:xfrm>
            <a:off x="666801" y="1480313"/>
            <a:ext cx="7345188" cy="4801314"/>
          </a:xfrm>
          <a:prstGeom prst="rect">
            <a:avLst/>
          </a:prstGeom>
          <a:noFill/>
        </p:spPr>
        <p:txBody>
          <a:bodyPr wrap="square">
            <a:spAutoFit/>
          </a:bodyPr>
          <a:lstStyle/>
          <a:p>
            <a:pPr marL="285750">
              <a:buFont typeface="Arial" panose="020B0604020202020204" pitchFamily="34" charset="0"/>
              <a:buChar char="•"/>
            </a:pPr>
            <a:r>
              <a:rPr lang="es-ES" altLang="es-ES" dirty="0"/>
              <a:t> Git y GitHub: ¿Cual es la diferencia entre ambos?</a:t>
            </a:r>
          </a:p>
          <a:p>
            <a:pPr marL="285750">
              <a:buFont typeface="Arial" panose="020B0604020202020204" pitchFamily="34" charset="0"/>
              <a:buChar char="•"/>
            </a:pPr>
            <a:endParaRPr lang="es-ES" altLang="es-ES" dirty="0"/>
          </a:p>
          <a:p>
            <a:pPr marL="285750">
              <a:buFont typeface="Arial" panose="020B0604020202020204" pitchFamily="34" charset="0"/>
              <a:buChar char="•"/>
            </a:pPr>
            <a:r>
              <a:rPr lang="es-ES" altLang="es-ES" dirty="0"/>
              <a:t> GIT: </a:t>
            </a:r>
            <a:r>
              <a:rPr lang="es-ES" b="0" i="0" dirty="0">
                <a:effectLst/>
                <a:latin typeface="Roboto" panose="020B0604020202020204" pitchFamily="2" charset="0"/>
              </a:rPr>
              <a:t>software de control de versiones para  desarrolladores.</a:t>
            </a:r>
          </a:p>
          <a:p>
            <a:pPr marL="742950" lvl="1">
              <a:buFont typeface="Arial" panose="020B0604020202020204" pitchFamily="34" charset="0"/>
              <a:buChar char="•"/>
            </a:pPr>
            <a:endParaRPr lang="es-ES" altLang="es-ES" dirty="0"/>
          </a:p>
          <a:p>
            <a:pPr marL="742950" lvl="1">
              <a:buFont typeface="Arial" panose="020B0604020202020204" pitchFamily="34" charset="0"/>
              <a:buChar char="•"/>
            </a:pPr>
            <a:r>
              <a:rPr lang="es-ES" altLang="es-ES" dirty="0"/>
              <a:t> Almacena cada versión guardada como una ‘instantánea’ en lugar de una lista de los cambios realizados en cada archivo</a:t>
            </a:r>
          </a:p>
          <a:p>
            <a:pPr marL="742950" lvl="1">
              <a:buFont typeface="Arial" panose="020B0604020202020204" pitchFamily="34" charset="0"/>
              <a:buChar char="•"/>
            </a:pPr>
            <a:endParaRPr lang="es-ES" altLang="es-ES" dirty="0"/>
          </a:p>
          <a:p>
            <a:pPr marL="742950" lvl="1">
              <a:buFont typeface="Arial" panose="020B0604020202020204" pitchFamily="34" charset="0"/>
              <a:buChar char="•"/>
            </a:pPr>
            <a:r>
              <a:rPr lang="es-ES" altLang="es-ES" dirty="0"/>
              <a:t> Permite «empujar - </a:t>
            </a:r>
            <a:r>
              <a:rPr lang="es-ES" altLang="es-ES" dirty="0" err="1"/>
              <a:t>push</a:t>
            </a:r>
            <a:r>
              <a:rPr lang="es-ES" altLang="es-ES" dirty="0"/>
              <a:t>» y «tirar - </a:t>
            </a:r>
            <a:r>
              <a:rPr lang="es-ES" altLang="es-ES" dirty="0" err="1"/>
              <a:t>pull</a:t>
            </a:r>
            <a:r>
              <a:rPr lang="es-ES" altLang="es-ES" dirty="0"/>
              <a:t>» de los cambios hacia y desde las instalaciones de otros ordenadores.</a:t>
            </a:r>
          </a:p>
          <a:p>
            <a:pPr marL="285750">
              <a:buFont typeface="Arial" panose="020B0604020202020204" pitchFamily="34" charset="0"/>
              <a:buChar char="•"/>
            </a:pPr>
            <a:endParaRPr lang="es-ES" altLang="es-ES" dirty="0"/>
          </a:p>
          <a:p>
            <a:pPr marL="285750" algn="just">
              <a:buFont typeface="Arial" panose="020B0604020202020204" pitchFamily="34" charset="0"/>
              <a:buChar char="•"/>
            </a:pPr>
            <a:r>
              <a:rPr lang="es-ES" altLang="es-ES" dirty="0"/>
              <a:t> GITHUB: Plataforma que puede mantener repositorios de código en almacenamiento basado en la nube, para que varios desarrolladores puedan trabajar en un solo proyecto y ver las ediciones de cada uno en tiempo real.</a:t>
            </a:r>
          </a:p>
          <a:p>
            <a:pPr marL="285750" algn="just">
              <a:buFont typeface="Arial" panose="020B0604020202020204" pitchFamily="34" charset="0"/>
              <a:buChar char="•"/>
            </a:pPr>
            <a:endParaRPr lang="es-ES" altLang="es-ES" dirty="0"/>
          </a:p>
          <a:p>
            <a:pPr marL="742950" lvl="1" algn="just">
              <a:buFont typeface="Arial" panose="020B0604020202020204" pitchFamily="34" charset="0"/>
              <a:buChar char="•"/>
            </a:pPr>
            <a:r>
              <a:rPr lang="es-ES" altLang="es-ES" dirty="0"/>
              <a:t> Alternativas: </a:t>
            </a:r>
            <a:r>
              <a:rPr lang="es-ES" altLang="es-ES" dirty="0" err="1"/>
              <a:t>GitLab</a:t>
            </a:r>
            <a:r>
              <a:rPr lang="es-ES" altLang="es-ES" dirty="0"/>
              <a:t>, </a:t>
            </a:r>
            <a:r>
              <a:rPr lang="es-ES" altLang="es-ES" dirty="0" err="1"/>
              <a:t>BitBucket</a:t>
            </a:r>
            <a:r>
              <a:rPr lang="es-ES" altLang="es-ES" dirty="0"/>
              <a:t>, GNU Savannah, </a:t>
            </a:r>
            <a:r>
              <a:rPr lang="es-ES" altLang="es-ES" dirty="0" err="1"/>
              <a:t>SourceForge</a:t>
            </a:r>
            <a:r>
              <a:rPr lang="es-ES" altLang="es-ES" dirty="0"/>
              <a:t>, </a:t>
            </a:r>
            <a:r>
              <a:rPr lang="es-ES" altLang="es-ES" dirty="0" err="1"/>
              <a:t>Gitea</a:t>
            </a:r>
            <a:r>
              <a:rPr lang="es-ES" altLang="es-ES" dirty="0"/>
              <a:t>, </a:t>
            </a:r>
            <a:r>
              <a:rPr lang="es-ES" altLang="es-ES" dirty="0" err="1"/>
              <a:t>Phabricator</a:t>
            </a:r>
            <a:r>
              <a:rPr lang="es-ES" altLang="es-ES" dirty="0"/>
              <a:t>, </a:t>
            </a:r>
          </a:p>
        </p:txBody>
      </p:sp>
      <p:sp>
        <p:nvSpPr>
          <p:cNvPr id="7" name="Título 4">
            <a:extLst>
              <a:ext uri="{FF2B5EF4-FFF2-40B4-BE49-F238E27FC236}">
                <a16:creationId xmlns:a16="http://schemas.microsoft.com/office/drawing/2014/main" id="{17BD774C-2D04-4343-BF8A-0D4F1F5288AE}"/>
              </a:ext>
            </a:extLst>
          </p:cNvPr>
          <p:cNvSpPr txBox="1">
            <a:spLocks/>
          </p:cNvSpPr>
          <p:nvPr/>
        </p:nvSpPr>
        <p:spPr>
          <a:xfrm>
            <a:off x="207132" y="764704"/>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defRPr/>
            </a:pPr>
            <a:r>
              <a:rPr lang="es-ES" altLang="es-ES" sz="3200" dirty="0">
                <a:solidFill>
                  <a:schemeClr val="tx2">
                    <a:lumMod val="60000"/>
                    <a:lumOff val="40000"/>
                  </a:schemeClr>
                </a:solidFill>
              </a:rPr>
              <a:t>Trabajo colaborativo</a:t>
            </a:r>
            <a:endParaRPr lang="es-ES" sz="3200" dirty="0">
              <a:solidFill>
                <a:schemeClr val="tx2">
                  <a:lumMod val="60000"/>
                  <a:lumOff val="40000"/>
                </a:schemeClr>
              </a:solidFill>
            </a:endParaRPr>
          </a:p>
        </p:txBody>
      </p:sp>
    </p:spTree>
    <p:extLst>
      <p:ext uri="{BB962C8B-B14F-4D97-AF65-F5344CB8AC3E}">
        <p14:creationId xmlns:p14="http://schemas.microsoft.com/office/powerpoint/2010/main" val="293848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uadroTexto 7">
            <a:extLst>
              <a:ext uri="{FF2B5EF4-FFF2-40B4-BE49-F238E27FC236}">
                <a16:creationId xmlns:a16="http://schemas.microsoft.com/office/drawing/2014/main" id="{7C763F50-2FF8-4CEB-ADAC-E8EEDC37C00A}"/>
              </a:ext>
            </a:extLst>
          </p:cNvPr>
          <p:cNvSpPr txBox="1">
            <a:spLocks noChangeArrowheads="1"/>
          </p:cNvSpPr>
          <p:nvPr/>
        </p:nvSpPr>
        <p:spPr bwMode="auto">
          <a:xfrm>
            <a:off x="899592" y="1988840"/>
            <a:ext cx="705678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buFont typeface="Arial" panose="020B0604020202020204" pitchFamily="34" charset="0"/>
              <a:buChar char="•"/>
            </a:pPr>
            <a:r>
              <a:rPr lang="es-ES" altLang="es-ES" dirty="0"/>
              <a:t>Presentación Visual Studio vs </a:t>
            </a:r>
            <a:r>
              <a:rPr lang="es-ES" altLang="es-ES" dirty="0" err="1"/>
              <a:t>Community</a:t>
            </a:r>
            <a:endParaRPr lang="es-ES" altLang="es-ES" dirty="0"/>
          </a:p>
          <a:p>
            <a:pPr marL="285750" indent="-285750">
              <a:buFont typeface="Arial" panose="020B0604020202020204" pitchFamily="34" charset="0"/>
              <a:buChar char="•"/>
            </a:pPr>
            <a:r>
              <a:rPr lang="es-ES" altLang="es-ES" dirty="0"/>
              <a:t>Visual Studio </a:t>
            </a:r>
            <a:r>
              <a:rPr lang="es-ES" altLang="es-ES" dirty="0" err="1"/>
              <a:t>Code</a:t>
            </a:r>
            <a:endParaRPr lang="es-ES" altLang="es-ES" dirty="0"/>
          </a:p>
          <a:p>
            <a:pPr marL="285750" indent="-285750">
              <a:buFont typeface="Arial" panose="020B0604020202020204" pitchFamily="34" charset="0"/>
              <a:buChar char="•"/>
            </a:pPr>
            <a:r>
              <a:rPr lang="es-ES" altLang="es-ES" dirty="0"/>
              <a:t>Eclipse</a:t>
            </a:r>
          </a:p>
          <a:p>
            <a:pPr marL="285750" indent="-285750">
              <a:buFont typeface="Arial" panose="020B0604020202020204" pitchFamily="34" charset="0"/>
              <a:buChar char="•"/>
            </a:pPr>
            <a:endParaRPr lang="es-ES" altLang="es-ES" dirty="0"/>
          </a:p>
          <a:p>
            <a:pPr marL="285750">
              <a:buFont typeface="Arial" panose="020B0604020202020204" pitchFamily="34" charset="0"/>
              <a:buChar char="•"/>
            </a:pPr>
            <a:r>
              <a:rPr lang="es-ES" altLang="es-ES" dirty="0"/>
              <a:t> Proyecto ejemplo Servlet</a:t>
            </a:r>
          </a:p>
          <a:p>
            <a:pPr marL="285750">
              <a:buFont typeface="Arial" panose="020B0604020202020204" pitchFamily="34" charset="0"/>
              <a:buChar char="•"/>
            </a:pPr>
            <a:endParaRPr lang="es-ES" altLang="es-ES" dirty="0"/>
          </a:p>
          <a:p>
            <a:pPr marL="285750">
              <a:buFont typeface="Arial" panose="020B0604020202020204" pitchFamily="34" charset="0"/>
              <a:buChar char="•"/>
            </a:pPr>
            <a:r>
              <a:rPr lang="es-ES" altLang="es-ES" dirty="0">
                <a:hlinkClick r:id="rId3"/>
              </a:rPr>
              <a:t> </a:t>
            </a:r>
            <a:r>
              <a:rPr lang="es-ES" altLang="es-ES" dirty="0"/>
              <a:t>Tomcat</a:t>
            </a:r>
          </a:p>
          <a:p>
            <a:pPr marL="285750">
              <a:buFont typeface="Arial" panose="020B0604020202020204" pitchFamily="34" charset="0"/>
              <a:buChar char="•"/>
            </a:pPr>
            <a:endParaRPr lang="es-ES" altLang="es-ES" dirty="0"/>
          </a:p>
        </p:txBody>
      </p:sp>
      <p:sp>
        <p:nvSpPr>
          <p:cNvPr id="9" name="Marcador de texto 8">
            <a:extLst>
              <a:ext uri="{FF2B5EF4-FFF2-40B4-BE49-F238E27FC236}">
                <a16:creationId xmlns:a16="http://schemas.microsoft.com/office/drawing/2014/main" id="{D41FFA34-8F00-43B5-AD33-71BDEEBFE07E}"/>
              </a:ext>
            </a:extLst>
          </p:cNvPr>
          <p:cNvSpPr>
            <a:spLocks noGrp="1"/>
          </p:cNvSpPr>
          <p:nvPr>
            <p:ph type="body" sz="quarter" idx="10"/>
          </p:nvPr>
        </p:nvSpPr>
        <p:spPr>
          <a:xfrm>
            <a:off x="611188" y="6164263"/>
            <a:ext cx="3673475" cy="527050"/>
          </a:xfrm>
        </p:spPr>
        <p:txBody>
          <a:bodyPr/>
          <a:lstStyle/>
          <a:p>
            <a:pPr eaLnBrk="1" hangingPunct="1">
              <a:defRPr/>
            </a:pPr>
            <a:r>
              <a:rPr lang="es-ES" dirty="0"/>
              <a:t>CICLO – M01 – Clase 00</a:t>
            </a:r>
          </a:p>
          <a:p>
            <a:pPr eaLnBrk="1" hangingPunct="1">
              <a:defRPr/>
            </a:pPr>
            <a:endParaRPr lang="es-ES" dirty="0"/>
          </a:p>
        </p:txBody>
      </p:sp>
      <p:sp>
        <p:nvSpPr>
          <p:cNvPr id="5" name="Título 4">
            <a:extLst>
              <a:ext uri="{FF2B5EF4-FFF2-40B4-BE49-F238E27FC236}">
                <a16:creationId xmlns:a16="http://schemas.microsoft.com/office/drawing/2014/main" id="{77174426-4AA6-4987-BBAE-20AA2814173A}"/>
              </a:ext>
            </a:extLst>
          </p:cNvPr>
          <p:cNvSpPr txBox="1">
            <a:spLocks/>
          </p:cNvSpPr>
          <p:nvPr/>
        </p:nvSpPr>
        <p:spPr>
          <a:xfrm>
            <a:off x="628650" y="106203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defRPr/>
            </a:pPr>
            <a:r>
              <a:rPr lang="es-ES" altLang="es-ES" sz="3200" dirty="0">
                <a:solidFill>
                  <a:schemeClr val="tx2">
                    <a:lumMod val="60000"/>
                    <a:lumOff val="40000"/>
                  </a:schemeClr>
                </a:solidFill>
              </a:rPr>
              <a:t>Demos</a:t>
            </a:r>
            <a:endParaRPr lang="es-ES" sz="3200" dirty="0">
              <a:solidFill>
                <a:schemeClr val="tx2">
                  <a:lumMod val="60000"/>
                  <a:lumOff val="40000"/>
                </a:schemeClr>
              </a:solidFill>
            </a:endParaRPr>
          </a:p>
        </p:txBody>
      </p:sp>
      <p:pic>
        <p:nvPicPr>
          <p:cNvPr id="3" name="Imagen 2">
            <a:extLst>
              <a:ext uri="{FF2B5EF4-FFF2-40B4-BE49-F238E27FC236}">
                <a16:creationId xmlns:a16="http://schemas.microsoft.com/office/drawing/2014/main" id="{E19BB56D-EE14-475E-A8D1-87EE27730B92}"/>
              </a:ext>
            </a:extLst>
          </p:cNvPr>
          <p:cNvPicPr>
            <a:picLocks noChangeAspect="1"/>
          </p:cNvPicPr>
          <p:nvPr/>
        </p:nvPicPr>
        <p:blipFill>
          <a:blip r:embed="rId4"/>
          <a:stretch>
            <a:fillRect/>
          </a:stretch>
        </p:blipFill>
        <p:spPr>
          <a:xfrm>
            <a:off x="4284663" y="2492896"/>
            <a:ext cx="4343400" cy="2057400"/>
          </a:xfrm>
          <a:prstGeom prst="rect">
            <a:avLst/>
          </a:prstGeom>
          <a:ln>
            <a:solidFill>
              <a:schemeClr val="accent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a:extLst>
              <a:ext uri="{FF2B5EF4-FFF2-40B4-BE49-F238E27FC236}">
                <a16:creationId xmlns:a16="http://schemas.microsoft.com/office/drawing/2014/main" id="{FCC8C433-763A-4D21-BEFD-2DC55E2E54C2}"/>
              </a:ext>
            </a:extLst>
          </p:cNvPr>
          <p:cNvSpPr>
            <a:spLocks noGrp="1"/>
          </p:cNvSpPr>
          <p:nvPr>
            <p:ph type="title"/>
          </p:nvPr>
        </p:nvSpPr>
        <p:spPr bwMode="auto">
          <a:xfrm>
            <a:off x="900113" y="1700213"/>
            <a:ext cx="7886700" cy="1500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s-ES" dirty="0"/>
              <a:t>Entornos de desarrollo</a:t>
            </a:r>
            <a:endParaRPr lang="es-ES" altLang="es-ES" dirty="0"/>
          </a:p>
        </p:txBody>
      </p:sp>
      <p:sp>
        <p:nvSpPr>
          <p:cNvPr id="3" name="Subtítulo 2">
            <a:extLst>
              <a:ext uri="{FF2B5EF4-FFF2-40B4-BE49-F238E27FC236}">
                <a16:creationId xmlns:a16="http://schemas.microsoft.com/office/drawing/2014/main" id="{7A0DBE2F-C8AE-4F9C-B630-0D2B19C94F55}"/>
              </a:ext>
            </a:extLst>
          </p:cNvPr>
          <p:cNvSpPr>
            <a:spLocks noGrp="1"/>
          </p:cNvSpPr>
          <p:nvPr>
            <p:ph type="subTitle" idx="1"/>
          </p:nvPr>
        </p:nvSpPr>
        <p:spPr>
          <a:xfrm>
            <a:off x="1414463" y="3322638"/>
            <a:ext cx="6858000" cy="1146175"/>
          </a:xfrm>
        </p:spPr>
        <p:txBody>
          <a:bodyPr/>
          <a:lstStyle/>
          <a:p>
            <a:pPr eaLnBrk="1" hangingPunct="1">
              <a:defRPr/>
            </a:pPr>
            <a:r>
              <a:rPr lang="es-ES" dirty="0"/>
              <a:t>IDE</a:t>
            </a:r>
          </a:p>
        </p:txBody>
      </p:sp>
      <p:sp>
        <p:nvSpPr>
          <p:cNvPr id="4" name="Marcador de texto 3">
            <a:extLst>
              <a:ext uri="{FF2B5EF4-FFF2-40B4-BE49-F238E27FC236}">
                <a16:creationId xmlns:a16="http://schemas.microsoft.com/office/drawing/2014/main" id="{4F1FD822-EE56-4475-8328-9DBA48716CA4}"/>
              </a:ext>
            </a:extLst>
          </p:cNvPr>
          <p:cNvSpPr>
            <a:spLocks noGrp="1"/>
          </p:cNvSpPr>
          <p:nvPr>
            <p:ph type="body" sz="quarter" idx="10"/>
          </p:nvPr>
        </p:nvSpPr>
        <p:spPr>
          <a:xfrm>
            <a:off x="900113" y="1174750"/>
            <a:ext cx="3887787" cy="525463"/>
          </a:xfrm>
        </p:spPr>
        <p:txBody>
          <a:bodyPr/>
          <a:lstStyle/>
          <a:p>
            <a:pPr eaLnBrk="1" hangingPunct="1">
              <a:defRPr/>
            </a:pPr>
            <a:r>
              <a:rPr lang="es-ES" dirty="0"/>
              <a:t>CICLO – M01 – Clase 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dirty="0"/>
              <a:t>Resumen características principales de los IDE</a:t>
            </a:r>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28650" y="1844675"/>
            <a:ext cx="8264525" cy="28084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buFont typeface="Arial" panose="020B0604020202020204" pitchFamily="34" charset="0"/>
              <a:buChar char="•"/>
            </a:pPr>
            <a:r>
              <a:rPr lang="es-ES" altLang="es-ES" dirty="0"/>
              <a:t>El objetivo principal es ayudar al programador en la tarea de desarrollar y diseñar software.</a:t>
            </a:r>
          </a:p>
          <a:p>
            <a:pPr marL="457200" indent="-457200" eaLnBrk="1" hangingPunct="1">
              <a:buFont typeface="Arial" panose="020B0604020202020204" pitchFamily="34" charset="0"/>
              <a:buChar char="•"/>
            </a:pPr>
            <a:r>
              <a:rPr lang="es-ES" altLang="es-ES" dirty="0"/>
              <a:t>Criterios para escoger:</a:t>
            </a:r>
          </a:p>
          <a:p>
            <a:pPr marL="1200150" lvl="1" indent="-457200" eaLnBrk="1" hangingPunct="1">
              <a:buFont typeface="Arial" panose="020B0604020202020204" pitchFamily="34" charset="0"/>
              <a:buChar char="•"/>
            </a:pPr>
            <a:r>
              <a:rPr lang="es-ES" altLang="es-ES" dirty="0"/>
              <a:t>Sistema operativo donde se va a usar.</a:t>
            </a:r>
          </a:p>
          <a:p>
            <a:pPr marL="1200150" lvl="1" indent="-457200" eaLnBrk="1" hangingPunct="1">
              <a:buFont typeface="Arial" panose="020B0604020202020204" pitchFamily="34" charset="0"/>
              <a:buChar char="•"/>
            </a:pPr>
            <a:r>
              <a:rPr lang="es-ES" altLang="es-ES" dirty="0"/>
              <a:t>Para que sistema se va a desarrollar.</a:t>
            </a:r>
          </a:p>
          <a:p>
            <a:pPr marL="1200150" lvl="1" indent="-457200" eaLnBrk="1" hangingPunct="1">
              <a:buFont typeface="Arial" panose="020B0604020202020204" pitchFamily="34" charset="0"/>
              <a:buChar char="•"/>
            </a:pPr>
            <a:r>
              <a:rPr lang="es-ES" altLang="es-ES" dirty="0"/>
              <a:t>Lenguaje de programación usado.</a:t>
            </a:r>
          </a:p>
          <a:p>
            <a:pPr marL="1200150" lvl="1" indent="-457200" eaLnBrk="1" hangingPunct="1">
              <a:buFont typeface="Arial" panose="020B0604020202020204" pitchFamily="34" charset="0"/>
              <a:buChar char="•"/>
            </a:pPr>
            <a:endParaRPr lang="es-ES" altLang="es-ES" dirty="0"/>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dirty="0"/>
              <a:t>Resumen características principales de los IDE</a:t>
            </a:r>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28651" y="1844675"/>
            <a:ext cx="5959574" cy="37445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buFont typeface="Arial" panose="020B0604020202020204" pitchFamily="34" charset="0"/>
              <a:buChar char="•"/>
            </a:pPr>
            <a:r>
              <a:rPr lang="es-ES" altLang="es-ES" dirty="0"/>
              <a:t>Herramientas</a:t>
            </a:r>
          </a:p>
          <a:p>
            <a:pPr marL="1200150" lvl="1" indent="-457200" eaLnBrk="1" hangingPunct="1">
              <a:buFont typeface="Arial" panose="020B0604020202020204" pitchFamily="34" charset="0"/>
              <a:buChar char="•"/>
            </a:pPr>
            <a:r>
              <a:rPr lang="es-ES" altLang="es-ES" dirty="0"/>
              <a:t>Compilador</a:t>
            </a:r>
          </a:p>
          <a:p>
            <a:pPr marL="1200150" lvl="1" indent="-457200" eaLnBrk="1" hangingPunct="1">
              <a:buFont typeface="Arial" panose="020B0604020202020204" pitchFamily="34" charset="0"/>
              <a:buChar char="•"/>
            </a:pPr>
            <a:r>
              <a:rPr lang="es-ES" altLang="es-ES" dirty="0"/>
              <a:t>Ejecución virtual</a:t>
            </a:r>
          </a:p>
          <a:p>
            <a:pPr marL="1200150" lvl="1" indent="-457200" eaLnBrk="1" hangingPunct="1">
              <a:buFont typeface="Arial" panose="020B0604020202020204" pitchFamily="34" charset="0"/>
              <a:buChar char="•"/>
            </a:pPr>
            <a:r>
              <a:rPr lang="es-ES" altLang="es-ES" dirty="0"/>
              <a:t>Depurador</a:t>
            </a:r>
          </a:p>
          <a:p>
            <a:pPr marL="1200150" lvl="1" indent="-457200" eaLnBrk="1" hangingPunct="1">
              <a:buFont typeface="Arial" panose="020B0604020202020204" pitchFamily="34" charset="0"/>
              <a:buChar char="•"/>
            </a:pPr>
            <a:r>
              <a:rPr lang="es-ES" altLang="es-ES" dirty="0"/>
              <a:t>Control de versiones</a:t>
            </a:r>
          </a:p>
          <a:p>
            <a:pPr marL="1200150" lvl="1" indent="-457200" eaLnBrk="1" hangingPunct="1">
              <a:buFont typeface="Arial" panose="020B0604020202020204" pitchFamily="34" charset="0"/>
              <a:buChar char="•"/>
            </a:pPr>
            <a:r>
              <a:rPr lang="es-ES" altLang="es-ES" dirty="0"/>
              <a:t>Refactorización</a:t>
            </a:r>
          </a:p>
          <a:p>
            <a:pPr marL="1200150" lvl="1" indent="-457200" eaLnBrk="1" hangingPunct="1">
              <a:buFont typeface="Arial" panose="020B0604020202020204" pitchFamily="34" charset="0"/>
              <a:buChar char="•"/>
            </a:pPr>
            <a:r>
              <a:rPr lang="es-ES" altLang="es-ES" dirty="0"/>
              <a:t>Documentación</a:t>
            </a:r>
          </a:p>
          <a:p>
            <a:pPr marL="1200150" lvl="1" indent="-457200" eaLnBrk="1" hangingPunct="1">
              <a:buFont typeface="Arial" panose="020B0604020202020204" pitchFamily="34" charset="0"/>
              <a:buChar char="•"/>
            </a:pPr>
            <a:r>
              <a:rPr lang="es-ES" altLang="es-ES" dirty="0"/>
              <a:t>Gestión de proyectos</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Tree>
    <p:extLst>
      <p:ext uri="{BB962C8B-B14F-4D97-AF65-F5344CB8AC3E}">
        <p14:creationId xmlns:p14="http://schemas.microsoft.com/office/powerpoint/2010/main" val="144978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39655" y="719654"/>
            <a:ext cx="4015358" cy="782637"/>
          </a:xfrm>
        </p:spPr>
        <p:txBody>
          <a:bodyPr/>
          <a:lstStyle/>
          <a:p>
            <a:pPr eaLnBrk="1" hangingPunct="1">
              <a:defRPr/>
            </a:pPr>
            <a:r>
              <a:rPr lang="es-ES" altLang="es-ES" sz="3200" dirty="0"/>
              <a:t>Visual Studio</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28650" y="1492915"/>
            <a:ext cx="8264525" cy="41349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eaLnBrk="1" hangingPunct="1">
              <a:buFont typeface="Arial" panose="020B0604020202020204" pitchFamily="34" charset="0"/>
              <a:buChar char="•"/>
            </a:pPr>
            <a:r>
              <a:rPr lang="es-ES" altLang="es-ES" sz="2000" dirty="0"/>
              <a:t>Es una de las opciones de desarrollo web IDE más populares y mejores disponibles. Utiliza AI para aprender de sus ediciones mientras codifica para que pueda terminar sus líneas de código. </a:t>
            </a:r>
          </a:p>
          <a:p>
            <a:pPr marL="457200" indent="-457200" algn="just" eaLnBrk="1" hangingPunct="1">
              <a:buFont typeface="Arial" panose="020B0604020202020204" pitchFamily="34" charset="0"/>
              <a:buChar char="•"/>
            </a:pPr>
            <a:endParaRPr lang="es-ES" altLang="es-ES" sz="2000" dirty="0"/>
          </a:p>
          <a:p>
            <a:pPr marL="457200" indent="-457200" algn="just" eaLnBrk="1" hangingPunct="1">
              <a:buFont typeface="Arial" panose="020B0604020202020204" pitchFamily="34" charset="0"/>
              <a:buChar char="•"/>
            </a:pPr>
            <a:r>
              <a:rPr lang="es-ES" altLang="es-ES" sz="2000" dirty="0"/>
              <a:t>Permite colaborar con el equipo on-live, mientras se edita y depura. </a:t>
            </a:r>
          </a:p>
          <a:p>
            <a:pPr marL="457200" indent="-457200" algn="just" eaLnBrk="1" hangingPunct="1">
              <a:buFont typeface="Arial" panose="020B0604020202020204" pitchFamily="34" charset="0"/>
              <a:buChar char="•"/>
            </a:pPr>
            <a:endParaRPr lang="es-ES" altLang="es-ES" sz="2000" dirty="0"/>
          </a:p>
          <a:p>
            <a:pPr marL="457200" indent="-457200" algn="just" eaLnBrk="1" hangingPunct="1">
              <a:buFont typeface="Arial" panose="020B0604020202020204" pitchFamily="34" charset="0"/>
              <a:buChar char="•"/>
            </a:pPr>
            <a:r>
              <a:rPr lang="es-ES" altLang="es-ES" sz="2000" dirty="0"/>
              <a:t>También puede compartir servidores, terminales y comentarios. Es compatible con el desarrollo web, móvil, de aplicaciones y de juegos, ASP.NET, Python, Node.js, C ++, Unity, así como con Azure. </a:t>
            </a:r>
          </a:p>
          <a:p>
            <a:pPr marL="457200" indent="-457200" algn="just" eaLnBrk="1" hangingPunct="1">
              <a:buFont typeface="Arial" panose="020B0604020202020204" pitchFamily="34" charset="0"/>
              <a:buChar char="•"/>
            </a:pPr>
            <a:endParaRPr lang="es-ES" altLang="es-ES" sz="2000" dirty="0"/>
          </a:p>
          <a:p>
            <a:pPr marL="457200" indent="-457200" algn="just" eaLnBrk="1" hangingPunct="1">
              <a:buFont typeface="Arial" panose="020B0604020202020204" pitchFamily="34" charset="0"/>
              <a:buChar char="•"/>
            </a:pPr>
            <a:r>
              <a:rPr lang="es-ES" altLang="es-ES" sz="2000" dirty="0"/>
              <a:t>Puede crear entornos de desarrollo en la nube y mucho más mientras está disponible para Windows, Mac, Android, iOS, web y en la nube.</a:t>
            </a:r>
          </a:p>
          <a:p>
            <a:pPr eaLnBrk="1" hangingPunct="1"/>
            <a:endParaRPr lang="es-ES" altLang="es-ES" sz="2000" dirty="0"/>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4284663" y="5663192"/>
            <a:ext cx="4576232" cy="369332"/>
          </a:xfrm>
          <a:prstGeom prst="rect">
            <a:avLst/>
          </a:prstGeom>
          <a:noFill/>
        </p:spPr>
        <p:txBody>
          <a:bodyPr wrap="square">
            <a:spAutoFit/>
          </a:bodyPr>
          <a:lstStyle/>
          <a:p>
            <a:r>
              <a:rPr lang="ca-ES" dirty="0">
                <a:hlinkClick r:id="rId2"/>
              </a:rPr>
              <a:t>https://visualstudio.microsoft.com/</a:t>
            </a:r>
            <a:r>
              <a:rPr lang="ca-ES" dirty="0"/>
              <a:t> </a:t>
            </a:r>
          </a:p>
        </p:txBody>
      </p:sp>
    </p:spTree>
    <p:extLst>
      <p:ext uri="{BB962C8B-B14F-4D97-AF65-F5344CB8AC3E}">
        <p14:creationId xmlns:p14="http://schemas.microsoft.com/office/powerpoint/2010/main" val="61329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IntelliJ IDEA</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28650" y="1844675"/>
            <a:ext cx="8264525" cy="2952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IntelliJ IDEA es sin duda uno de los mejores IDE para Java. Se centra en funciones que ayudan a ser lo más productivo posible sin saturar la GUI.</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Indexa el código para dar sugerencias relevantes y para completarlo. También automatiza varias tareas que de otro modo serían molestamente repetitivas.</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No solo tiene que usarse para Java. Si bien se centra en él, sigue siendo excelente para SQL, JPQL, HTML, JavaScript y otros lenguajes, incluso cuando se inyecta un idioma en un cadena de “</a:t>
            </a:r>
            <a:r>
              <a:rPr lang="es-ES" altLang="es-ES" sz="2000" dirty="0" err="1"/>
              <a:t>string</a:t>
            </a:r>
            <a:r>
              <a:rPr lang="es-ES" altLang="es-ES" sz="2000" dirty="0"/>
              <a:t>”.</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4932040" y="5431649"/>
            <a:ext cx="3456384" cy="369332"/>
          </a:xfrm>
          <a:prstGeom prst="rect">
            <a:avLst/>
          </a:prstGeom>
          <a:noFill/>
        </p:spPr>
        <p:txBody>
          <a:bodyPr wrap="square">
            <a:spAutoFit/>
          </a:bodyPr>
          <a:lstStyle/>
          <a:p>
            <a:r>
              <a:rPr lang="ca-ES" dirty="0">
                <a:hlinkClick r:id="rId2"/>
              </a:rPr>
              <a:t>https://www.jetbrains.com/idea/</a:t>
            </a:r>
            <a:r>
              <a:rPr lang="ca-ES" dirty="0"/>
              <a:t>  </a:t>
            </a:r>
          </a:p>
        </p:txBody>
      </p:sp>
    </p:spTree>
    <p:extLst>
      <p:ext uri="{BB962C8B-B14F-4D97-AF65-F5344CB8AC3E}">
        <p14:creationId xmlns:p14="http://schemas.microsoft.com/office/powerpoint/2010/main" val="24758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Aptana Studio</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28650" y="1844675"/>
            <a:ext cx="8264525" cy="2952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Aptana Studio 3 es una de las mejores opciones de desarrollo web IDE disponibles y también es de código abierto.</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Puede personalizar el GUI, tiene una terminal incorporada, integración de Git, un depurador y un asistente de implementación.</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La función de autocompletar también está disponible para HTML, CSS y JavaScript.</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5058966" y="4759581"/>
            <a:ext cx="3456384" cy="369332"/>
          </a:xfrm>
          <a:prstGeom prst="rect">
            <a:avLst/>
          </a:prstGeom>
          <a:noFill/>
        </p:spPr>
        <p:txBody>
          <a:bodyPr wrap="square">
            <a:spAutoFit/>
          </a:bodyPr>
          <a:lstStyle/>
          <a:p>
            <a:r>
              <a:rPr lang="ca-ES" dirty="0">
                <a:hlinkClick r:id="rId2"/>
              </a:rPr>
              <a:t>http://www.aptana.com/</a:t>
            </a:r>
            <a:r>
              <a:rPr lang="ca-ES" dirty="0"/>
              <a:t> </a:t>
            </a:r>
          </a:p>
        </p:txBody>
      </p:sp>
    </p:spTree>
    <p:extLst>
      <p:ext uri="{BB962C8B-B14F-4D97-AF65-F5344CB8AC3E}">
        <p14:creationId xmlns:p14="http://schemas.microsoft.com/office/powerpoint/2010/main" val="36378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PyCharm</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28650" y="1844675"/>
            <a:ext cx="8264525" cy="2952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PyCharm es principalmente uno de los mejores IDE para Python, pero la versión premium también admite otros lenguajes para el desarrollo web.</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Comprueba si hay errores a medida que codifica y también tiene autocompletado. Tiene una GUI elegante y mínima para un desarrollo ordenado, y también verifica la calidad de su código para asegurarse de que esté a la altura.</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4644008" y="4759581"/>
            <a:ext cx="3871342" cy="369332"/>
          </a:xfrm>
          <a:prstGeom prst="rect">
            <a:avLst/>
          </a:prstGeom>
          <a:noFill/>
        </p:spPr>
        <p:txBody>
          <a:bodyPr wrap="square">
            <a:spAutoFit/>
          </a:bodyPr>
          <a:lstStyle/>
          <a:p>
            <a:r>
              <a:rPr lang="ca-ES" dirty="0">
                <a:hlinkClick r:id="rId2"/>
              </a:rPr>
              <a:t>https://www.jetbrains.com/pycharm/</a:t>
            </a:r>
            <a:r>
              <a:rPr lang="ca-ES" dirty="0"/>
              <a:t>  </a:t>
            </a:r>
          </a:p>
        </p:txBody>
      </p:sp>
    </p:spTree>
    <p:extLst>
      <p:ext uri="{BB962C8B-B14F-4D97-AF65-F5344CB8AC3E}">
        <p14:creationId xmlns:p14="http://schemas.microsoft.com/office/powerpoint/2010/main" val="404687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6A347DB-45F8-4228-B0E0-2CE74CFD39B8}"/>
              </a:ext>
            </a:extLst>
          </p:cNvPr>
          <p:cNvSpPr>
            <a:spLocks noGrp="1"/>
          </p:cNvSpPr>
          <p:nvPr>
            <p:ph type="title"/>
          </p:nvPr>
        </p:nvSpPr>
        <p:spPr>
          <a:xfrm>
            <a:off x="628650" y="1062038"/>
            <a:ext cx="8264525" cy="782637"/>
          </a:xfrm>
        </p:spPr>
        <p:txBody>
          <a:bodyPr/>
          <a:lstStyle/>
          <a:p>
            <a:pPr eaLnBrk="1" hangingPunct="1">
              <a:defRPr/>
            </a:pPr>
            <a:r>
              <a:rPr lang="es-ES" altLang="es-ES" sz="3200" dirty="0"/>
              <a:t>PhpStorm</a:t>
            </a:r>
            <a:endParaRPr lang="es-ES" dirty="0"/>
          </a:p>
        </p:txBody>
      </p:sp>
      <p:sp>
        <p:nvSpPr>
          <p:cNvPr id="15363" name="Marcador de texto 5">
            <a:extLst>
              <a:ext uri="{FF2B5EF4-FFF2-40B4-BE49-F238E27FC236}">
                <a16:creationId xmlns:a16="http://schemas.microsoft.com/office/drawing/2014/main" id="{AF46B786-9D43-4892-96E9-3DDA589E96AF}"/>
              </a:ext>
            </a:extLst>
          </p:cNvPr>
          <p:cNvSpPr>
            <a:spLocks noGrp="1"/>
          </p:cNvSpPr>
          <p:nvPr>
            <p:ph type="body" sz="quarter" idx="10"/>
          </p:nvPr>
        </p:nvSpPr>
        <p:spPr bwMode="auto">
          <a:xfrm>
            <a:off x="650519" y="1844675"/>
            <a:ext cx="8264525" cy="3384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eaLnBrk="1" hangingPunct="1">
              <a:buFont typeface="Arial" panose="020B0604020202020204" pitchFamily="34" charset="0"/>
              <a:buChar char="•"/>
            </a:pPr>
            <a:r>
              <a:rPr lang="es-ES" altLang="es-ES" sz="2000" dirty="0"/>
              <a:t>PhpStorm es otra opción a considerar para uno de los mejores IDE para desarrollo web. Se centra en PHP, pero los lenguajes front-end también son totalmente compatibles, incluidos HTML 5, CSS, Sass, Less, JavaScript y más.</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También incluye soporte para software importante para crear sitios web como WordPress, Drupal, Joomla, Laravek y otros.</a:t>
            </a:r>
          </a:p>
          <a:p>
            <a:pPr marL="342900" indent="-342900" algn="just" eaLnBrk="1" hangingPunct="1">
              <a:buFont typeface="Arial" panose="020B0604020202020204" pitchFamily="34" charset="0"/>
              <a:buChar char="•"/>
            </a:pPr>
            <a:endParaRPr lang="es-ES" altLang="es-ES" sz="2000" dirty="0"/>
          </a:p>
          <a:p>
            <a:pPr marL="342900" indent="-342900" algn="just" eaLnBrk="1" hangingPunct="1">
              <a:buFont typeface="Arial" panose="020B0604020202020204" pitchFamily="34" charset="0"/>
              <a:buChar char="•"/>
            </a:pPr>
            <a:r>
              <a:rPr lang="es-ES" altLang="es-ES" sz="2000" dirty="0"/>
              <a:t>Es fácil de navegar, tiene herramientas de autocompletado, depuración y prueba de código, así como una refactorización rápida (y segura).</a:t>
            </a:r>
          </a:p>
        </p:txBody>
      </p:sp>
      <p:sp>
        <p:nvSpPr>
          <p:cNvPr id="7" name="Marcador de texto 6">
            <a:extLst>
              <a:ext uri="{FF2B5EF4-FFF2-40B4-BE49-F238E27FC236}">
                <a16:creationId xmlns:a16="http://schemas.microsoft.com/office/drawing/2014/main" id="{84305EB3-6C24-409D-8935-0FB6618A615C}"/>
              </a:ext>
            </a:extLst>
          </p:cNvPr>
          <p:cNvSpPr>
            <a:spLocks noGrp="1"/>
          </p:cNvSpPr>
          <p:nvPr>
            <p:ph type="body" sz="quarter" idx="12"/>
          </p:nvPr>
        </p:nvSpPr>
        <p:spPr>
          <a:xfrm>
            <a:off x="628650" y="6164263"/>
            <a:ext cx="3656013" cy="527050"/>
          </a:xfrm>
        </p:spPr>
        <p:txBody>
          <a:bodyPr/>
          <a:lstStyle/>
          <a:p>
            <a:pPr eaLnBrk="1" hangingPunct="1">
              <a:defRPr/>
            </a:pPr>
            <a:r>
              <a:rPr lang="es-ES" dirty="0"/>
              <a:t>CICLO – M01 – Clase 02</a:t>
            </a:r>
          </a:p>
        </p:txBody>
      </p:sp>
      <p:sp>
        <p:nvSpPr>
          <p:cNvPr id="6" name="CuadroTexto 5">
            <a:extLst>
              <a:ext uri="{FF2B5EF4-FFF2-40B4-BE49-F238E27FC236}">
                <a16:creationId xmlns:a16="http://schemas.microsoft.com/office/drawing/2014/main" id="{D9B875AA-005C-4526-8538-73072BCD6501}"/>
              </a:ext>
            </a:extLst>
          </p:cNvPr>
          <p:cNvSpPr txBox="1"/>
          <p:nvPr/>
        </p:nvSpPr>
        <p:spPr>
          <a:xfrm>
            <a:off x="3995936" y="5440115"/>
            <a:ext cx="3871342" cy="369332"/>
          </a:xfrm>
          <a:prstGeom prst="rect">
            <a:avLst/>
          </a:prstGeom>
          <a:noFill/>
        </p:spPr>
        <p:txBody>
          <a:bodyPr wrap="square">
            <a:spAutoFit/>
          </a:bodyPr>
          <a:lstStyle/>
          <a:p>
            <a:r>
              <a:rPr lang="ca-ES" dirty="0">
                <a:hlinkClick r:id="rId2"/>
              </a:rPr>
              <a:t>https://www.jetbrains.com/phpstorm/</a:t>
            </a:r>
            <a:r>
              <a:rPr lang="ca-ES" dirty="0"/>
              <a:t>   </a:t>
            </a:r>
          </a:p>
        </p:txBody>
      </p:sp>
    </p:spTree>
    <p:extLst>
      <p:ext uri="{BB962C8B-B14F-4D97-AF65-F5344CB8AC3E}">
        <p14:creationId xmlns:p14="http://schemas.microsoft.com/office/powerpoint/2010/main" val="1246905642"/>
      </p:ext>
    </p:extLst>
  </p:cSld>
  <p:clrMapOvr>
    <a:masterClrMapping/>
  </p:clrMapOvr>
</p:sld>
</file>

<file path=ppt/theme/theme1.xml><?xml version="1.0" encoding="utf-8"?>
<a:theme xmlns:a="http://schemas.openxmlformats.org/drawingml/2006/main" name="Link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nkia" id="{8CAEBEAD-49AC-4E94-B6E3-0CB52A1A941F}" vid="{16B1A4A3-FF21-4A6B-814A-9F79F655B94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3386C30C2BF64386DB463E8F4594B2" ma:contentTypeVersion="14" ma:contentTypeDescription="Create a new document." ma:contentTypeScope="" ma:versionID="ac05b580dd4ad759b6fd3c43f573ce21">
  <xsd:schema xmlns:xsd="http://www.w3.org/2001/XMLSchema" xmlns:xs="http://www.w3.org/2001/XMLSchema" xmlns:p="http://schemas.microsoft.com/office/2006/metadata/properties" xmlns:ns3="c3f0370a-6320-4012-9aba-2eb249a02e60" xmlns:ns4="4cd4965c-111d-4934-bfaf-cc422d55466d" targetNamespace="http://schemas.microsoft.com/office/2006/metadata/properties" ma:root="true" ma:fieldsID="934eb3bab3bc582090a1ebd8685193d1" ns3:_="" ns4:_="">
    <xsd:import namespace="c3f0370a-6320-4012-9aba-2eb249a02e60"/>
    <xsd:import namespace="4cd4965c-111d-4934-bfaf-cc422d55466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f0370a-6320-4012-9aba-2eb249a02e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cd4965c-111d-4934-bfaf-cc422d55466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E2B373-2269-4F44-85C7-5225C87E6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f0370a-6320-4012-9aba-2eb249a02e60"/>
    <ds:schemaRef ds:uri="4cd4965c-111d-4934-bfaf-cc422d5546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F7B18-39F8-4D39-80EC-6F2662E333FD}">
  <ds:schemaRefs>
    <ds:schemaRef ds:uri="http://purl.org/dc/elements/1.1/"/>
    <ds:schemaRef ds:uri="http://schemas.microsoft.com/office/infopath/2007/PartnerControls"/>
    <ds:schemaRef ds:uri="http://purl.org/dc/dcmitype/"/>
    <ds:schemaRef ds:uri="http://purl.org/dc/terms/"/>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4cd4965c-111d-4934-bfaf-cc422d55466d"/>
    <ds:schemaRef ds:uri="c3f0370a-6320-4012-9aba-2eb249a02e60"/>
  </ds:schemaRefs>
</ds:datastoreItem>
</file>

<file path=customXml/itemProps3.xml><?xml version="1.0" encoding="utf-8"?>
<ds:datastoreItem xmlns:ds="http://schemas.openxmlformats.org/officeDocument/2006/customXml" ds:itemID="{36D9598F-F737-4EB6-A82E-FA3B0F4A48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Linkia</Template>
  <TotalTime>6436</TotalTime>
  <Words>1367</Words>
  <Application>Microsoft Office PowerPoint</Application>
  <PresentationFormat>Presentación en pantalla (4:3)</PresentationFormat>
  <Paragraphs>145</Paragraphs>
  <Slides>20</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Roboto</vt:lpstr>
      <vt:lpstr>Linkia</vt:lpstr>
      <vt:lpstr>Presentación de PowerPoint</vt:lpstr>
      <vt:lpstr>Entornos de desarrollo</vt:lpstr>
      <vt:lpstr>Resumen características principales de los IDE</vt:lpstr>
      <vt:lpstr>Resumen características principales de los IDE</vt:lpstr>
      <vt:lpstr>Visual Studio</vt:lpstr>
      <vt:lpstr>IntelliJ IDEA</vt:lpstr>
      <vt:lpstr>Aptana Studio</vt:lpstr>
      <vt:lpstr>PyCharm</vt:lpstr>
      <vt:lpstr>PhpStorm</vt:lpstr>
      <vt:lpstr>WebStorm</vt:lpstr>
      <vt:lpstr>NetBeans</vt:lpstr>
      <vt:lpstr>Eclipse</vt:lpstr>
      <vt:lpstr>RubyMine</vt:lpstr>
      <vt:lpstr>KomodoIDE</vt:lpstr>
      <vt:lpstr>Alternativas al IDE…</vt:lpstr>
      <vt:lpstr>Y a ti, cual es el que mas te gusta o usas?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dc:creator>
  <cp:lastModifiedBy>malalt76@gmail.com</cp:lastModifiedBy>
  <cp:revision>48</cp:revision>
  <dcterms:created xsi:type="dcterms:W3CDTF">2012-09-14T09:01:05Z</dcterms:created>
  <dcterms:modified xsi:type="dcterms:W3CDTF">2021-10-06T09:35:57Z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0x010100743386C30C2BF64386DB463E8F4594B2</vt:lpwstr>
  </property>
</Properties>
</file>