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Microcefalia e Zika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BR"/>
              <a:t>	</a:t>
            </a:r>
            <a:r>
              <a:rPr lang="pt-BR" sz="1800">
                <a:solidFill>
                  <a:srgbClr val="FFFFFF"/>
                </a:solidFill>
              </a:rPr>
              <a:t>Leonardo Espíndola(lre) e Arthur Freitas(abf2)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176900" y="43391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ck1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550" y="0"/>
            <a:ext cx="5573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fgdfsg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25" y="0"/>
            <a:ext cx="5682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956275" y="2081400"/>
            <a:ext cx="1488600" cy="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dfsdf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00" y="0"/>
            <a:ext cx="61878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sfsdf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99" y="0"/>
            <a:ext cx="5743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ela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57" y="0"/>
            <a:ext cx="62422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df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724"/>
            <a:ext cx="9144001" cy="2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00" y="0"/>
            <a:ext cx="66985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asd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98" y="797273"/>
            <a:ext cx="7700700" cy="34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spread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rocefalia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2" y="0"/>
            <a:ext cx="5972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rocefalia-1457557094720_600x470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0"/>
            <a:ext cx="5715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saa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5" y="0"/>
            <a:ext cx="78759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g5807286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35310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0" y="571075"/>
            <a:ext cx="5696049" cy="40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ass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4" y="281674"/>
            <a:ext cx="3847549" cy="119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dfdf.jp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524" y="629225"/>
            <a:ext cx="4849929" cy="12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2" y="2050666"/>
            <a:ext cx="4154975" cy="101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4600" y="2165811"/>
            <a:ext cx="4676856" cy="11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8675" y="3583173"/>
            <a:ext cx="5168428" cy="12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