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5923-81B1-4FB5-8675-07ED538275A4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F4E1-D32F-4136-BE89-3C1FA767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Coursework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Group 5</a:t>
            </a:r>
          </a:p>
          <a:p>
            <a:r>
              <a:rPr lang="en-US" dirty="0" smtClean="0"/>
              <a:t>G. C. I .F. Livera</a:t>
            </a:r>
          </a:p>
          <a:p>
            <a:r>
              <a:rPr lang="en-US" dirty="0" smtClean="0"/>
              <a:t>T. G. Haputhanthri</a:t>
            </a:r>
          </a:p>
          <a:p>
            <a:r>
              <a:rPr lang="en-US" dirty="0" smtClean="0"/>
              <a:t>J. K .D. R. Jayasekara</a:t>
            </a:r>
          </a:p>
          <a:p>
            <a:r>
              <a:rPr lang="en-US" dirty="0" smtClean="0"/>
              <a:t>L. J. Jebaraj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48" y="-1"/>
            <a:ext cx="3926932" cy="22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Project</a:t>
            </a:r>
          </a:p>
          <a:p>
            <a:r>
              <a:rPr lang="en-US" sz="2000" dirty="0" smtClean="0"/>
              <a:t>Our Organization</a:t>
            </a:r>
          </a:p>
          <a:p>
            <a:r>
              <a:rPr lang="en-US" sz="2000" dirty="0" smtClean="0"/>
              <a:t>Mockup</a:t>
            </a:r>
          </a:p>
          <a:p>
            <a:r>
              <a:rPr lang="en-US" sz="2000" dirty="0"/>
              <a:t>New things learnt</a:t>
            </a:r>
          </a:p>
          <a:p>
            <a:r>
              <a:rPr lang="en-US" sz="2000" dirty="0" smtClean="0"/>
              <a:t>Additional </a:t>
            </a:r>
            <a:r>
              <a:rPr lang="en-US" sz="2000" dirty="0"/>
              <a:t>Technologies</a:t>
            </a:r>
          </a:p>
          <a:p>
            <a:r>
              <a:rPr lang="en-US" sz="2000" dirty="0" smtClean="0"/>
              <a:t>Errors we came across</a:t>
            </a:r>
          </a:p>
          <a:p>
            <a:r>
              <a:rPr lang="en-US" sz="2000" dirty="0" smtClean="0"/>
              <a:t>Recommendations</a:t>
            </a:r>
          </a:p>
          <a:p>
            <a:r>
              <a:rPr lang="en-US" sz="2000" dirty="0" smtClean="0"/>
              <a:t>Conclusions</a:t>
            </a:r>
          </a:p>
          <a:p>
            <a:r>
              <a:rPr lang="en-US" sz="2000" dirty="0" smtClean="0"/>
              <a:t>References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coursework – Making a website for pet store</a:t>
            </a:r>
          </a:p>
          <a:p>
            <a:r>
              <a:rPr lang="en-US" dirty="0" smtClean="0"/>
              <a:t>Aspects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Website with 5 to 20 pages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Using HTML5 and CSS3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 smtClean="0"/>
              <a:t>Purpose 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Develop team skills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Web development skills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Documentation and Presentation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 Villa</a:t>
            </a:r>
          </a:p>
          <a:p>
            <a:r>
              <a:rPr lang="en-US" dirty="0" smtClean="0"/>
              <a:t>Online pet store</a:t>
            </a:r>
          </a:p>
          <a:p>
            <a:r>
              <a:rPr lang="en-US" dirty="0" smtClean="0"/>
              <a:t>Pets available</a:t>
            </a:r>
          </a:p>
          <a:p>
            <a:r>
              <a:rPr lang="en-US" dirty="0" smtClean="0"/>
              <a:t>Other products and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Pet food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Pet accessories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Veterinary service</a:t>
            </a:r>
          </a:p>
        </p:txBody>
      </p:sp>
    </p:spTree>
    <p:extLst>
      <p:ext uri="{BB962C8B-B14F-4D97-AF65-F5344CB8AC3E}">
        <p14:creationId xmlns:p14="http://schemas.microsoft.com/office/powerpoint/2010/main" val="10450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/>
              <a:t>J</a:t>
            </a:r>
            <a:r>
              <a:rPr lang="en-US" dirty="0" smtClean="0"/>
              <a:t>avaScript</a:t>
            </a:r>
          </a:p>
          <a:p>
            <a:r>
              <a:rPr lang="en-US" dirty="0" smtClean="0"/>
              <a:t>Photo editing</a:t>
            </a:r>
          </a:p>
          <a:p>
            <a:r>
              <a:rPr lang="en-US" dirty="0" smtClean="0"/>
              <a:t>Logo designing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03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Adobe Photoshop</a:t>
            </a:r>
          </a:p>
          <a:p>
            <a:r>
              <a:rPr lang="en-US" dirty="0" smtClean="0"/>
              <a:t>Adobe Illustrator</a:t>
            </a:r>
          </a:p>
          <a:p>
            <a:r>
              <a:rPr lang="en-US" dirty="0" smtClean="0"/>
              <a:t>Google Map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7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We Came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errors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Images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Navigation bar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Buttons</a:t>
            </a:r>
          </a:p>
          <a:p>
            <a:r>
              <a:rPr lang="en-US" dirty="0" smtClean="0"/>
              <a:t>Page layout</a:t>
            </a:r>
          </a:p>
          <a:p>
            <a:r>
              <a:rPr lang="en-US" dirty="0" smtClean="0"/>
              <a:t>Page linking</a:t>
            </a:r>
          </a:p>
        </p:txBody>
      </p:sp>
    </p:spTree>
    <p:extLst>
      <p:ext uri="{BB962C8B-B14F-4D97-AF65-F5344CB8AC3E}">
        <p14:creationId xmlns:p14="http://schemas.microsoft.com/office/powerpoint/2010/main" val="69018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PHP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Search bar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Pet Villa account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Newsletter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Forms</a:t>
            </a:r>
          </a:p>
          <a:p>
            <a:r>
              <a:rPr lang="en-US" dirty="0" smtClean="0"/>
              <a:t>Social media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Customer Service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Group Coursework</vt:lpstr>
      <vt:lpstr>Outline</vt:lpstr>
      <vt:lpstr>Our Project</vt:lpstr>
      <vt:lpstr>Our Organization</vt:lpstr>
      <vt:lpstr>New Things Learnt</vt:lpstr>
      <vt:lpstr>Additional Technologies</vt:lpstr>
      <vt:lpstr>Errors We Came Across</vt:lpstr>
      <vt:lpstr>Recommendations </vt:lpstr>
      <vt:lpstr>Innovations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Dinushi</dc:creator>
  <cp:lastModifiedBy>Dinushi</cp:lastModifiedBy>
  <cp:revision>15</cp:revision>
  <dcterms:created xsi:type="dcterms:W3CDTF">2017-11-22T23:49:17Z</dcterms:created>
  <dcterms:modified xsi:type="dcterms:W3CDTF">2017-11-24T19:31:50Z</dcterms:modified>
</cp:coreProperties>
</file>