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0" r:id="rId5"/>
    <p:sldId id="267" r:id="rId6"/>
    <p:sldId id="268" r:id="rId7"/>
    <p:sldId id="263" r:id="rId8"/>
    <p:sldId id="265" r:id="rId9"/>
    <p:sldId id="266" r:id="rId10"/>
    <p:sldId id="269" r:id="rId11"/>
    <p:sldId id="257" r:id="rId12"/>
    <p:sldId id="258" r:id="rId13"/>
    <p:sldId id="259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C55D-22AA-4D06-958E-C8988CFFF6CB}" type="datetimeFigureOut">
              <a:rPr lang="pt-BR" smtClean="0"/>
              <a:t>18/04/2017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54E36-6E7E-43B0-9EF0-66950264CAD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9194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C55D-22AA-4D06-958E-C8988CFFF6CB}" type="datetimeFigureOut">
              <a:rPr lang="pt-BR" smtClean="0"/>
              <a:t>18/04/2017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54E36-6E7E-43B0-9EF0-66950264CAD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1589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C55D-22AA-4D06-958E-C8988CFFF6CB}" type="datetimeFigureOut">
              <a:rPr lang="pt-BR" smtClean="0"/>
              <a:t>18/04/2017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54E36-6E7E-43B0-9EF0-66950264CAD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446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C55D-22AA-4D06-958E-C8988CFFF6CB}" type="datetimeFigureOut">
              <a:rPr lang="pt-BR" smtClean="0"/>
              <a:t>18/04/2017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54E36-6E7E-43B0-9EF0-66950264CAD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5078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C55D-22AA-4D06-958E-C8988CFFF6CB}" type="datetimeFigureOut">
              <a:rPr lang="pt-BR" smtClean="0"/>
              <a:t>18/04/2017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54E36-6E7E-43B0-9EF0-66950264CAD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6448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C55D-22AA-4D06-958E-C8988CFFF6CB}" type="datetimeFigureOut">
              <a:rPr lang="pt-BR" smtClean="0"/>
              <a:t>18/04/2017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54E36-6E7E-43B0-9EF0-66950264CAD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09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C55D-22AA-4D06-958E-C8988CFFF6CB}" type="datetimeFigureOut">
              <a:rPr lang="pt-BR" smtClean="0"/>
              <a:t>18/04/2017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54E36-6E7E-43B0-9EF0-66950264CAD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2783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C55D-22AA-4D06-958E-C8988CFFF6CB}" type="datetimeFigureOut">
              <a:rPr lang="pt-BR" smtClean="0"/>
              <a:t>18/04/2017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54E36-6E7E-43B0-9EF0-66950264CAD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7575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C55D-22AA-4D06-958E-C8988CFFF6CB}" type="datetimeFigureOut">
              <a:rPr lang="pt-BR" smtClean="0"/>
              <a:t>18/04/2017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54E36-6E7E-43B0-9EF0-66950264CAD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9910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C55D-22AA-4D06-958E-C8988CFFF6CB}" type="datetimeFigureOut">
              <a:rPr lang="pt-BR" smtClean="0"/>
              <a:t>18/04/2017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54E36-6E7E-43B0-9EF0-66950264CAD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4114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C55D-22AA-4D06-958E-C8988CFFF6CB}" type="datetimeFigureOut">
              <a:rPr lang="pt-BR" smtClean="0"/>
              <a:t>18/04/2017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54E36-6E7E-43B0-9EF0-66950264CAD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8121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6C55D-22AA-4D06-958E-C8988CFFF6CB}" type="datetimeFigureOut">
              <a:rPr lang="pt-BR" smtClean="0"/>
              <a:t>18/04/2017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54E36-6E7E-43B0-9EF0-66950264CAD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8487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nda.io/miniconda.html" TargetMode="External"/><Relationship Id="rId2" Type="http://schemas.openxmlformats.org/officeDocument/2006/relationships/hyperlink" Target="https://developer.nvidia.com/cuda-download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www.tensorflow.org/install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Tutorial-1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Cristia</a:t>
            </a:r>
            <a:r>
              <a:rPr lang="pt-BR" dirty="0" smtClean="0"/>
              <a:t>n M.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7983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Sumario</a:t>
            </a:r>
            <a:endParaRPr lang="pt-B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Tipos de variáveis</a:t>
            </a:r>
          </a:p>
          <a:p>
            <a:pPr lvl="1"/>
            <a:r>
              <a:rPr lang="pt-BR" dirty="0" smtClean="0"/>
              <a:t>Constant</a:t>
            </a:r>
          </a:p>
          <a:p>
            <a:pPr lvl="1"/>
            <a:r>
              <a:rPr lang="pt-BR" dirty="0" err="1" smtClean="0"/>
              <a:t>Placeholders</a:t>
            </a:r>
            <a:endParaRPr lang="pt-BR" dirty="0" smtClean="0"/>
          </a:p>
          <a:p>
            <a:pPr lvl="1"/>
            <a:r>
              <a:rPr lang="pt-BR" dirty="0" err="1" smtClean="0"/>
              <a:t>Variable</a:t>
            </a:r>
            <a:endParaRPr lang="pt-BR" dirty="0" smtClean="0"/>
          </a:p>
          <a:p>
            <a:r>
              <a:rPr lang="pt-BR" dirty="0" smtClean="0"/>
              <a:t>Criando e visualizando um modelo de aprendizagem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Exercício: Treinar o modelo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778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Exercício</a:t>
            </a:r>
            <a:endParaRPr lang="pt-BR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r="23296" b="72936"/>
          <a:stretch/>
        </p:blipFill>
        <p:spPr>
          <a:xfrm>
            <a:off x="1116999" y="5028255"/>
            <a:ext cx="6617302" cy="1142357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pt-BR" dirty="0" smtClean="0"/>
              <a:t>Em </a:t>
            </a:r>
            <a:r>
              <a:rPr lang="pt-BR" dirty="0" err="1" smtClean="0"/>
              <a:t>Jupyter</a:t>
            </a:r>
            <a:r>
              <a:rPr lang="pt-BR" dirty="0" smtClean="0"/>
              <a:t> importamos os módulos de </a:t>
            </a:r>
            <a:r>
              <a:rPr lang="pt-BR" dirty="0" err="1" smtClean="0"/>
              <a:t>python</a:t>
            </a:r>
            <a:r>
              <a:rPr lang="pt-BR" dirty="0" smtClean="0"/>
              <a:t> que precisamos para este tutorial: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Abrir a base de dados MNIST e visualizar uma imagem aleatória:</a:t>
            </a:r>
          </a:p>
          <a:p>
            <a:endParaRPr lang="pt-BR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3775" y="4889500"/>
            <a:ext cx="1581250" cy="15875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r="48606"/>
          <a:stretch/>
        </p:blipFill>
        <p:spPr>
          <a:xfrm>
            <a:off x="1116999" y="2955689"/>
            <a:ext cx="6617302" cy="102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24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Criar um </a:t>
            </a:r>
            <a:r>
              <a:rPr lang="pt-BR" i="1" dirty="0" err="1" smtClean="0"/>
              <a:t>session</a:t>
            </a:r>
            <a:r>
              <a:rPr lang="pt-BR" dirty="0" smtClean="0"/>
              <a:t> para treinar nosso algoritmo de aprendizagem:</a:t>
            </a:r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Criar métodos que ajudem a treinar e a medir acurácia:</a:t>
            </a:r>
          </a:p>
          <a:p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70879"/>
          <a:stretch/>
        </p:blipFill>
        <p:spPr>
          <a:xfrm>
            <a:off x="1589555" y="5082736"/>
            <a:ext cx="8627077" cy="12291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46036" b="28202"/>
          <a:stretch/>
        </p:blipFill>
        <p:spPr>
          <a:xfrm>
            <a:off x="1589556" y="3983594"/>
            <a:ext cx="8627077" cy="10873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28365" b="54461"/>
          <a:stretch/>
        </p:blipFill>
        <p:spPr>
          <a:xfrm>
            <a:off x="1589556" y="2569389"/>
            <a:ext cx="8627077" cy="72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025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Analisar o desempenho inicial da rede</a:t>
            </a:r>
          </a:p>
          <a:p>
            <a:r>
              <a:rPr lang="pt-BR" dirty="0" smtClean="0"/>
              <a:t>Treinar 1 iteração e analisar desempenho</a:t>
            </a:r>
          </a:p>
          <a:p>
            <a:r>
              <a:rPr lang="pt-BR" dirty="0" smtClean="0"/>
              <a:t>Treinar 10 iterações e analisar desempenho</a:t>
            </a:r>
          </a:p>
          <a:p>
            <a:r>
              <a:rPr lang="pt-BR" dirty="0" smtClean="0"/>
              <a:t>Treinar 1000 iterações e analisar desempenho</a:t>
            </a:r>
          </a:p>
          <a:p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839458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Instalação </a:t>
            </a:r>
            <a:r>
              <a:rPr lang="pt-BR" b="1" dirty="0" err="1" smtClean="0"/>
              <a:t>Tensorflow</a:t>
            </a:r>
            <a:endParaRPr lang="pt-B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 smtClean="0"/>
              <a:t>Com GPU:</a:t>
            </a:r>
          </a:p>
          <a:p>
            <a:pPr lvl="1"/>
            <a:r>
              <a:rPr lang="pt-BR" dirty="0" smtClean="0"/>
              <a:t>Instalação de CUDA:</a:t>
            </a:r>
          </a:p>
          <a:p>
            <a:pPr marL="457200" lvl="1" indent="0">
              <a:buNone/>
            </a:pPr>
            <a:r>
              <a:rPr lang="pt-BR" dirty="0" smtClean="0">
                <a:solidFill>
                  <a:srgbClr val="FF0000"/>
                </a:solidFill>
              </a:rPr>
              <a:t>Site: </a:t>
            </a:r>
            <a:r>
              <a:rPr lang="pt-BR" dirty="0" smtClean="0">
                <a:hlinkClick r:id="rId2"/>
              </a:rPr>
              <a:t>https://developer.nvidia.com/cuda-downloads</a:t>
            </a:r>
            <a:endParaRPr lang="pt-BR" dirty="0" smtClean="0"/>
          </a:p>
          <a:p>
            <a:pPr lvl="1"/>
            <a:endParaRPr lang="pt-BR" dirty="0" smtClean="0"/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Instalar </a:t>
            </a:r>
            <a:r>
              <a:rPr lang="pt-BR" dirty="0" err="1" smtClean="0"/>
              <a:t>miniconda</a:t>
            </a:r>
            <a:r>
              <a:rPr lang="pt-BR" dirty="0" smtClean="0"/>
              <a:t>:</a:t>
            </a:r>
          </a:p>
          <a:p>
            <a:pPr marL="457200" lvl="1" indent="0">
              <a:buNone/>
            </a:pPr>
            <a:r>
              <a:rPr lang="pt-BR" dirty="0" smtClean="0">
                <a:solidFill>
                  <a:srgbClr val="FF0000"/>
                </a:solidFill>
              </a:rPr>
              <a:t>Site: </a:t>
            </a:r>
            <a:r>
              <a:rPr lang="pt-BR" dirty="0" smtClean="0">
                <a:hlinkClick r:id="rId3"/>
              </a:rPr>
              <a:t>https://conda.io/miniconda.html</a:t>
            </a:r>
            <a:endParaRPr lang="pt-BR" dirty="0" smtClean="0"/>
          </a:p>
          <a:p>
            <a:pPr lvl="1"/>
            <a:endParaRPr lang="pt-BR" dirty="0" smtClean="0"/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Criar um ambiente em </a:t>
            </a:r>
            <a:r>
              <a:rPr lang="pt-BR" dirty="0" err="1" smtClean="0"/>
              <a:t>miniconda</a:t>
            </a:r>
            <a:r>
              <a:rPr lang="pt-BR" dirty="0" smtClean="0"/>
              <a:t> para </a:t>
            </a:r>
            <a:r>
              <a:rPr lang="pt-BR" dirty="0" err="1" smtClean="0"/>
              <a:t>tensorflow</a:t>
            </a:r>
            <a:r>
              <a:rPr lang="pt-BR" dirty="0" smtClean="0"/>
              <a:t>:</a:t>
            </a:r>
          </a:p>
          <a:p>
            <a:pPr marL="457200" lvl="1" indent="0">
              <a:buNone/>
            </a:pPr>
            <a:r>
              <a:rPr lang="pt-BR" dirty="0" smtClean="0">
                <a:solidFill>
                  <a:srgbClr val="FF0000"/>
                </a:solidFill>
              </a:rPr>
              <a:t>Comando: </a:t>
            </a:r>
            <a:r>
              <a:rPr lang="pt-BR" dirty="0" smtClean="0"/>
              <a:t>conda </a:t>
            </a:r>
            <a:r>
              <a:rPr lang="pt-BR" dirty="0" err="1" smtClean="0"/>
              <a:t>create</a:t>
            </a:r>
            <a:r>
              <a:rPr lang="pt-BR" dirty="0" smtClean="0"/>
              <a:t> –n </a:t>
            </a:r>
            <a:r>
              <a:rPr lang="pt-BR" dirty="0" err="1" smtClean="0"/>
              <a:t>tensorflow</a:t>
            </a:r>
            <a:r>
              <a:rPr lang="pt-BR" dirty="0" smtClean="0"/>
              <a:t> </a:t>
            </a:r>
            <a:r>
              <a:rPr lang="pt-BR" dirty="0" err="1" smtClean="0"/>
              <a:t>python</a:t>
            </a:r>
            <a:r>
              <a:rPr lang="pt-BR" dirty="0" smtClean="0"/>
              <a:t>=3.5 anaconda</a:t>
            </a:r>
          </a:p>
          <a:p>
            <a:pPr marL="457200" lvl="1" indent="0">
              <a:buNone/>
            </a:pPr>
            <a:r>
              <a:rPr lang="pt-BR" dirty="0" smtClean="0">
                <a:solidFill>
                  <a:srgbClr val="FF0000"/>
                </a:solidFill>
              </a:rPr>
              <a:t>Comando: </a:t>
            </a:r>
            <a:r>
              <a:rPr lang="pt-BR" dirty="0" err="1" smtClean="0"/>
              <a:t>activate</a:t>
            </a:r>
            <a:r>
              <a:rPr lang="pt-BR" dirty="0" smtClean="0"/>
              <a:t> </a:t>
            </a:r>
            <a:r>
              <a:rPr lang="pt-BR" dirty="0" err="1" smtClean="0"/>
              <a:t>tensorflow</a:t>
            </a:r>
            <a:endParaRPr lang="pt-BR" dirty="0" smtClean="0"/>
          </a:p>
          <a:p>
            <a:pPr marL="457200" lvl="1" indent="0">
              <a:buNone/>
            </a:pP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Procurar na rede a ultima versão de </a:t>
            </a:r>
            <a:r>
              <a:rPr lang="pt-BR" dirty="0" err="1" smtClean="0"/>
              <a:t>Tensorflow</a:t>
            </a:r>
            <a:r>
              <a:rPr lang="pt-BR" dirty="0" smtClean="0"/>
              <a:t>:</a:t>
            </a:r>
          </a:p>
          <a:p>
            <a:pPr marL="457200" lvl="1" indent="0">
              <a:buNone/>
            </a:pPr>
            <a:r>
              <a:rPr lang="pt-BR" dirty="0" smtClean="0">
                <a:solidFill>
                  <a:srgbClr val="FF0000"/>
                </a:solidFill>
              </a:rPr>
              <a:t>Site: </a:t>
            </a:r>
            <a:r>
              <a:rPr lang="pt-BR" dirty="0" smtClean="0">
                <a:hlinkClick r:id="rId4"/>
              </a:rPr>
              <a:t>https://www.tensorflow.org/install/</a:t>
            </a:r>
            <a:endParaRPr lang="pt-BR" dirty="0" smtClean="0"/>
          </a:p>
          <a:p>
            <a:pPr marL="457200" lvl="1" indent="0">
              <a:buNone/>
            </a:pPr>
            <a:r>
              <a:rPr lang="pt-BR" dirty="0" smtClean="0">
                <a:solidFill>
                  <a:srgbClr val="FF0000"/>
                </a:solidFill>
              </a:rPr>
              <a:t>Comando: </a:t>
            </a:r>
            <a:r>
              <a:rPr lang="pt-BR" dirty="0" err="1" smtClean="0"/>
              <a:t>pip</a:t>
            </a:r>
            <a:r>
              <a:rPr lang="pt-BR" dirty="0" smtClean="0"/>
              <a:t> </a:t>
            </a:r>
            <a:r>
              <a:rPr lang="pt-BR" dirty="0" err="1" smtClean="0"/>
              <a:t>install</a:t>
            </a:r>
            <a:r>
              <a:rPr lang="pt-BR" dirty="0" smtClean="0"/>
              <a:t> –ignore-</a:t>
            </a:r>
            <a:r>
              <a:rPr lang="pt-BR" dirty="0" err="1" smtClean="0"/>
              <a:t>installed</a:t>
            </a:r>
            <a:r>
              <a:rPr lang="pt-BR" dirty="0" smtClean="0"/>
              <a:t> –upgrade &lt;</a:t>
            </a:r>
            <a:r>
              <a:rPr lang="pt-BR" b="1" dirty="0" err="1" smtClean="0"/>
              <a:t>path_tensorflow</a:t>
            </a:r>
            <a:r>
              <a:rPr lang="pt-BR" dirty="0" smtClean="0"/>
              <a:t>&gt;</a:t>
            </a:r>
          </a:p>
          <a:p>
            <a:pPr marL="457200" lvl="1" indent="0">
              <a:buNone/>
            </a:pPr>
            <a:endParaRPr lang="pt-BR" dirty="0" smtClean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803400" y="2819641"/>
            <a:ext cx="65" cy="48211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9900" y="1027906"/>
            <a:ext cx="2689691" cy="229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974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Para começar...</a:t>
            </a:r>
            <a:endParaRPr lang="pt-B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Jupyter</a:t>
            </a:r>
            <a:r>
              <a:rPr lang="pt-BR" dirty="0" smtClean="0"/>
              <a:t>:</a:t>
            </a:r>
          </a:p>
          <a:p>
            <a:pPr lvl="1"/>
            <a:r>
              <a:rPr lang="pt-BR" dirty="0" err="1" smtClean="0"/>
              <a:t>activate</a:t>
            </a:r>
            <a:r>
              <a:rPr lang="pt-BR" dirty="0" smtClean="0"/>
              <a:t> </a:t>
            </a:r>
            <a:r>
              <a:rPr lang="pt-BR" dirty="0" err="1" smtClean="0"/>
              <a:t>tensorflow</a:t>
            </a:r>
            <a:endParaRPr lang="pt-BR" dirty="0" smtClean="0"/>
          </a:p>
          <a:p>
            <a:pPr lvl="1"/>
            <a:r>
              <a:rPr lang="pt-BR" dirty="0" err="1" smtClean="0"/>
              <a:t>cd</a:t>
            </a:r>
            <a:r>
              <a:rPr lang="pt-BR" dirty="0" smtClean="0"/>
              <a:t> &lt;pasta do tutorial&gt;</a:t>
            </a:r>
          </a:p>
          <a:p>
            <a:pPr lvl="1"/>
            <a:r>
              <a:rPr lang="pt-BR" dirty="0" err="1" smtClean="0"/>
              <a:t>jupyter</a:t>
            </a:r>
            <a:r>
              <a:rPr lang="pt-BR" dirty="0" smtClean="0"/>
              <a:t> notebook </a:t>
            </a:r>
          </a:p>
          <a:p>
            <a:pPr lvl="1"/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5513" y="2525213"/>
            <a:ext cx="2973388" cy="319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593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Sumario</a:t>
            </a:r>
            <a:endParaRPr lang="pt-B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Tipos de variáveis</a:t>
            </a:r>
          </a:p>
          <a:p>
            <a:pPr lvl="1"/>
            <a:r>
              <a:rPr lang="pt-BR" dirty="0" smtClean="0"/>
              <a:t>Constant</a:t>
            </a:r>
          </a:p>
          <a:p>
            <a:pPr lvl="1"/>
            <a:r>
              <a:rPr lang="pt-BR" dirty="0" err="1" smtClean="0"/>
              <a:t>Placeholders</a:t>
            </a:r>
            <a:endParaRPr lang="pt-BR" dirty="0" smtClean="0"/>
          </a:p>
          <a:p>
            <a:pPr lvl="1"/>
            <a:r>
              <a:rPr lang="pt-BR" dirty="0" err="1" smtClean="0"/>
              <a:t>Variable</a:t>
            </a:r>
            <a:endParaRPr lang="pt-BR" dirty="0" smtClean="0"/>
          </a:p>
          <a:p>
            <a:r>
              <a:rPr lang="pt-BR" dirty="0" smtClean="0"/>
              <a:t>Criando e visualizando um modelo de aprendizagem</a:t>
            </a:r>
          </a:p>
          <a:p>
            <a:r>
              <a:rPr lang="pt-BR" dirty="0" smtClean="0"/>
              <a:t>Exercício: Treinar o modelo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2966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Sumario</a:t>
            </a:r>
            <a:endParaRPr lang="pt-B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0000"/>
                </a:solidFill>
              </a:rPr>
              <a:t>Tipos de variáveis</a:t>
            </a:r>
          </a:p>
          <a:p>
            <a:pPr lvl="1"/>
            <a:r>
              <a:rPr lang="pt-BR" dirty="0" smtClean="0">
                <a:solidFill>
                  <a:srgbClr val="FF0000"/>
                </a:solidFill>
              </a:rPr>
              <a:t>Constant</a:t>
            </a:r>
          </a:p>
          <a:p>
            <a:pPr lvl="1"/>
            <a:r>
              <a:rPr lang="pt-BR" dirty="0" err="1" smtClean="0">
                <a:solidFill>
                  <a:srgbClr val="FF0000"/>
                </a:solidFill>
              </a:rPr>
              <a:t>Placeholders</a:t>
            </a:r>
            <a:endParaRPr lang="pt-BR" dirty="0" smtClean="0">
              <a:solidFill>
                <a:srgbClr val="FF0000"/>
              </a:solidFill>
            </a:endParaRPr>
          </a:p>
          <a:p>
            <a:pPr lvl="1"/>
            <a:r>
              <a:rPr lang="pt-BR" dirty="0" err="1" smtClean="0">
                <a:solidFill>
                  <a:srgbClr val="FF0000"/>
                </a:solidFill>
              </a:rPr>
              <a:t>Variable</a:t>
            </a:r>
            <a:endParaRPr lang="pt-BR" dirty="0" smtClean="0">
              <a:solidFill>
                <a:srgbClr val="FF0000"/>
              </a:solidFill>
            </a:endParaRPr>
          </a:p>
          <a:p>
            <a:r>
              <a:rPr lang="pt-BR" dirty="0"/>
              <a:t>Criando e visualizando um modelo de aprendizagem</a:t>
            </a:r>
          </a:p>
          <a:p>
            <a:r>
              <a:rPr lang="pt-BR" dirty="0" smtClean="0"/>
              <a:t>Exercício: Treinar o modelo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4174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Sumario</a:t>
            </a:r>
            <a:endParaRPr lang="pt-B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Tipos de variáveis</a:t>
            </a:r>
          </a:p>
          <a:p>
            <a:pPr lvl="1"/>
            <a:r>
              <a:rPr lang="pt-BR" dirty="0" smtClean="0"/>
              <a:t>Constant</a:t>
            </a:r>
          </a:p>
          <a:p>
            <a:pPr lvl="1"/>
            <a:r>
              <a:rPr lang="pt-BR" dirty="0" err="1" smtClean="0"/>
              <a:t>Placeholders</a:t>
            </a:r>
            <a:endParaRPr lang="pt-BR" dirty="0" smtClean="0"/>
          </a:p>
          <a:p>
            <a:pPr lvl="1"/>
            <a:r>
              <a:rPr lang="pt-BR" dirty="0" err="1" smtClean="0"/>
              <a:t>Variable</a:t>
            </a:r>
            <a:endParaRPr lang="pt-BR" dirty="0" smtClean="0"/>
          </a:p>
          <a:p>
            <a:r>
              <a:rPr lang="pt-BR" dirty="0">
                <a:solidFill>
                  <a:srgbClr val="FF0000"/>
                </a:solidFill>
              </a:rPr>
              <a:t>Criando e visualizando um modelo de aprendizagem</a:t>
            </a:r>
          </a:p>
          <a:p>
            <a:r>
              <a:rPr lang="pt-BR" dirty="0" smtClean="0"/>
              <a:t>Exercício: Treinar o modelo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2378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Criando um modelo de aprendizagem</a:t>
            </a:r>
            <a:endParaRPr lang="pt-BR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1" y="2628899"/>
            <a:ext cx="7843016" cy="1805699"/>
          </a:xfrm>
        </p:spPr>
      </p:pic>
      <p:sp>
        <p:nvSpPr>
          <p:cNvPr id="5" name="TextBox 4"/>
          <p:cNvSpPr txBox="1"/>
          <p:nvPr/>
        </p:nvSpPr>
        <p:spPr>
          <a:xfrm>
            <a:off x="939801" y="5664200"/>
            <a:ext cx="4344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err="1"/>
              <a:t>l</a:t>
            </a:r>
            <a:r>
              <a:rPr lang="pt-BR" sz="2400" b="1" dirty="0" err="1" smtClean="0"/>
              <a:t>ogits</a:t>
            </a:r>
            <a:r>
              <a:rPr lang="pt-BR" sz="2400" dirty="0" smtClean="0"/>
              <a:t>: </a:t>
            </a:r>
            <a:r>
              <a:rPr lang="pt-BR" sz="2400" dirty="0" err="1" smtClean="0"/>
              <a:t>Unscaled</a:t>
            </a:r>
            <a:r>
              <a:rPr lang="pt-BR" sz="2400" dirty="0" smtClean="0"/>
              <a:t> </a:t>
            </a:r>
            <a:r>
              <a:rPr lang="pt-BR" sz="2400" dirty="0"/>
              <a:t>log </a:t>
            </a:r>
            <a:r>
              <a:rPr lang="pt-BR" sz="2400" dirty="0" err="1"/>
              <a:t>probabilities</a:t>
            </a:r>
            <a:r>
              <a:rPr lang="pt-BR" sz="2400" dirty="0" smtClean="0"/>
              <a:t> </a:t>
            </a:r>
            <a:endParaRPr lang="pt-BR" sz="2400" dirty="0"/>
          </a:p>
        </p:txBody>
      </p:sp>
      <p:sp>
        <p:nvSpPr>
          <p:cNvPr id="8" name="Rectangle 7"/>
          <p:cNvSpPr/>
          <p:nvPr/>
        </p:nvSpPr>
        <p:spPr>
          <a:xfrm>
            <a:off x="8496300" y="2032836"/>
            <a:ext cx="787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0.110</a:t>
            </a:r>
          </a:p>
          <a:p>
            <a:r>
              <a:rPr lang="pt-BR" dirty="0" smtClean="0"/>
              <a:t>0.068</a:t>
            </a:r>
          </a:p>
          <a:p>
            <a:r>
              <a:rPr lang="pt-BR" dirty="0" smtClean="0"/>
              <a:t>0.069</a:t>
            </a:r>
          </a:p>
          <a:p>
            <a:r>
              <a:rPr lang="pt-BR" dirty="0" smtClean="0"/>
              <a:t>0.129</a:t>
            </a:r>
          </a:p>
          <a:p>
            <a:r>
              <a:rPr lang="pt-BR" dirty="0" smtClean="0"/>
              <a:t>0.114</a:t>
            </a:r>
          </a:p>
          <a:p>
            <a:r>
              <a:rPr lang="pt-BR" dirty="0" smtClean="0"/>
              <a:t>0.144</a:t>
            </a:r>
          </a:p>
          <a:p>
            <a:r>
              <a:rPr lang="pt-BR" dirty="0" smtClean="0"/>
              <a:t>0.139</a:t>
            </a:r>
          </a:p>
          <a:p>
            <a:r>
              <a:rPr lang="pt-BR" dirty="0" smtClean="0"/>
              <a:t>0.096</a:t>
            </a:r>
          </a:p>
          <a:p>
            <a:r>
              <a:rPr lang="pt-BR" dirty="0" smtClean="0"/>
              <a:t>0.102</a:t>
            </a:r>
          </a:p>
          <a:p>
            <a:r>
              <a:rPr lang="pt-BR" dirty="0" smtClean="0"/>
              <a:t>0.023</a:t>
            </a:r>
            <a:endParaRPr lang="pt-BR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3700" y="2707655"/>
            <a:ext cx="2263071" cy="151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090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Melhorando a visualização ....</a:t>
            </a:r>
            <a:endParaRPr lang="pt-BR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200" y="1382741"/>
            <a:ext cx="8267700" cy="508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79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Visualização do modelo de aprendizagem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Podemos encapsular processos com o comando</a:t>
            </a:r>
          </a:p>
          <a:p>
            <a:pPr marL="457200" lvl="1" indent="0">
              <a:buNone/>
            </a:pPr>
            <a:r>
              <a:rPr lang="pt-BR" dirty="0" err="1" smtClean="0">
                <a:solidFill>
                  <a:srgbClr val="00B050"/>
                </a:solidFill>
              </a:rPr>
              <a:t>with</a:t>
            </a:r>
            <a:r>
              <a:rPr lang="pt-BR" dirty="0" smtClean="0">
                <a:solidFill>
                  <a:srgbClr val="00B050"/>
                </a:solidFill>
              </a:rPr>
              <a:t> </a:t>
            </a:r>
            <a:r>
              <a:rPr lang="pt-BR" dirty="0" err="1" smtClean="0"/>
              <a:t>tf.name_scope</a:t>
            </a:r>
            <a:r>
              <a:rPr lang="pt-BR" dirty="0" smtClean="0"/>
              <a:t>(</a:t>
            </a:r>
            <a:r>
              <a:rPr lang="pt-BR" dirty="0" smtClean="0">
                <a:solidFill>
                  <a:srgbClr val="C00000"/>
                </a:solidFill>
              </a:rPr>
              <a:t>'modelo'</a:t>
            </a:r>
            <a:r>
              <a:rPr lang="pt-BR" dirty="0" smtClean="0"/>
              <a:t>):</a:t>
            </a:r>
          </a:p>
          <a:p>
            <a:pPr marL="457200" lvl="1" indent="0">
              <a:buNone/>
            </a:pPr>
            <a:r>
              <a:rPr lang="pt-BR" dirty="0"/>
              <a:t>	</a:t>
            </a:r>
            <a:r>
              <a:rPr lang="pt-BR" dirty="0" smtClean="0"/>
              <a:t>..............................</a:t>
            </a:r>
          </a:p>
          <a:p>
            <a:pPr marL="457200" lvl="1" indent="0">
              <a:buNone/>
            </a:pPr>
            <a:endParaRPr lang="pt-BR" dirty="0"/>
          </a:p>
          <a:p>
            <a:r>
              <a:rPr lang="pt-BR" dirty="0" smtClean="0"/>
              <a:t>Também podemos rotular algumas variáveis adicionando o atributo </a:t>
            </a:r>
            <a:r>
              <a:rPr lang="pt-BR" i="1" dirty="0" err="1" smtClean="0">
                <a:solidFill>
                  <a:srgbClr val="C00000"/>
                </a:solidFill>
              </a:rPr>
              <a:t>name</a:t>
            </a:r>
            <a:r>
              <a:rPr lang="pt-BR" dirty="0" smtClean="0">
                <a:solidFill>
                  <a:srgbClr val="C00000"/>
                </a:solidFill>
              </a:rPr>
              <a:t>:</a:t>
            </a:r>
          </a:p>
          <a:p>
            <a:pPr marL="0" indent="0">
              <a:buNone/>
            </a:pPr>
            <a:r>
              <a:rPr lang="pt-BR" dirty="0" smtClean="0">
                <a:solidFill>
                  <a:srgbClr val="C00000"/>
                </a:solidFill>
              </a:rPr>
              <a:t>	</a:t>
            </a:r>
            <a:r>
              <a:rPr lang="en-US" dirty="0" smtClean="0"/>
              <a:t>w = </a:t>
            </a:r>
            <a:r>
              <a:rPr lang="en-US" dirty="0" err="1" smtClean="0"/>
              <a:t>tf.Variable</a:t>
            </a:r>
            <a:r>
              <a:rPr lang="en-US" dirty="0" smtClean="0"/>
              <a:t>( …….. , name=</a:t>
            </a:r>
            <a:r>
              <a:rPr lang="pt-BR" dirty="0" smtClean="0">
                <a:solidFill>
                  <a:srgbClr val="C00000"/>
                </a:solidFill>
              </a:rPr>
              <a:t> 'w'</a:t>
            </a:r>
            <a:r>
              <a:rPr lang="pt-BR" dirty="0" smtClean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693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277</Words>
  <Application>Microsoft Office PowerPoint</Application>
  <PresentationFormat>Widescreen</PresentationFormat>
  <Paragraphs>86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Tutorial-1</vt:lpstr>
      <vt:lpstr>Instalação Tensorflow</vt:lpstr>
      <vt:lpstr>Para começar...</vt:lpstr>
      <vt:lpstr>Sumario</vt:lpstr>
      <vt:lpstr>Sumario</vt:lpstr>
      <vt:lpstr>Sumario</vt:lpstr>
      <vt:lpstr>Criando um modelo de aprendizagem</vt:lpstr>
      <vt:lpstr>Melhorando a visualização ....</vt:lpstr>
      <vt:lpstr>Visualização do modelo de aprendizagem</vt:lpstr>
      <vt:lpstr>Sumario</vt:lpstr>
      <vt:lpstr>Exercício</vt:lpstr>
      <vt:lpstr>Exercício</vt:lpstr>
      <vt:lpstr>Exercício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Tutorial-1</dc:title>
  <dc:creator>Cristian Enrique Muñoz Villalobos</dc:creator>
  <cp:lastModifiedBy>Cristian Enrique Muñoz Villalobos</cp:lastModifiedBy>
  <cp:revision>8</cp:revision>
  <dcterms:created xsi:type="dcterms:W3CDTF">2017-04-18T15:58:29Z</dcterms:created>
  <dcterms:modified xsi:type="dcterms:W3CDTF">2017-04-18T16:59:58Z</dcterms:modified>
</cp:coreProperties>
</file>