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Lst>
  <p:notesMasterIdLst>
    <p:notesMasterId r:id="rId16"/>
  </p:notesMasterIdLst>
  <p:handoutMasterIdLst>
    <p:handoutMasterId r:id="rId17"/>
  </p:handoutMasterIdLst>
  <p:sldIdLst>
    <p:sldId id="797" r:id="rId5"/>
    <p:sldId id="754" r:id="rId6"/>
    <p:sldId id="761" r:id="rId7"/>
    <p:sldId id="383" r:id="rId8"/>
    <p:sldId id="391" r:id="rId9"/>
    <p:sldId id="756" r:id="rId10"/>
    <p:sldId id="757" r:id="rId11"/>
    <p:sldId id="758" r:id="rId12"/>
    <p:sldId id="759" r:id="rId13"/>
    <p:sldId id="760" r:id="rId14"/>
    <p:sldId id="755" r:id="rId15"/>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B3B3"/>
    <a:srgbClr val="6E6E6E"/>
    <a:srgbClr val="0071C5"/>
    <a:srgbClr val="4A4A4A"/>
    <a:srgbClr val="0C34BD"/>
    <a:srgbClr val="5D1682"/>
    <a:srgbClr val="008564"/>
    <a:srgbClr val="4D4D4D"/>
    <a:srgbClr val="454545"/>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5656EF-17DA-4F58-8725-200613DD6C88}" v="9528" dt="2018-08-31T07:13:47.1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1273" autoAdjust="0"/>
  </p:normalViewPr>
  <p:slideViewPr>
    <p:cSldViewPr snapToGrid="0">
      <p:cViewPr varScale="1">
        <p:scale>
          <a:sx n="90" d="100"/>
          <a:sy n="90" d="100"/>
        </p:scale>
        <p:origin x="798" y="78"/>
      </p:cViewPr>
      <p:guideLst>
        <p:guide orient="horz" pos="1316"/>
        <p:guide orient="horz" pos="3050"/>
        <p:guide orient="horz" pos="3189"/>
        <p:guide pos="5455"/>
        <p:guide orient="horz" pos="975"/>
        <p:guide pos="3456"/>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028"/>
    </p:cViewPr>
  </p:sorterViewPr>
  <p:notesViewPr>
    <p:cSldViewPr snapToGrid="0">
      <p:cViewPr varScale="1">
        <p:scale>
          <a:sx n="55" d="100"/>
          <a:sy n="55" d="100"/>
        </p:scale>
        <p:origin x="1963" y="1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l Mazor" userId="0f535ca6-6d91-45fb-baec-c810a41ab3e3" providerId="ADAL" clId="{4F048082-ABCE-40D3-BF52-16AAA82B422C}"/>
    <pc:docChg chg="undo custSel addSld delSld modSld sldOrd">
      <pc:chgData name="Yuval Mazor" userId="0f535ca6-6d91-45fb-baec-c810a41ab3e3" providerId="ADAL" clId="{4F048082-ABCE-40D3-BF52-16AAA82B422C}" dt="2018-08-31T07:13:47.194" v="9525"/>
      <pc:docMkLst>
        <pc:docMk/>
      </pc:docMkLst>
      <pc:sldChg chg="modSp add modNotesTx">
        <pc:chgData name="Yuval Mazor" userId="0f535ca6-6d91-45fb-baec-c810a41ab3e3" providerId="ADAL" clId="{4F048082-ABCE-40D3-BF52-16AAA82B422C}" dt="2018-08-31T06:10:16.728" v="1488" actId="20577"/>
        <pc:sldMkLst>
          <pc:docMk/>
          <pc:sldMk cId="497146349" sldId="383"/>
        </pc:sldMkLst>
        <pc:spChg chg="mod">
          <ac:chgData name="Yuval Mazor" userId="0f535ca6-6d91-45fb-baec-c810a41ab3e3" providerId="ADAL" clId="{4F048082-ABCE-40D3-BF52-16AAA82B422C}" dt="2018-08-31T06:00:37.808" v="32" actId="207"/>
          <ac:spMkLst>
            <pc:docMk/>
            <pc:sldMk cId="497146349" sldId="383"/>
            <ac:spMk id="12" creationId="{0FEE55DE-72DB-4CE1-8E36-F7F9EBD6D5F6}"/>
          </ac:spMkLst>
        </pc:spChg>
        <pc:spChg chg="mod">
          <ac:chgData name="Yuval Mazor" userId="0f535ca6-6d91-45fb-baec-c810a41ab3e3" providerId="ADAL" clId="{4F048082-ABCE-40D3-BF52-16AAA82B422C}" dt="2018-08-31T06:00:37.808" v="32" actId="207"/>
          <ac:spMkLst>
            <pc:docMk/>
            <pc:sldMk cId="497146349" sldId="383"/>
            <ac:spMk id="35" creationId="{245E0D75-3E06-4E34-9E47-958F78C33938}"/>
          </ac:spMkLst>
        </pc:spChg>
        <pc:spChg chg="mod">
          <ac:chgData name="Yuval Mazor" userId="0f535ca6-6d91-45fb-baec-c810a41ab3e3" providerId="ADAL" clId="{4F048082-ABCE-40D3-BF52-16AAA82B422C}" dt="2018-08-31T06:00:37.808" v="32" actId="207"/>
          <ac:spMkLst>
            <pc:docMk/>
            <pc:sldMk cId="497146349" sldId="383"/>
            <ac:spMk id="41" creationId="{641421A3-CFF8-471A-AF89-38E9C5ADD73C}"/>
          </ac:spMkLst>
        </pc:spChg>
        <pc:spChg chg="mod">
          <ac:chgData name="Yuval Mazor" userId="0f535ca6-6d91-45fb-baec-c810a41ab3e3" providerId="ADAL" clId="{4F048082-ABCE-40D3-BF52-16AAA82B422C}" dt="2018-08-31T06:00:37.808" v="32" actId="207"/>
          <ac:spMkLst>
            <pc:docMk/>
            <pc:sldMk cId="497146349" sldId="383"/>
            <ac:spMk id="42" creationId="{000B4949-C37C-46D9-8DA2-0800AEC7C267}"/>
          </ac:spMkLst>
        </pc:spChg>
        <pc:spChg chg="mod">
          <ac:chgData name="Yuval Mazor" userId="0f535ca6-6d91-45fb-baec-c810a41ab3e3" providerId="ADAL" clId="{4F048082-ABCE-40D3-BF52-16AAA82B422C}" dt="2018-08-31T06:00:37.808" v="32" actId="207"/>
          <ac:spMkLst>
            <pc:docMk/>
            <pc:sldMk cId="497146349" sldId="383"/>
            <ac:spMk id="43" creationId="{E7BCD822-C230-4E2D-965F-96840CD67424}"/>
          </ac:spMkLst>
        </pc:spChg>
        <pc:spChg chg="mod">
          <ac:chgData name="Yuval Mazor" userId="0f535ca6-6d91-45fb-baec-c810a41ab3e3" providerId="ADAL" clId="{4F048082-ABCE-40D3-BF52-16AAA82B422C}" dt="2018-08-31T06:00:37.808" v="32" actId="207"/>
          <ac:spMkLst>
            <pc:docMk/>
            <pc:sldMk cId="497146349" sldId="383"/>
            <ac:spMk id="44" creationId="{E6D475C6-0140-4327-867A-B943F305C45F}"/>
          </ac:spMkLst>
        </pc:spChg>
        <pc:spChg chg="mod">
          <ac:chgData name="Yuval Mazor" userId="0f535ca6-6d91-45fb-baec-c810a41ab3e3" providerId="ADAL" clId="{4F048082-ABCE-40D3-BF52-16AAA82B422C}" dt="2018-08-31T06:00:37.808" v="32" actId="207"/>
          <ac:spMkLst>
            <pc:docMk/>
            <pc:sldMk cId="497146349" sldId="383"/>
            <ac:spMk id="45" creationId="{58270941-6658-416F-ADEF-3241943EC085}"/>
          </ac:spMkLst>
        </pc:spChg>
        <pc:spChg chg="mod">
          <ac:chgData name="Yuval Mazor" userId="0f535ca6-6d91-45fb-baec-c810a41ab3e3" providerId="ADAL" clId="{4F048082-ABCE-40D3-BF52-16AAA82B422C}" dt="2018-08-31T06:00:37.808" v="32" actId="207"/>
          <ac:spMkLst>
            <pc:docMk/>
            <pc:sldMk cId="497146349" sldId="383"/>
            <ac:spMk id="49" creationId="{1B1A4326-8AC1-49C6-808B-D0705D47D293}"/>
          </ac:spMkLst>
        </pc:spChg>
        <pc:spChg chg="mod">
          <ac:chgData name="Yuval Mazor" userId="0f535ca6-6d91-45fb-baec-c810a41ab3e3" providerId="ADAL" clId="{4F048082-ABCE-40D3-BF52-16AAA82B422C}" dt="2018-08-31T06:00:37.808" v="32" actId="207"/>
          <ac:spMkLst>
            <pc:docMk/>
            <pc:sldMk cId="497146349" sldId="383"/>
            <ac:spMk id="50" creationId="{C463AC8B-DCAE-41E8-B54C-C722BC588906}"/>
          </ac:spMkLst>
        </pc:spChg>
        <pc:spChg chg="mod">
          <ac:chgData name="Yuval Mazor" userId="0f535ca6-6d91-45fb-baec-c810a41ab3e3" providerId="ADAL" clId="{4F048082-ABCE-40D3-BF52-16AAA82B422C}" dt="2018-08-31T06:00:37.808" v="32" actId="207"/>
          <ac:spMkLst>
            <pc:docMk/>
            <pc:sldMk cId="497146349" sldId="383"/>
            <ac:spMk id="52" creationId="{11A7C583-B03A-4488-B021-8866ACB1D7E2}"/>
          </ac:spMkLst>
        </pc:spChg>
        <pc:spChg chg="mod">
          <ac:chgData name="Yuval Mazor" userId="0f535ca6-6d91-45fb-baec-c810a41ab3e3" providerId="ADAL" clId="{4F048082-ABCE-40D3-BF52-16AAA82B422C}" dt="2018-08-31T06:00:37.808" v="32" actId="207"/>
          <ac:spMkLst>
            <pc:docMk/>
            <pc:sldMk cId="497146349" sldId="383"/>
            <ac:spMk id="56" creationId="{E57C7C6F-FC79-4D09-BC12-09E1F64666EC}"/>
          </ac:spMkLst>
        </pc:spChg>
        <pc:spChg chg="mod">
          <ac:chgData name="Yuval Mazor" userId="0f535ca6-6d91-45fb-baec-c810a41ab3e3" providerId="ADAL" clId="{4F048082-ABCE-40D3-BF52-16AAA82B422C}" dt="2018-08-31T06:00:37.808" v="32" actId="207"/>
          <ac:spMkLst>
            <pc:docMk/>
            <pc:sldMk cId="497146349" sldId="383"/>
            <ac:spMk id="57" creationId="{91378058-3675-4878-B444-50BD5EFB8473}"/>
          </ac:spMkLst>
        </pc:spChg>
        <pc:spChg chg="mod">
          <ac:chgData name="Yuval Mazor" userId="0f535ca6-6d91-45fb-baec-c810a41ab3e3" providerId="ADAL" clId="{4F048082-ABCE-40D3-BF52-16AAA82B422C}" dt="2018-08-31T06:00:37.808" v="32" actId="207"/>
          <ac:spMkLst>
            <pc:docMk/>
            <pc:sldMk cId="497146349" sldId="383"/>
            <ac:spMk id="59" creationId="{3FC0C93E-E8E6-420E-B93F-4F3A2325D9C3}"/>
          </ac:spMkLst>
        </pc:spChg>
        <pc:spChg chg="mod">
          <ac:chgData name="Yuval Mazor" userId="0f535ca6-6d91-45fb-baec-c810a41ab3e3" providerId="ADAL" clId="{4F048082-ABCE-40D3-BF52-16AAA82B422C}" dt="2018-08-31T06:00:37.808" v="32" actId="207"/>
          <ac:spMkLst>
            <pc:docMk/>
            <pc:sldMk cId="497146349" sldId="383"/>
            <ac:spMk id="63" creationId="{B89CA752-23F0-43A2-894F-0B83015541FA}"/>
          </ac:spMkLst>
        </pc:spChg>
        <pc:spChg chg="mod">
          <ac:chgData name="Yuval Mazor" userId="0f535ca6-6d91-45fb-baec-c810a41ab3e3" providerId="ADAL" clId="{4F048082-ABCE-40D3-BF52-16AAA82B422C}" dt="2018-08-31T06:00:37.808" v="32" actId="207"/>
          <ac:spMkLst>
            <pc:docMk/>
            <pc:sldMk cId="497146349" sldId="383"/>
            <ac:spMk id="64" creationId="{BE9DC19A-587D-4088-B2F9-F85AC203175A}"/>
          </ac:spMkLst>
        </pc:spChg>
        <pc:spChg chg="mod">
          <ac:chgData name="Yuval Mazor" userId="0f535ca6-6d91-45fb-baec-c810a41ab3e3" providerId="ADAL" clId="{4F048082-ABCE-40D3-BF52-16AAA82B422C}" dt="2018-08-31T06:00:37.808" v="32" actId="207"/>
          <ac:spMkLst>
            <pc:docMk/>
            <pc:sldMk cId="497146349" sldId="383"/>
            <ac:spMk id="69" creationId="{1D3C8074-6BC0-4AD4-A865-44055931FBF3}"/>
          </ac:spMkLst>
        </pc:spChg>
        <pc:spChg chg="mod">
          <ac:chgData name="Yuval Mazor" userId="0f535ca6-6d91-45fb-baec-c810a41ab3e3" providerId="ADAL" clId="{4F048082-ABCE-40D3-BF52-16AAA82B422C}" dt="2018-08-31T06:00:37.808" v="32" actId="207"/>
          <ac:spMkLst>
            <pc:docMk/>
            <pc:sldMk cId="497146349" sldId="383"/>
            <ac:spMk id="70" creationId="{AA0A2D9B-5578-4A1D-89D7-F30A7AA86478}"/>
          </ac:spMkLst>
        </pc:spChg>
        <pc:spChg chg="mod">
          <ac:chgData name="Yuval Mazor" userId="0f535ca6-6d91-45fb-baec-c810a41ab3e3" providerId="ADAL" clId="{4F048082-ABCE-40D3-BF52-16AAA82B422C}" dt="2018-08-31T06:00:37.808" v="32" actId="207"/>
          <ac:spMkLst>
            <pc:docMk/>
            <pc:sldMk cId="497146349" sldId="383"/>
            <ac:spMk id="72" creationId="{2971CB6D-A025-4991-8058-5E68CAAB58F8}"/>
          </ac:spMkLst>
        </pc:spChg>
        <pc:spChg chg="mod">
          <ac:chgData name="Yuval Mazor" userId="0f535ca6-6d91-45fb-baec-c810a41ab3e3" providerId="ADAL" clId="{4F048082-ABCE-40D3-BF52-16AAA82B422C}" dt="2018-08-31T06:00:37.808" v="32" actId="207"/>
          <ac:spMkLst>
            <pc:docMk/>
            <pc:sldMk cId="497146349" sldId="383"/>
            <ac:spMk id="73" creationId="{9653BE72-7AD8-4415-8C80-F683F05DD4C3}"/>
          </ac:spMkLst>
        </pc:spChg>
        <pc:spChg chg="mod">
          <ac:chgData name="Yuval Mazor" userId="0f535ca6-6d91-45fb-baec-c810a41ab3e3" providerId="ADAL" clId="{4F048082-ABCE-40D3-BF52-16AAA82B422C}" dt="2018-08-31T06:00:37.808" v="32" actId="207"/>
          <ac:spMkLst>
            <pc:docMk/>
            <pc:sldMk cId="497146349" sldId="383"/>
            <ac:spMk id="74" creationId="{4EDD9317-2941-4BF6-BDC2-D4713B84A73D}"/>
          </ac:spMkLst>
        </pc:spChg>
        <pc:spChg chg="mod">
          <ac:chgData name="Yuval Mazor" userId="0f535ca6-6d91-45fb-baec-c810a41ab3e3" providerId="ADAL" clId="{4F048082-ABCE-40D3-BF52-16AAA82B422C}" dt="2018-08-31T06:00:37.808" v="32" actId="207"/>
          <ac:spMkLst>
            <pc:docMk/>
            <pc:sldMk cId="497146349" sldId="383"/>
            <ac:spMk id="75" creationId="{6658575C-F382-4259-8B71-EF8F36327E52}"/>
          </ac:spMkLst>
        </pc:spChg>
        <pc:cxnChg chg="mod">
          <ac:chgData name="Yuval Mazor" userId="0f535ca6-6d91-45fb-baec-c810a41ab3e3" providerId="ADAL" clId="{4F048082-ABCE-40D3-BF52-16AAA82B422C}" dt="2018-08-31T06:00:37.808" v="32" actId="207"/>
          <ac:cxnSpMkLst>
            <pc:docMk/>
            <pc:sldMk cId="497146349" sldId="383"/>
            <ac:cxnSpMk id="14" creationId="{253F5E3E-A68F-457E-A7A0-44913ED7DD3C}"/>
          </ac:cxnSpMkLst>
        </pc:cxnChg>
        <pc:cxnChg chg="mod">
          <ac:chgData name="Yuval Mazor" userId="0f535ca6-6d91-45fb-baec-c810a41ab3e3" providerId="ADAL" clId="{4F048082-ABCE-40D3-BF52-16AAA82B422C}" dt="2018-08-31T06:00:37.808" v="32" actId="207"/>
          <ac:cxnSpMkLst>
            <pc:docMk/>
            <pc:sldMk cId="497146349" sldId="383"/>
            <ac:cxnSpMk id="16" creationId="{8194EFEB-B306-432F-A352-340474EE59D2}"/>
          </ac:cxnSpMkLst>
        </pc:cxnChg>
        <pc:cxnChg chg="mod">
          <ac:chgData name="Yuval Mazor" userId="0f535ca6-6d91-45fb-baec-c810a41ab3e3" providerId="ADAL" clId="{4F048082-ABCE-40D3-BF52-16AAA82B422C}" dt="2018-08-31T06:00:37.808" v="32" actId="207"/>
          <ac:cxnSpMkLst>
            <pc:docMk/>
            <pc:sldMk cId="497146349" sldId="383"/>
            <ac:cxnSpMk id="23" creationId="{439DDD4D-19FC-4EE2-8C30-D6B4C5FFA3B4}"/>
          </ac:cxnSpMkLst>
        </pc:cxnChg>
        <pc:cxnChg chg="mod">
          <ac:chgData name="Yuval Mazor" userId="0f535ca6-6d91-45fb-baec-c810a41ab3e3" providerId="ADAL" clId="{4F048082-ABCE-40D3-BF52-16AAA82B422C}" dt="2018-08-31T06:00:37.808" v="32" actId="207"/>
          <ac:cxnSpMkLst>
            <pc:docMk/>
            <pc:sldMk cId="497146349" sldId="383"/>
            <ac:cxnSpMk id="32" creationId="{391E8EDF-FADB-4C45-84EF-FA190D168D9D}"/>
          </ac:cxnSpMkLst>
        </pc:cxnChg>
        <pc:cxnChg chg="mod">
          <ac:chgData name="Yuval Mazor" userId="0f535ca6-6d91-45fb-baec-c810a41ab3e3" providerId="ADAL" clId="{4F048082-ABCE-40D3-BF52-16AAA82B422C}" dt="2018-08-31T06:00:37.808" v="32" actId="207"/>
          <ac:cxnSpMkLst>
            <pc:docMk/>
            <pc:sldMk cId="497146349" sldId="383"/>
            <ac:cxnSpMk id="36" creationId="{B2DA737B-EFAA-42B9-98C0-92735C1AEBEE}"/>
          </ac:cxnSpMkLst>
        </pc:cxnChg>
        <pc:cxnChg chg="mod">
          <ac:chgData name="Yuval Mazor" userId="0f535ca6-6d91-45fb-baec-c810a41ab3e3" providerId="ADAL" clId="{4F048082-ABCE-40D3-BF52-16AAA82B422C}" dt="2018-08-31T06:00:37.808" v="32" actId="207"/>
          <ac:cxnSpMkLst>
            <pc:docMk/>
            <pc:sldMk cId="497146349" sldId="383"/>
            <ac:cxnSpMk id="38" creationId="{01183DCA-70EC-4189-90D0-29294E91A719}"/>
          </ac:cxnSpMkLst>
        </pc:cxnChg>
        <pc:cxnChg chg="mod">
          <ac:chgData name="Yuval Mazor" userId="0f535ca6-6d91-45fb-baec-c810a41ab3e3" providerId="ADAL" clId="{4F048082-ABCE-40D3-BF52-16AAA82B422C}" dt="2018-08-31T06:00:37.808" v="32" actId="207"/>
          <ac:cxnSpMkLst>
            <pc:docMk/>
            <pc:sldMk cId="497146349" sldId="383"/>
            <ac:cxnSpMk id="40" creationId="{5A6C5878-22BE-4394-B0A6-807A615A03A9}"/>
          </ac:cxnSpMkLst>
        </pc:cxnChg>
        <pc:cxnChg chg="mod">
          <ac:chgData name="Yuval Mazor" userId="0f535ca6-6d91-45fb-baec-c810a41ab3e3" providerId="ADAL" clId="{4F048082-ABCE-40D3-BF52-16AAA82B422C}" dt="2018-08-31T06:00:37.808" v="32" actId="207"/>
          <ac:cxnSpMkLst>
            <pc:docMk/>
            <pc:sldMk cId="497146349" sldId="383"/>
            <ac:cxnSpMk id="46" creationId="{C71CE46A-EC44-46B9-8B74-5AEA4CC39870}"/>
          </ac:cxnSpMkLst>
        </pc:cxnChg>
        <pc:cxnChg chg="mod">
          <ac:chgData name="Yuval Mazor" userId="0f535ca6-6d91-45fb-baec-c810a41ab3e3" providerId="ADAL" clId="{4F048082-ABCE-40D3-BF52-16AAA82B422C}" dt="2018-08-31T06:00:37.808" v="32" actId="207"/>
          <ac:cxnSpMkLst>
            <pc:docMk/>
            <pc:sldMk cId="497146349" sldId="383"/>
            <ac:cxnSpMk id="47" creationId="{5E29BFE3-7157-4FF0-BD29-69E78A2632D3}"/>
          </ac:cxnSpMkLst>
        </pc:cxnChg>
        <pc:cxnChg chg="mod">
          <ac:chgData name="Yuval Mazor" userId="0f535ca6-6d91-45fb-baec-c810a41ab3e3" providerId="ADAL" clId="{4F048082-ABCE-40D3-BF52-16AAA82B422C}" dt="2018-08-31T06:00:37.808" v="32" actId="207"/>
          <ac:cxnSpMkLst>
            <pc:docMk/>
            <pc:sldMk cId="497146349" sldId="383"/>
            <ac:cxnSpMk id="48" creationId="{D5076C45-3D7C-45CF-ACE3-B638EE0C424E}"/>
          </ac:cxnSpMkLst>
        </pc:cxnChg>
        <pc:cxnChg chg="mod">
          <ac:chgData name="Yuval Mazor" userId="0f535ca6-6d91-45fb-baec-c810a41ab3e3" providerId="ADAL" clId="{4F048082-ABCE-40D3-BF52-16AAA82B422C}" dt="2018-08-31T06:00:37.808" v="32" actId="207"/>
          <ac:cxnSpMkLst>
            <pc:docMk/>
            <pc:sldMk cId="497146349" sldId="383"/>
            <ac:cxnSpMk id="53" creationId="{2E40D9E3-D568-4659-AF59-51A276EC33D8}"/>
          </ac:cxnSpMkLst>
        </pc:cxnChg>
        <pc:cxnChg chg="mod">
          <ac:chgData name="Yuval Mazor" userId="0f535ca6-6d91-45fb-baec-c810a41ab3e3" providerId="ADAL" clId="{4F048082-ABCE-40D3-BF52-16AAA82B422C}" dt="2018-08-31T06:00:37.808" v="32" actId="207"/>
          <ac:cxnSpMkLst>
            <pc:docMk/>
            <pc:sldMk cId="497146349" sldId="383"/>
            <ac:cxnSpMk id="54" creationId="{0868CA06-CF5C-4261-A7D7-8522546ED1E3}"/>
          </ac:cxnSpMkLst>
        </pc:cxnChg>
        <pc:cxnChg chg="mod">
          <ac:chgData name="Yuval Mazor" userId="0f535ca6-6d91-45fb-baec-c810a41ab3e3" providerId="ADAL" clId="{4F048082-ABCE-40D3-BF52-16AAA82B422C}" dt="2018-08-31T06:00:37.808" v="32" actId="207"/>
          <ac:cxnSpMkLst>
            <pc:docMk/>
            <pc:sldMk cId="497146349" sldId="383"/>
            <ac:cxnSpMk id="55" creationId="{D816C090-E462-4C11-8590-3BA8214AB3B3}"/>
          </ac:cxnSpMkLst>
        </pc:cxnChg>
        <pc:cxnChg chg="mod">
          <ac:chgData name="Yuval Mazor" userId="0f535ca6-6d91-45fb-baec-c810a41ab3e3" providerId="ADAL" clId="{4F048082-ABCE-40D3-BF52-16AAA82B422C}" dt="2018-08-31T06:00:37.808" v="32" actId="207"/>
          <ac:cxnSpMkLst>
            <pc:docMk/>
            <pc:sldMk cId="497146349" sldId="383"/>
            <ac:cxnSpMk id="60" creationId="{30CE7304-8A0C-481C-8985-F197A64ACF8E}"/>
          </ac:cxnSpMkLst>
        </pc:cxnChg>
        <pc:cxnChg chg="mod">
          <ac:chgData name="Yuval Mazor" userId="0f535ca6-6d91-45fb-baec-c810a41ab3e3" providerId="ADAL" clId="{4F048082-ABCE-40D3-BF52-16AAA82B422C}" dt="2018-08-31T06:00:37.808" v="32" actId="207"/>
          <ac:cxnSpMkLst>
            <pc:docMk/>
            <pc:sldMk cId="497146349" sldId="383"/>
            <ac:cxnSpMk id="61" creationId="{9584709B-D276-40B5-A82C-C82FFE48E024}"/>
          </ac:cxnSpMkLst>
        </pc:cxnChg>
        <pc:cxnChg chg="mod">
          <ac:chgData name="Yuval Mazor" userId="0f535ca6-6d91-45fb-baec-c810a41ab3e3" providerId="ADAL" clId="{4F048082-ABCE-40D3-BF52-16AAA82B422C}" dt="2018-08-31T06:00:37.808" v="32" actId="207"/>
          <ac:cxnSpMkLst>
            <pc:docMk/>
            <pc:sldMk cId="497146349" sldId="383"/>
            <ac:cxnSpMk id="62" creationId="{1CC12171-9BD1-44C2-8DAE-9770A4BDE5D6}"/>
          </ac:cxnSpMkLst>
        </pc:cxnChg>
        <pc:cxnChg chg="mod">
          <ac:chgData name="Yuval Mazor" userId="0f535ca6-6d91-45fb-baec-c810a41ab3e3" providerId="ADAL" clId="{4F048082-ABCE-40D3-BF52-16AAA82B422C}" dt="2018-08-31T06:00:37.808" v="32" actId="207"/>
          <ac:cxnSpMkLst>
            <pc:docMk/>
            <pc:sldMk cId="497146349" sldId="383"/>
            <ac:cxnSpMk id="67" creationId="{10DCF62F-BE27-42EF-A20E-BC95822B2C08}"/>
          </ac:cxnSpMkLst>
        </pc:cxnChg>
      </pc:sldChg>
      <pc:sldChg chg="add modNotesTx">
        <pc:chgData name="Yuval Mazor" userId="0f535ca6-6d91-45fb-baec-c810a41ab3e3" providerId="ADAL" clId="{4F048082-ABCE-40D3-BF52-16AAA82B422C}" dt="2018-08-31T06:20:35.764" v="2917" actId="20577"/>
        <pc:sldMkLst>
          <pc:docMk/>
          <pc:sldMk cId="1406985026" sldId="391"/>
        </pc:sldMkLst>
      </pc:sldChg>
      <pc:sldChg chg="del">
        <pc:chgData name="Yuval Mazor" userId="0f535ca6-6d91-45fb-baec-c810a41ab3e3" providerId="ADAL" clId="{4F048082-ABCE-40D3-BF52-16AAA82B422C}" dt="2018-08-31T05:58:50.720" v="19" actId="2696"/>
        <pc:sldMkLst>
          <pc:docMk/>
          <pc:sldMk cId="2093709961" sldId="740"/>
        </pc:sldMkLst>
      </pc:sldChg>
      <pc:sldChg chg="modSp">
        <pc:chgData name="Yuval Mazor" userId="0f535ca6-6d91-45fb-baec-c810a41ab3e3" providerId="ADAL" clId="{4F048082-ABCE-40D3-BF52-16AAA82B422C}" dt="2018-08-31T05:58:39.041" v="18" actId="20577"/>
        <pc:sldMkLst>
          <pc:docMk/>
          <pc:sldMk cId="3116770051" sldId="754"/>
        </pc:sldMkLst>
        <pc:spChg chg="mod">
          <ac:chgData name="Yuval Mazor" userId="0f535ca6-6d91-45fb-baec-c810a41ab3e3" providerId="ADAL" clId="{4F048082-ABCE-40D3-BF52-16AAA82B422C}" dt="2018-08-31T05:58:39.041" v="18" actId="20577"/>
          <ac:spMkLst>
            <pc:docMk/>
            <pc:sldMk cId="3116770051" sldId="754"/>
            <ac:spMk id="5" creationId="{00000000-0000-0000-0000-000000000000}"/>
          </ac:spMkLst>
        </pc:spChg>
      </pc:sldChg>
      <pc:sldChg chg="ord">
        <pc:chgData name="Yuval Mazor" userId="0f535ca6-6d91-45fb-baec-c810a41ab3e3" providerId="ADAL" clId="{4F048082-ABCE-40D3-BF52-16AAA82B422C}" dt="2018-08-31T06:21:45.314" v="2953"/>
        <pc:sldMkLst>
          <pc:docMk/>
          <pc:sldMk cId="2420619438" sldId="755"/>
        </pc:sldMkLst>
      </pc:sldChg>
      <pc:sldChg chg="modSp add modAnim modNotesTx">
        <pc:chgData name="Yuval Mazor" userId="0f535ca6-6d91-45fb-baec-c810a41ab3e3" providerId="ADAL" clId="{4F048082-ABCE-40D3-BF52-16AAA82B422C}" dt="2018-08-31T07:13:13.868" v="9521"/>
        <pc:sldMkLst>
          <pc:docMk/>
          <pc:sldMk cId="989888100" sldId="756"/>
        </pc:sldMkLst>
        <pc:spChg chg="mod">
          <ac:chgData name="Yuval Mazor" userId="0f535ca6-6d91-45fb-baec-c810a41ab3e3" providerId="ADAL" clId="{4F048082-ABCE-40D3-BF52-16AAA82B422C}" dt="2018-08-31T06:22:47.576" v="3007" actId="20577"/>
          <ac:spMkLst>
            <pc:docMk/>
            <pc:sldMk cId="989888100" sldId="756"/>
            <ac:spMk id="2" creationId="{6ED120B5-9C3B-4CE5-8C89-9315DB999845}"/>
          </ac:spMkLst>
        </pc:spChg>
        <pc:spChg chg="mod">
          <ac:chgData name="Yuval Mazor" userId="0f535ca6-6d91-45fb-baec-c810a41ab3e3" providerId="ADAL" clId="{4F048082-ABCE-40D3-BF52-16AAA82B422C}" dt="2018-08-31T06:24:46.509" v="3333" actId="20577"/>
          <ac:spMkLst>
            <pc:docMk/>
            <pc:sldMk cId="989888100" sldId="756"/>
            <ac:spMk id="3" creationId="{0D1A4E7D-05E2-47FC-88F5-29FC1A46AD05}"/>
          </ac:spMkLst>
        </pc:spChg>
      </pc:sldChg>
      <pc:sldChg chg="modSp add del">
        <pc:chgData name="Yuval Mazor" userId="0f535ca6-6d91-45fb-baec-c810a41ab3e3" providerId="ADAL" clId="{4F048082-ABCE-40D3-BF52-16AAA82B422C}" dt="2018-08-31T06:22:24.120" v="2978" actId="2696"/>
        <pc:sldMkLst>
          <pc:docMk/>
          <pc:sldMk cId="1204587672" sldId="756"/>
        </pc:sldMkLst>
        <pc:spChg chg="mod">
          <ac:chgData name="Yuval Mazor" userId="0f535ca6-6d91-45fb-baec-c810a41ab3e3" providerId="ADAL" clId="{4F048082-ABCE-40D3-BF52-16AAA82B422C}" dt="2018-08-31T06:22:16.405" v="2977" actId="20577"/>
          <ac:spMkLst>
            <pc:docMk/>
            <pc:sldMk cId="1204587672" sldId="756"/>
            <ac:spMk id="2" creationId="{1636828F-F5CC-42E8-AB3C-06CEEFB8AFDC}"/>
          </ac:spMkLst>
        </pc:spChg>
      </pc:sldChg>
      <pc:sldChg chg="modSp add del">
        <pc:chgData name="Yuval Mazor" userId="0f535ca6-6d91-45fb-baec-c810a41ab3e3" providerId="ADAL" clId="{4F048082-ABCE-40D3-BF52-16AAA82B422C}" dt="2018-08-31T06:21:46.937" v="2954" actId="2696"/>
        <pc:sldMkLst>
          <pc:docMk/>
          <pc:sldMk cId="2307854771" sldId="756"/>
        </pc:sldMkLst>
        <pc:spChg chg="mod">
          <ac:chgData name="Yuval Mazor" userId="0f535ca6-6d91-45fb-baec-c810a41ab3e3" providerId="ADAL" clId="{4F048082-ABCE-40D3-BF52-16AAA82B422C}" dt="2018-08-31T06:21:38.955" v="2952" actId="20577"/>
          <ac:spMkLst>
            <pc:docMk/>
            <pc:sldMk cId="2307854771" sldId="756"/>
            <ac:spMk id="2" creationId="{C1889946-DCA1-4B9A-A465-32B5C8DA6BCC}"/>
          </ac:spMkLst>
        </pc:spChg>
      </pc:sldChg>
      <pc:sldChg chg="del">
        <pc:chgData name="Yuval Mazor" userId="0f535ca6-6d91-45fb-baec-c810a41ab3e3" providerId="ADAL" clId="{4F048082-ABCE-40D3-BF52-16AAA82B422C}" dt="2018-08-31T05:58:50.752" v="21" actId="2696"/>
        <pc:sldMkLst>
          <pc:docMk/>
          <pc:sldMk cId="167993047" sldId="757"/>
        </pc:sldMkLst>
      </pc:sldChg>
      <pc:sldChg chg="modSp add modAnim modNotesTx">
        <pc:chgData name="Yuval Mazor" userId="0f535ca6-6d91-45fb-baec-c810a41ab3e3" providerId="ADAL" clId="{4F048082-ABCE-40D3-BF52-16AAA82B422C}" dt="2018-08-31T07:13:25.641" v="9522"/>
        <pc:sldMkLst>
          <pc:docMk/>
          <pc:sldMk cId="3726147696" sldId="757"/>
        </pc:sldMkLst>
        <pc:spChg chg="mod">
          <ac:chgData name="Yuval Mazor" userId="0f535ca6-6d91-45fb-baec-c810a41ab3e3" providerId="ADAL" clId="{4F048082-ABCE-40D3-BF52-16AAA82B422C}" dt="2018-08-31T06:27:53.396" v="3857" actId="20577"/>
          <ac:spMkLst>
            <pc:docMk/>
            <pc:sldMk cId="3726147696" sldId="757"/>
            <ac:spMk id="2" creationId="{E7114673-A6AE-4DC2-8FA2-6F426373A5E5}"/>
          </ac:spMkLst>
        </pc:spChg>
        <pc:spChg chg="mod">
          <ac:chgData name="Yuval Mazor" userId="0f535ca6-6d91-45fb-baec-c810a41ab3e3" providerId="ADAL" clId="{4F048082-ABCE-40D3-BF52-16AAA82B422C}" dt="2018-08-31T06:32:08.886" v="4296" actId="20577"/>
          <ac:spMkLst>
            <pc:docMk/>
            <pc:sldMk cId="3726147696" sldId="757"/>
            <ac:spMk id="3" creationId="{31C6CA9D-6CCB-49C0-B5FD-F6F116AD5BE1}"/>
          </ac:spMkLst>
        </pc:spChg>
      </pc:sldChg>
      <pc:sldChg chg="modSp add modAnim modNotesTx">
        <pc:chgData name="Yuval Mazor" userId="0f535ca6-6d91-45fb-baec-c810a41ab3e3" providerId="ADAL" clId="{4F048082-ABCE-40D3-BF52-16AAA82B422C}" dt="2018-08-31T07:13:32.999" v="9523"/>
        <pc:sldMkLst>
          <pc:docMk/>
          <pc:sldMk cId="2775573687" sldId="758"/>
        </pc:sldMkLst>
        <pc:spChg chg="mod">
          <ac:chgData name="Yuval Mazor" userId="0f535ca6-6d91-45fb-baec-c810a41ab3e3" providerId="ADAL" clId="{4F048082-ABCE-40D3-BF52-16AAA82B422C}" dt="2018-08-31T06:36:43.423" v="4711" actId="20577"/>
          <ac:spMkLst>
            <pc:docMk/>
            <pc:sldMk cId="2775573687" sldId="758"/>
            <ac:spMk id="2" creationId="{54AEDFB9-56EB-4F9F-A960-36AA2BB4BC22}"/>
          </ac:spMkLst>
        </pc:spChg>
        <pc:spChg chg="mod">
          <ac:chgData name="Yuval Mazor" userId="0f535ca6-6d91-45fb-baec-c810a41ab3e3" providerId="ADAL" clId="{4F048082-ABCE-40D3-BF52-16AAA82B422C}" dt="2018-08-31T06:38:14.174" v="4863" actId="20577"/>
          <ac:spMkLst>
            <pc:docMk/>
            <pc:sldMk cId="2775573687" sldId="758"/>
            <ac:spMk id="3" creationId="{F90B0291-A0C3-4D5B-B267-EBD62BE925F7}"/>
          </ac:spMkLst>
        </pc:spChg>
      </pc:sldChg>
      <pc:sldChg chg="addSp delSp modSp add modNotesTx">
        <pc:chgData name="Yuval Mazor" userId="0f535ca6-6d91-45fb-baec-c810a41ab3e3" providerId="ADAL" clId="{4F048082-ABCE-40D3-BF52-16AAA82B422C}" dt="2018-08-31T07:05:28.540" v="8701" actId="20577"/>
        <pc:sldMkLst>
          <pc:docMk/>
          <pc:sldMk cId="1963849018" sldId="759"/>
        </pc:sldMkLst>
        <pc:spChg chg="mod">
          <ac:chgData name="Yuval Mazor" userId="0f535ca6-6d91-45fb-baec-c810a41ab3e3" providerId="ADAL" clId="{4F048082-ABCE-40D3-BF52-16AAA82B422C}" dt="2018-08-31T06:41:09.040" v="5338" actId="20577"/>
          <ac:spMkLst>
            <pc:docMk/>
            <pc:sldMk cId="1963849018" sldId="759"/>
            <ac:spMk id="2" creationId="{AD55215A-55C3-45B2-8B30-D9E88402C9DD}"/>
          </ac:spMkLst>
        </pc:spChg>
        <pc:spChg chg="del mod">
          <ac:chgData name="Yuval Mazor" userId="0f535ca6-6d91-45fb-baec-c810a41ab3e3" providerId="ADAL" clId="{4F048082-ABCE-40D3-BF52-16AAA82B422C}" dt="2018-08-31T06:43:40.399" v="5416" actId="478"/>
          <ac:spMkLst>
            <pc:docMk/>
            <pc:sldMk cId="1963849018" sldId="759"/>
            <ac:spMk id="3" creationId="{FD9EA7DD-F4C8-4647-808D-870580BEF31A}"/>
          </ac:spMkLst>
        </pc:spChg>
        <pc:spChg chg="add mod">
          <ac:chgData name="Yuval Mazor" userId="0f535ca6-6d91-45fb-baec-c810a41ab3e3" providerId="ADAL" clId="{4F048082-ABCE-40D3-BF52-16AAA82B422C}" dt="2018-08-31T07:00:00.513" v="7680" actId="164"/>
          <ac:spMkLst>
            <pc:docMk/>
            <pc:sldMk cId="1963849018" sldId="759"/>
            <ac:spMk id="5" creationId="{7BCC66D4-E0DA-4DF2-98BA-40A01FFCA48F}"/>
          </ac:spMkLst>
        </pc:spChg>
        <pc:spChg chg="add mod">
          <ac:chgData name="Yuval Mazor" userId="0f535ca6-6d91-45fb-baec-c810a41ab3e3" providerId="ADAL" clId="{4F048082-ABCE-40D3-BF52-16AAA82B422C}" dt="2018-08-31T07:00:00.513" v="7680" actId="164"/>
          <ac:spMkLst>
            <pc:docMk/>
            <pc:sldMk cId="1963849018" sldId="759"/>
            <ac:spMk id="8" creationId="{2E7AAC18-947A-40EE-B673-C37E560F226F}"/>
          </ac:spMkLst>
        </pc:spChg>
        <pc:spChg chg="add mod">
          <ac:chgData name="Yuval Mazor" userId="0f535ca6-6d91-45fb-baec-c810a41ab3e3" providerId="ADAL" clId="{4F048082-ABCE-40D3-BF52-16AAA82B422C}" dt="2018-08-31T07:00:00.513" v="7680" actId="164"/>
          <ac:spMkLst>
            <pc:docMk/>
            <pc:sldMk cId="1963849018" sldId="759"/>
            <ac:spMk id="10" creationId="{F4896928-9CD1-42AD-9426-E555BD4BB1AA}"/>
          </ac:spMkLst>
        </pc:spChg>
        <pc:spChg chg="add mod">
          <ac:chgData name="Yuval Mazor" userId="0f535ca6-6d91-45fb-baec-c810a41ab3e3" providerId="ADAL" clId="{4F048082-ABCE-40D3-BF52-16AAA82B422C}" dt="2018-08-31T07:00:00.513" v="7680" actId="164"/>
          <ac:spMkLst>
            <pc:docMk/>
            <pc:sldMk cId="1963849018" sldId="759"/>
            <ac:spMk id="11" creationId="{3F9760C7-346D-448A-8E50-992D2E5C81F5}"/>
          </ac:spMkLst>
        </pc:spChg>
        <pc:spChg chg="add mod">
          <ac:chgData name="Yuval Mazor" userId="0f535ca6-6d91-45fb-baec-c810a41ab3e3" providerId="ADAL" clId="{4F048082-ABCE-40D3-BF52-16AAA82B422C}" dt="2018-08-31T07:00:00.513" v="7680" actId="164"/>
          <ac:spMkLst>
            <pc:docMk/>
            <pc:sldMk cId="1963849018" sldId="759"/>
            <ac:spMk id="17" creationId="{9FC4E666-D345-4236-9B82-ACD2C4EC2AB6}"/>
          </ac:spMkLst>
        </pc:spChg>
        <pc:spChg chg="add mod">
          <ac:chgData name="Yuval Mazor" userId="0f535ca6-6d91-45fb-baec-c810a41ab3e3" providerId="ADAL" clId="{4F048082-ABCE-40D3-BF52-16AAA82B422C}" dt="2018-08-31T07:00:00.513" v="7680" actId="164"/>
          <ac:spMkLst>
            <pc:docMk/>
            <pc:sldMk cId="1963849018" sldId="759"/>
            <ac:spMk id="25" creationId="{D1999C80-8AF4-490E-837E-D11CE8F8DBFA}"/>
          </ac:spMkLst>
        </pc:spChg>
        <pc:grpChg chg="add mod">
          <ac:chgData name="Yuval Mazor" userId="0f535ca6-6d91-45fb-baec-c810a41ab3e3" providerId="ADAL" clId="{4F048082-ABCE-40D3-BF52-16AAA82B422C}" dt="2018-08-31T07:00:03.332" v="7681" actId="1076"/>
          <ac:grpSpMkLst>
            <pc:docMk/>
            <pc:sldMk cId="1963849018" sldId="759"/>
            <ac:grpSpMk id="49" creationId="{6D4D19FB-5B54-4E13-A200-A3498D29A96F}"/>
          </ac:grpSpMkLst>
        </pc:grpChg>
        <pc:cxnChg chg="add mod">
          <ac:chgData name="Yuval Mazor" userId="0f535ca6-6d91-45fb-baec-c810a41ab3e3" providerId="ADAL" clId="{4F048082-ABCE-40D3-BF52-16AAA82B422C}" dt="2018-08-31T07:00:00.513" v="7680" actId="164"/>
          <ac:cxnSpMkLst>
            <pc:docMk/>
            <pc:sldMk cId="1963849018" sldId="759"/>
            <ac:cxnSpMk id="7" creationId="{3B2B9402-F6F8-4455-ABD9-7B42237484D9}"/>
          </ac:cxnSpMkLst>
        </pc:cxnChg>
        <pc:cxnChg chg="add mod">
          <ac:chgData name="Yuval Mazor" userId="0f535ca6-6d91-45fb-baec-c810a41ab3e3" providerId="ADAL" clId="{4F048082-ABCE-40D3-BF52-16AAA82B422C}" dt="2018-08-31T07:00:00.513" v="7680" actId="164"/>
          <ac:cxnSpMkLst>
            <pc:docMk/>
            <pc:sldMk cId="1963849018" sldId="759"/>
            <ac:cxnSpMk id="13" creationId="{E3B794D6-BCB3-4894-8CDB-A9EC54C077D6}"/>
          </ac:cxnSpMkLst>
        </pc:cxnChg>
        <pc:cxnChg chg="add mod">
          <ac:chgData name="Yuval Mazor" userId="0f535ca6-6d91-45fb-baec-c810a41ab3e3" providerId="ADAL" clId="{4F048082-ABCE-40D3-BF52-16AAA82B422C}" dt="2018-08-31T07:00:00.513" v="7680" actId="164"/>
          <ac:cxnSpMkLst>
            <pc:docMk/>
            <pc:sldMk cId="1963849018" sldId="759"/>
            <ac:cxnSpMk id="16" creationId="{704B1F41-DE26-4B94-B66C-3737017EC0EE}"/>
          </ac:cxnSpMkLst>
        </pc:cxnChg>
        <pc:cxnChg chg="add mod">
          <ac:chgData name="Yuval Mazor" userId="0f535ca6-6d91-45fb-baec-c810a41ab3e3" providerId="ADAL" clId="{4F048082-ABCE-40D3-BF52-16AAA82B422C}" dt="2018-08-31T07:00:00.513" v="7680" actId="164"/>
          <ac:cxnSpMkLst>
            <pc:docMk/>
            <pc:sldMk cId="1963849018" sldId="759"/>
            <ac:cxnSpMk id="29" creationId="{E6B44DB2-6DFB-4421-8BA1-FB13728576BC}"/>
          </ac:cxnSpMkLst>
        </pc:cxnChg>
      </pc:sldChg>
      <pc:sldChg chg="modSp add modAnim">
        <pc:chgData name="Yuval Mazor" userId="0f535ca6-6d91-45fb-baec-c810a41ab3e3" providerId="ADAL" clId="{4F048082-ABCE-40D3-BF52-16AAA82B422C}" dt="2018-08-31T07:13:47.194" v="9525"/>
        <pc:sldMkLst>
          <pc:docMk/>
          <pc:sldMk cId="3049348883" sldId="760"/>
        </pc:sldMkLst>
        <pc:spChg chg="mod">
          <ac:chgData name="Yuval Mazor" userId="0f535ca6-6d91-45fb-baec-c810a41ab3e3" providerId="ADAL" clId="{4F048082-ABCE-40D3-BF52-16AAA82B422C}" dt="2018-08-31T07:06:16.942" v="8711" actId="20577"/>
          <ac:spMkLst>
            <pc:docMk/>
            <pc:sldMk cId="3049348883" sldId="760"/>
            <ac:spMk id="2" creationId="{509DDAFE-A15E-4453-A74D-71897CCBBE47}"/>
          </ac:spMkLst>
        </pc:spChg>
        <pc:spChg chg="mod">
          <ac:chgData name="Yuval Mazor" userId="0f535ca6-6d91-45fb-baec-c810a41ab3e3" providerId="ADAL" clId="{4F048082-ABCE-40D3-BF52-16AAA82B422C}" dt="2018-08-31T07:13:45.957" v="9524" actId="1076"/>
          <ac:spMkLst>
            <pc:docMk/>
            <pc:sldMk cId="3049348883" sldId="760"/>
            <ac:spMk id="3" creationId="{A21B3E83-0083-4AEE-9251-C74A2E2C23ED}"/>
          </ac:spMkLst>
        </pc:spChg>
      </pc:sldChg>
      <pc:sldChg chg="add del">
        <pc:chgData name="Yuval Mazor" userId="0f535ca6-6d91-45fb-baec-c810a41ab3e3" providerId="ADAL" clId="{4F048082-ABCE-40D3-BF52-16AAA82B422C}" dt="2018-08-31T07:06:02.540" v="8703"/>
        <pc:sldMkLst>
          <pc:docMk/>
          <pc:sldMk cId="3694115830" sldId="760"/>
        </pc:sldMkLst>
      </pc:sldChg>
      <pc:sldChg chg="addSp modSp add">
        <pc:chgData name="Yuval Mazor" userId="0f535ca6-6d91-45fb-baec-c810a41ab3e3" providerId="ADAL" clId="{4F048082-ABCE-40D3-BF52-16AAA82B422C}" dt="2018-08-31T07:12:25.251" v="9520" actId="1076"/>
        <pc:sldMkLst>
          <pc:docMk/>
          <pc:sldMk cId="357629999" sldId="761"/>
        </pc:sldMkLst>
        <pc:spChg chg="mod">
          <ac:chgData name="Yuval Mazor" userId="0f535ca6-6d91-45fb-baec-c810a41ab3e3" providerId="ADAL" clId="{4F048082-ABCE-40D3-BF52-16AAA82B422C}" dt="2018-08-31T07:09:22.123" v="9303" actId="20577"/>
          <ac:spMkLst>
            <pc:docMk/>
            <pc:sldMk cId="357629999" sldId="761"/>
            <ac:spMk id="2" creationId="{50E88598-0851-4057-8EC1-C6AA935751A3}"/>
          </ac:spMkLst>
        </pc:spChg>
        <pc:spChg chg="add mod">
          <ac:chgData name="Yuval Mazor" userId="0f535ca6-6d91-45fb-baec-c810a41ab3e3" providerId="ADAL" clId="{4F048082-ABCE-40D3-BF52-16AAA82B422C}" dt="2018-08-31T07:12:25.251" v="9520" actId="1076"/>
          <ac:spMkLst>
            <pc:docMk/>
            <pc:sldMk cId="357629999" sldId="761"/>
            <ac:spMk id="3" creationId="{83BA2705-7808-4D67-8AF8-8A0F617CCAFA}"/>
          </ac:spMkLst>
        </pc:spChg>
      </pc:sldChg>
      <pc:sldChg chg="del">
        <pc:chgData name="Yuval Mazor" userId="0f535ca6-6d91-45fb-baec-c810a41ab3e3" providerId="ADAL" clId="{4F048082-ABCE-40D3-BF52-16AAA82B422C}" dt="2018-08-31T05:58:50.827" v="24" actId="2696"/>
        <pc:sldMkLst>
          <pc:docMk/>
          <pc:sldMk cId="118857309" sldId="789"/>
        </pc:sldMkLst>
      </pc:sldChg>
      <pc:sldChg chg="del">
        <pc:chgData name="Yuval Mazor" userId="0f535ca6-6d91-45fb-baec-c810a41ab3e3" providerId="ADAL" clId="{4F048082-ABCE-40D3-BF52-16AAA82B422C}" dt="2018-08-31T05:58:50.881" v="26" actId="2696"/>
        <pc:sldMkLst>
          <pc:docMk/>
          <pc:sldMk cId="2887739127" sldId="790"/>
        </pc:sldMkLst>
      </pc:sldChg>
      <pc:sldChg chg="del">
        <pc:chgData name="Yuval Mazor" userId="0f535ca6-6d91-45fb-baec-c810a41ab3e3" providerId="ADAL" clId="{4F048082-ABCE-40D3-BF52-16AAA82B422C}" dt="2018-08-31T05:58:50.801" v="23" actId="2696"/>
        <pc:sldMkLst>
          <pc:docMk/>
          <pc:sldMk cId="4217825161" sldId="791"/>
        </pc:sldMkLst>
      </pc:sldChg>
      <pc:sldChg chg="del">
        <pc:chgData name="Yuval Mazor" userId="0f535ca6-6d91-45fb-baec-c810a41ab3e3" providerId="ADAL" clId="{4F048082-ABCE-40D3-BF52-16AAA82B422C}" dt="2018-08-31T05:58:50.903" v="27" actId="2696"/>
        <pc:sldMkLst>
          <pc:docMk/>
          <pc:sldMk cId="1888661218" sldId="792"/>
        </pc:sldMkLst>
      </pc:sldChg>
      <pc:sldChg chg="del">
        <pc:chgData name="Yuval Mazor" userId="0f535ca6-6d91-45fb-baec-c810a41ab3e3" providerId="ADAL" clId="{4F048082-ABCE-40D3-BF52-16AAA82B422C}" dt="2018-08-31T05:58:50.917" v="28" actId="2696"/>
        <pc:sldMkLst>
          <pc:docMk/>
          <pc:sldMk cId="2250529909" sldId="793"/>
        </pc:sldMkLst>
      </pc:sldChg>
      <pc:sldChg chg="del">
        <pc:chgData name="Yuval Mazor" userId="0f535ca6-6d91-45fb-baec-c810a41ab3e3" providerId="ADAL" clId="{4F048082-ABCE-40D3-BF52-16AAA82B422C}" dt="2018-08-31T05:58:50.940" v="30" actId="2696"/>
        <pc:sldMkLst>
          <pc:docMk/>
          <pc:sldMk cId="1905722608" sldId="794"/>
        </pc:sldMkLst>
      </pc:sldChg>
      <pc:sldChg chg="del">
        <pc:chgData name="Yuval Mazor" userId="0f535ca6-6d91-45fb-baec-c810a41ab3e3" providerId="ADAL" clId="{4F048082-ABCE-40D3-BF52-16AAA82B422C}" dt="2018-08-31T05:58:50.741" v="20" actId="2696"/>
        <pc:sldMkLst>
          <pc:docMk/>
          <pc:sldMk cId="131895978" sldId="795"/>
        </pc:sldMkLst>
      </pc:sldChg>
      <pc:sldChg chg="del">
        <pc:chgData name="Yuval Mazor" userId="0f535ca6-6d91-45fb-baec-c810a41ab3e3" providerId="ADAL" clId="{4F048082-ABCE-40D3-BF52-16AAA82B422C}" dt="2018-08-31T05:58:50.859" v="25" actId="2696"/>
        <pc:sldMkLst>
          <pc:docMk/>
          <pc:sldMk cId="3879102598" sldId="796"/>
        </pc:sldMkLst>
      </pc:sldChg>
      <pc:sldChg chg="del">
        <pc:chgData name="Yuval Mazor" userId="0f535ca6-6d91-45fb-baec-c810a41ab3e3" providerId="ADAL" clId="{4F048082-ABCE-40D3-BF52-16AAA82B422C}" dt="2018-08-31T05:58:50.930" v="29" actId="2696"/>
        <pc:sldMkLst>
          <pc:docMk/>
          <pc:sldMk cId="1594146984" sldId="797"/>
        </pc:sldMkLst>
      </pc:sldChg>
      <pc:sldChg chg="del">
        <pc:chgData name="Yuval Mazor" userId="0f535ca6-6d91-45fb-baec-c810a41ab3e3" providerId="ADAL" clId="{4F048082-ABCE-40D3-BF52-16AAA82B422C}" dt="2018-08-31T05:58:50.775" v="22" actId="2696"/>
        <pc:sldMkLst>
          <pc:docMk/>
          <pc:sldMk cId="3822645240" sldId="79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11/18/2020</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‹nº›</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a:defRPr/>
            </a:pPr>
            <a:fld id="{E02D639A-AF38-4D9A-897E-57859A70BDEB}" type="slidenum">
              <a:rPr lang="en-US" smtClean="0"/>
              <a:pPr>
                <a:defRPr/>
              </a:pPr>
              <a:t>1</a:t>
            </a:fld>
            <a:endParaRPr lang="en-US" dirty="0"/>
          </a:p>
        </p:txBody>
      </p:sp>
    </p:spTree>
    <p:extLst>
      <p:ext uri="{BB962C8B-B14F-4D97-AF65-F5344CB8AC3E}">
        <p14:creationId xmlns:p14="http://schemas.microsoft.com/office/powerpoint/2010/main" val="346978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11</a:t>
            </a:fld>
            <a:endParaRPr lang="en-US" dirty="0"/>
          </a:p>
        </p:txBody>
      </p:sp>
    </p:spTree>
    <p:extLst>
      <p:ext uri="{BB962C8B-B14F-4D97-AF65-F5344CB8AC3E}">
        <p14:creationId xmlns:p14="http://schemas.microsoft.com/office/powerpoint/2010/main" val="180039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a:t>
            </a:fld>
            <a:endParaRPr lang="en-US" dirty="0"/>
          </a:p>
        </p:txBody>
      </p:sp>
    </p:spTree>
    <p:extLst>
      <p:ext uri="{BB962C8B-B14F-4D97-AF65-F5344CB8AC3E}">
        <p14:creationId xmlns:p14="http://schemas.microsoft.com/office/powerpoint/2010/main" val="1126577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lab, we encountered Fully-Connected (FC) neural networks.  We would either go forward (from layer </a:t>
            </a:r>
            <a:r>
              <a:rPr lang="en-US" dirty="0" err="1"/>
              <a:t>i</a:t>
            </a:r>
            <a:r>
              <a:rPr lang="en-US" dirty="0"/>
              <a:t> to i+1) when propagating information or backwards (from layer i+1 to </a:t>
            </a:r>
            <a:r>
              <a:rPr lang="en-US" dirty="0" err="1"/>
              <a:t>i</a:t>
            </a:r>
            <a:r>
              <a:rPr lang="en-US" dirty="0"/>
              <a:t>) when propagating the error.  At no point did we go in a horizontal direction inside the same layer.  </a:t>
            </a:r>
          </a:p>
          <a:p>
            <a:r>
              <a:rPr lang="en-US" dirty="0"/>
              <a:t>Often we wish to use neural networks with </a:t>
            </a:r>
            <a:r>
              <a:rPr lang="en-US" i="1" dirty="0"/>
              <a:t>sequence</a:t>
            </a:r>
            <a:r>
              <a:rPr lang="en-US" i="0" dirty="0"/>
              <a:t> inputs or outputs:  in other words, our input/output consists of different values at different timesteps.  For that, we need to use </a:t>
            </a:r>
            <a:r>
              <a:rPr lang="en-US" i="1" dirty="0"/>
              <a:t>recurrent neural networks (RNNs)</a:t>
            </a:r>
            <a:r>
              <a:rPr lang="en-US" i="0" dirty="0"/>
              <a:t>.  As shown in the example here, at each timestep we have different inputs (the X’s) and different outputs (the y’s).  Additionally, we have the </a:t>
            </a:r>
            <a:r>
              <a:rPr lang="en-US" i="1" dirty="0"/>
              <a:t>state</a:t>
            </a:r>
            <a:r>
              <a:rPr lang="en-US" i="0" dirty="0"/>
              <a:t> from the previous timestep (the S’s) as input (with the initial state typically being the 0 vector).</a:t>
            </a:r>
          </a:p>
          <a:p>
            <a:r>
              <a:rPr lang="en-US" i="0" dirty="0"/>
              <a:t>The algorithm used to train RNN’s is just the usual backpropagation, applied to subsequent timesteps and hence known as Backpropagation-Through-Time (BPTT).</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dirty="0"/>
          </a:p>
        </p:txBody>
      </p:sp>
    </p:spTree>
    <p:extLst>
      <p:ext uri="{BB962C8B-B14F-4D97-AF65-F5344CB8AC3E}">
        <p14:creationId xmlns:p14="http://schemas.microsoft.com/office/powerpoint/2010/main" val="6212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 RNN’s are notoriously difficult to train.  Because of the multiple timesteps, error gradients often tend to either shrink (‘vanish’) or grow (‘explode’) exponentially.  This means that vanilla RNNs have difficulty with long sequences such as the ones we need for dealing with long text sequences.</a:t>
            </a:r>
          </a:p>
          <a:p>
            <a:r>
              <a:rPr lang="en-US" dirty="0"/>
              <a:t>A modification to the standard RNN is the Long Short-Term Memory (LSTM) cell, which overcomes many of the issues just mentioned.  Essentially, it is a set of multiple neurons known as </a:t>
            </a:r>
            <a:r>
              <a:rPr lang="en-US" i="1" dirty="0"/>
              <a:t>gates</a:t>
            </a:r>
            <a:r>
              <a:rPr lang="en-US" i="0" dirty="0"/>
              <a:t> along with a </a:t>
            </a:r>
            <a:r>
              <a:rPr lang="en-US" i="1" dirty="0"/>
              <a:t>memory cell</a:t>
            </a:r>
            <a:r>
              <a:rPr lang="en-US" i="0" dirty="0"/>
              <a:t>.  At each timestep, the cell receives input (x) along with the cell contents (c) and hidden state (h) from the previous timestep.  The gates have the following functions:</a:t>
            </a:r>
          </a:p>
          <a:p>
            <a:pPr marL="171450" indent="-171450">
              <a:buFont typeface="Arial" panose="020B0604020202020204" pitchFamily="34" charset="0"/>
              <a:buChar char="•"/>
            </a:pPr>
            <a:r>
              <a:rPr lang="en-US" i="0" dirty="0"/>
              <a:t>Forget gate – what parts of the memory cell should be ‘forgotten’ </a:t>
            </a:r>
          </a:p>
          <a:p>
            <a:pPr marL="171450" indent="-171450">
              <a:buFont typeface="Arial" panose="020B0604020202020204" pitchFamily="34" charset="0"/>
              <a:buChar char="•"/>
            </a:pPr>
            <a:r>
              <a:rPr lang="en-US" i="0" dirty="0"/>
              <a:t>Input gate – what parts of the input should be applied to the memory cell</a:t>
            </a:r>
          </a:p>
          <a:p>
            <a:pPr marL="171450" indent="-171450">
              <a:buFont typeface="Arial" panose="020B0604020202020204" pitchFamily="34" charset="0"/>
              <a:buChar char="•"/>
            </a:pPr>
            <a:r>
              <a:rPr lang="en-US" i="0" dirty="0"/>
              <a:t>Output gate  - what parts of the memory cell should be exposed in the output of the cell</a:t>
            </a:r>
          </a:p>
          <a:p>
            <a:pPr marL="0" indent="0">
              <a:buFont typeface="Arial" panose="020B0604020202020204" pitchFamily="34" charset="0"/>
              <a:buNone/>
            </a:pPr>
            <a:r>
              <a:rPr lang="en-US" i="0" dirty="0"/>
              <a:t>The new hidden state and memory cell state are then propagated to the next time step.  The parameters are learned as usual using BPTT.</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a:t>
            </a:fld>
            <a:endParaRPr lang="en-US" dirty="0"/>
          </a:p>
        </p:txBody>
      </p:sp>
    </p:spTree>
    <p:extLst>
      <p:ext uri="{BB962C8B-B14F-4D97-AF65-F5344CB8AC3E}">
        <p14:creationId xmlns:p14="http://schemas.microsoft.com/office/powerpoint/2010/main" val="42152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we will deal with in this lab is the problem of Authorship Attribution:  given multiple documents and multiple authors, assign the correct author or authors to each document.  This is known as Stylometry.  There has been a lot of research done on the various features that can help us identify author style.  Since we using Deep Learning, however, we will be learning specific features ourselves.</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dirty="0"/>
          </a:p>
        </p:txBody>
      </p:sp>
    </p:spTree>
    <p:extLst>
      <p:ext uri="{BB962C8B-B14F-4D97-AF65-F5344CB8AC3E}">
        <p14:creationId xmlns:p14="http://schemas.microsoft.com/office/powerpoint/2010/main" val="1597674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lab will attempt to assign either Alexander Hamilton or James Madison as the author of each one of the disputed papers.  We will learn the style of each author from known papers and have the network infer the author for the unknown ones</a:t>
            </a:r>
            <a:r>
              <a:rPr lang="en-US" b="1" dirty="0"/>
              <a:t>.</a:t>
            </a:r>
          </a:p>
          <a:p>
            <a:endParaRPr lang="en-US" b="1" dirty="0"/>
          </a:p>
          <a:p>
            <a:r>
              <a:rPr lang="pt-BR" b="1" dirty="0"/>
              <a:t>Alexander Hamilton</a:t>
            </a:r>
          </a:p>
          <a:p>
            <a:r>
              <a:rPr lang="pt-BR" dirty="0"/>
              <a:t>Ex-Secretário do Tesouro dos Estados Unidos</a:t>
            </a:r>
          </a:p>
          <a:p>
            <a:endParaRPr lang="en-US" b="1" dirty="0"/>
          </a:p>
          <a:p>
            <a:r>
              <a:rPr lang="pt-BR" b="1" dirty="0"/>
              <a:t>James Madison</a:t>
            </a:r>
          </a:p>
          <a:p>
            <a:r>
              <a:rPr lang="pt-BR" dirty="0"/>
              <a:t>4º presidente dos Estados Unidos</a:t>
            </a:r>
          </a:p>
          <a:p>
            <a:endParaRPr lang="en-US" b="1" dirty="0"/>
          </a:p>
          <a:p>
            <a:r>
              <a:rPr lang="pt-BR" b="1" dirty="0"/>
              <a:t>John Jay</a:t>
            </a:r>
          </a:p>
          <a:p>
            <a:r>
              <a:rPr lang="pt-BR" dirty="0"/>
              <a:t>Ex-Chefe de Justiça dos Estados Unidos</a:t>
            </a:r>
          </a:p>
          <a:p>
            <a:endParaRPr lang="en-US" b="1" dirty="0"/>
          </a:p>
          <a:p>
            <a:endParaRPr lang="en-US" b="1"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a:t>
            </a:fld>
            <a:endParaRPr lang="en-US" dirty="0"/>
          </a:p>
        </p:txBody>
      </p:sp>
    </p:spTree>
    <p:extLst>
      <p:ext uri="{BB962C8B-B14F-4D97-AF65-F5344CB8AC3E}">
        <p14:creationId xmlns:p14="http://schemas.microsoft.com/office/powerpoint/2010/main" val="683234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lab we make the following assumptions:</a:t>
            </a:r>
          </a:p>
          <a:p>
            <a:pPr marL="171450" indent="-171450">
              <a:buFont typeface="Arial" panose="020B0604020202020204" pitchFamily="34" charset="0"/>
              <a:buChar char="•"/>
            </a:pPr>
            <a:r>
              <a:rPr lang="en-US" dirty="0"/>
              <a:t>There is only one author per document, and it is either Hamilton or Madison.  In practical terms, this means that we ignore the papers written by John Jay, and do not take into account an ‘unknown’ author or a collaboration between Hamilton and Madison.</a:t>
            </a:r>
          </a:p>
          <a:p>
            <a:pPr marL="171450" indent="-171450">
              <a:buFont typeface="Arial" panose="020B0604020202020204" pitchFamily="34" charset="0"/>
              <a:buChar char="•"/>
            </a:pPr>
            <a:r>
              <a:rPr lang="en-US" dirty="0"/>
              <a:t>The author’s style is consistent across all documents and does not change with time, topic, etc.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8</a:t>
            </a:fld>
            <a:endParaRPr lang="en-US" dirty="0"/>
          </a:p>
        </p:txBody>
      </p:sp>
    </p:spTree>
    <p:extLst>
      <p:ext uri="{BB962C8B-B14F-4D97-AF65-F5344CB8AC3E}">
        <p14:creationId xmlns:p14="http://schemas.microsoft.com/office/powerpoint/2010/main" val="771936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architecture is as follows:</a:t>
            </a:r>
          </a:p>
          <a:p>
            <a:pPr marL="171450" indent="-171450">
              <a:buFont typeface="Arial" panose="020B0604020202020204" pitchFamily="34" charset="0"/>
              <a:buChar char="•"/>
            </a:pPr>
            <a:r>
              <a:rPr lang="en-US" dirty="0"/>
              <a:t>We break each document down into multiple character sequences and label them with the author of the document.  The reason for this is that we have a small corpus of relatively short documents, so training a language model on words is likely to overfit.  We therefore use character sequences as our inputs so we have hundreds of thousands of such sequences.  Note that our preprocessing of input data lowercases the text but retains punctuation as these are important for determining author style.</a:t>
            </a:r>
          </a:p>
          <a:p>
            <a:pPr marL="171450" indent="-171450">
              <a:buFont typeface="Arial" panose="020B0604020202020204" pitchFamily="34" charset="0"/>
              <a:buChar char="•"/>
            </a:pPr>
            <a:r>
              <a:rPr lang="en-US" dirty="0"/>
              <a:t>We learn </a:t>
            </a:r>
            <a:r>
              <a:rPr lang="en-US" i="1" dirty="0"/>
              <a:t>embeddings</a:t>
            </a:r>
            <a:r>
              <a:rPr lang="en-US" i="0" dirty="0"/>
              <a:t> for each character.  This may seem counter-intuitive:  we actually </a:t>
            </a:r>
            <a:r>
              <a:rPr lang="en-US" i="1" dirty="0"/>
              <a:t>increase</a:t>
            </a:r>
            <a:r>
              <a:rPr lang="en-US" i="0" dirty="0"/>
              <a:t> the dimensionality of our input!  However, as we saw in the previous lab, embeddings learn useful features from the domain.  In this case, these features apply directly to the author style we’re looking for.</a:t>
            </a:r>
          </a:p>
          <a:p>
            <a:pPr marL="171450" indent="-171450">
              <a:buFont typeface="Arial" panose="020B0604020202020204" pitchFamily="34" charset="0"/>
              <a:buChar char="•"/>
            </a:pPr>
            <a:r>
              <a:rPr lang="en-US" i="0" dirty="0"/>
              <a:t>We proceed by feeding the (embedded) character sequence to an LSTM cell.  This is where we do the actual learning of style features.  We take the output of the final timestep of the LSTM Style Extractor as our output (discarding all previous timesteps) and treat it as an encoding of the style of the sequence.  We will also look at a 2-D representation of these vectors – if our network does a good job, we will see a distinct clustering of AH vs. JM vectors.</a:t>
            </a:r>
          </a:p>
          <a:p>
            <a:pPr marL="171450" indent="-171450">
              <a:buFont typeface="Arial" panose="020B0604020202020204" pitchFamily="34" charset="0"/>
              <a:buChar char="•"/>
            </a:pPr>
            <a:r>
              <a:rPr lang="en-US" i="0" dirty="0"/>
              <a:t>Finally, we feed the style vector into a multi-layer, fully-connected classifier that outputs AH or JM as output.  We compare this output with the ground-truth during training for determining the error.  During inference, we count the number of AH/JM sequences, and the ‘winner’ is considered to be the author of the disputed document.</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9</a:t>
            </a:fld>
            <a:endParaRPr lang="en-US" dirty="0"/>
          </a:p>
        </p:txBody>
      </p:sp>
    </p:spTree>
    <p:extLst>
      <p:ext uri="{BB962C8B-B14F-4D97-AF65-F5344CB8AC3E}">
        <p14:creationId xmlns:p14="http://schemas.microsoft.com/office/powerpoint/2010/main" val="779693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BB2B89-A188-424D-BC1A-0F1E6AAFB2FF}"/>
              </a:ext>
            </a:extLst>
          </p:cNvPr>
          <p:cNvSpPr/>
          <p:nvPr userDrawn="1"/>
        </p:nvSpPr>
        <p:spPr>
          <a:xfrm>
            <a:off x="0" y="0"/>
            <a:ext cx="10972800" cy="6172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B30B93-2066-4756-9A64-95D6D6D93D58}"/>
              </a:ext>
            </a:extLst>
          </p:cNvPr>
          <p:cNvPicPr>
            <a:picLocks noChangeAspect="1"/>
          </p:cNvPicPr>
          <p:nvPr userDrawn="1"/>
        </p:nvPicPr>
        <p:blipFill>
          <a:blip r:embed="rId2"/>
          <a:stretch>
            <a:fillRect/>
          </a:stretch>
        </p:blipFill>
        <p:spPr>
          <a:xfrm flipV="1">
            <a:off x="42482" y="0"/>
            <a:ext cx="10930318" cy="6172200"/>
          </a:xfrm>
          <a:prstGeom prst="rect">
            <a:avLst/>
          </a:prstGeom>
        </p:spPr>
      </p:pic>
      <p:sp>
        <p:nvSpPr>
          <p:cNvPr id="11" name="Rectangle 4"/>
          <p:cNvSpPr>
            <a:spLocks noGrp="1" noChangeArrowheads="1"/>
          </p:cNvSpPr>
          <p:nvPr userDrawn="1">
            <p:ph type="subTitle" idx="1"/>
          </p:nvPr>
        </p:nvSpPr>
        <p:spPr>
          <a:xfrm>
            <a:off x="481661" y="5353031"/>
            <a:ext cx="952612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4405220"/>
            <a:ext cx="7939668" cy="982855"/>
          </a:xfrm>
        </p:spPr>
        <p:txBody>
          <a:bodyPr anchor="b">
            <a:noAutofit/>
          </a:bodyPr>
          <a:lstStyle>
            <a:lvl1pPr algn="l">
              <a:lnSpc>
                <a:spcPct val="90000"/>
              </a:lnSpc>
              <a:spcBef>
                <a:spcPts val="0"/>
              </a:spcBef>
              <a:defRPr sz="4600" b="1" cap="all" baseline="0">
                <a:solidFill>
                  <a:schemeClr val="tx1"/>
                </a:solidFill>
                <a:effectLst/>
                <a:latin typeface="Trebuchet MS" panose="020B0603020202020204" pitchFamily="34" charset="0"/>
              </a:defRPr>
            </a:lvl1pPr>
          </a:lstStyle>
          <a:p>
            <a:r>
              <a:rPr lang="en-US" dirty="0"/>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D6F9D2-9DA4-4A8E-865E-FD0D3AA4B1C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BAB5CD8-8200-472A-A765-CBE2ACCE6ECE}"/>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8" name="Rectangle 7">
            <a:extLst>
              <a:ext uri="{FF2B5EF4-FFF2-40B4-BE49-F238E27FC236}">
                <a16:creationId xmlns:a16="http://schemas.microsoft.com/office/drawing/2014/main" id="{E89CC569-B8CF-4294-AB88-83138C399EDB}"/>
              </a:ext>
            </a:extLst>
          </p:cNvPr>
          <p:cNvSpPr/>
          <p:nvPr userDrawn="1"/>
        </p:nvSpPr>
        <p:spPr>
          <a:xfrm>
            <a:off x="0" y="0"/>
            <a:ext cx="10972800" cy="6172200"/>
          </a:xfrm>
          <a:prstGeom prst="rect">
            <a:avLst/>
          </a:prstGeom>
          <a:solidFill>
            <a:schemeClr val="accent6">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5135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B3FCC-857C-4BB0-AC02-602B9433537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65497F-04FC-4DB1-B2FD-3F9FF4E03EA0}"/>
              </a:ext>
            </a:extLst>
          </p:cNvPr>
          <p:cNvPicPr>
            <a:picLocks noChangeAspect="1"/>
          </p:cNvPicPr>
          <p:nvPr userDrawn="1"/>
        </p:nvPicPr>
        <p:blipFill rotWithShape="1">
          <a:blip r:embed="rId2"/>
          <a:srcRect l="5607"/>
          <a:stretch/>
        </p:blipFill>
        <p:spPr>
          <a:xfrm>
            <a:off x="0" y="0"/>
            <a:ext cx="10317378" cy="6172200"/>
          </a:xfrm>
          <a:prstGeom prst="rect">
            <a:avLst/>
          </a:prstGeom>
        </p:spPr>
      </p:pic>
      <p:sp>
        <p:nvSpPr>
          <p:cNvPr id="8" name="Rectangle 7">
            <a:extLst>
              <a:ext uri="{FF2B5EF4-FFF2-40B4-BE49-F238E27FC236}">
                <a16:creationId xmlns:a16="http://schemas.microsoft.com/office/drawing/2014/main" id="{3A5F3D02-4C9F-4008-B7D4-F5373C5B5548}"/>
              </a:ext>
            </a:extLst>
          </p:cNvPr>
          <p:cNvSpPr/>
          <p:nvPr userDrawn="1"/>
        </p:nvSpPr>
        <p:spPr>
          <a:xfrm>
            <a:off x="0" y="0"/>
            <a:ext cx="10972800" cy="6172200"/>
          </a:xfrm>
          <a:prstGeom prst="rect">
            <a:avLst/>
          </a:prstGeom>
          <a:solidFill>
            <a:schemeClr val="accent6">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0088" y="4127421"/>
            <a:ext cx="6107187" cy="1373939"/>
          </a:xfrm>
        </p:spPr>
        <p:txBody>
          <a:bodyPr anchor="b"/>
          <a:lstStyle>
            <a:lvl1pPr algn="r">
              <a:defRPr sz="4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bargo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E255C-17FD-4ACD-93D1-249CC22B46B7}"/>
              </a:ext>
            </a:extLst>
          </p:cNvPr>
          <p:cNvSpPr/>
          <p:nvPr userDrawn="1"/>
        </p:nvSpPr>
        <p:spPr>
          <a:xfrm>
            <a:off x="0" y="0"/>
            <a:ext cx="10972800" cy="6172200"/>
          </a:xfrm>
          <a:prstGeom prst="rect">
            <a:avLst/>
          </a:prstGeom>
          <a:solidFill>
            <a:srgbClr val="9E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2D3C685-D41A-4316-A4E7-7D079BF99E29}"/>
              </a:ext>
            </a:extLst>
          </p:cNvPr>
          <p:cNvPicPr>
            <a:picLocks noChangeAspect="1"/>
          </p:cNvPicPr>
          <p:nvPr userDrawn="1"/>
        </p:nvPicPr>
        <p:blipFill>
          <a:blip r:embed="rId2"/>
          <a:stretch>
            <a:fillRect/>
          </a:stretch>
        </p:blipFill>
        <p:spPr>
          <a:xfrm>
            <a:off x="4206129" y="910278"/>
            <a:ext cx="2560542" cy="2280102"/>
          </a:xfrm>
          <a:prstGeom prst="rect">
            <a:avLst/>
          </a:prstGeom>
        </p:spPr>
      </p:pic>
      <p:sp>
        <p:nvSpPr>
          <p:cNvPr id="2" name="Title 1"/>
          <p:cNvSpPr>
            <a:spLocks noGrp="1"/>
          </p:cNvSpPr>
          <p:nvPr>
            <p:ph type="title"/>
          </p:nvPr>
        </p:nvSpPr>
        <p:spPr>
          <a:xfrm>
            <a:off x="498348" y="3814403"/>
            <a:ext cx="9976104" cy="590931"/>
          </a:xfrm>
        </p:spPr>
        <p:txBody>
          <a:bodyPr/>
          <a:lstStyle>
            <a:lvl1pPr algn="ctr">
              <a:defRPr sz="40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4479006"/>
            <a:ext cx="9976104" cy="525463"/>
          </a:xfrm>
        </p:spPr>
        <p:txBody>
          <a:bodyPr/>
          <a:lstStyle>
            <a:lvl1pPr marL="0" indent="0" algn="ctr">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6467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a:xfrm>
            <a:off x="1553497" y="5352631"/>
            <a:ext cx="7865806" cy="369332"/>
          </a:xfrm>
        </p:spPr>
        <p:txBody>
          <a:bodyPr anchor="b"/>
          <a:lstStyle>
            <a:lvl1pPr algn="ctr">
              <a:defRPr sz="2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63A73025-04FC-4B19-82E1-08E8CC136D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pic>
        <p:nvPicPr>
          <p:cNvPr id="3" name="Imagem 2">
            <a:extLst>
              <a:ext uri="{FF2B5EF4-FFF2-40B4-BE49-F238E27FC236}">
                <a16:creationId xmlns:a16="http://schemas.microsoft.com/office/drawing/2014/main" id="{7DB4CCF8-E214-4CD9-BAC1-43A5A5937E50}"/>
              </a:ext>
            </a:extLst>
          </p:cNvPr>
          <p:cNvPicPr>
            <a:picLocks noChangeAspect="1"/>
          </p:cNvPicPr>
          <p:nvPr userDrawn="1"/>
        </p:nvPicPr>
        <p:blipFill rotWithShape="1">
          <a:blip r:embed="rId3">
            <a:biLevel thresh="75000"/>
            <a:extLst>
              <a:ext uri="{28A0092B-C50C-407E-A947-70E740481C1C}">
                <a14:useLocalDpi xmlns:a14="http://schemas.microsoft.com/office/drawing/2010/main" val="0"/>
              </a:ext>
            </a:extLst>
          </a:blip>
          <a:srcRect t="23650" b="24668"/>
          <a:stretch/>
        </p:blipFill>
        <p:spPr>
          <a:xfrm>
            <a:off x="10053101" y="5531742"/>
            <a:ext cx="630675" cy="230258"/>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7D429D-D3E8-4CFC-9B25-F4CB6088DBAE}"/>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F12A73-1EA7-4431-AFFF-AC278C79640B}"/>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7" name="Rectangle 6">
            <a:extLst>
              <a:ext uri="{FF2B5EF4-FFF2-40B4-BE49-F238E27FC236}">
                <a16:creationId xmlns:a16="http://schemas.microsoft.com/office/drawing/2014/main" id="{65BA6AB9-0EDE-468E-922B-D5CD18628C80}"/>
              </a:ext>
            </a:extLst>
          </p:cNvPr>
          <p:cNvSpPr/>
          <p:nvPr userDrawn="1"/>
        </p:nvSpPr>
        <p:spPr>
          <a:xfrm>
            <a:off x="0" y="0"/>
            <a:ext cx="10972800" cy="6172200"/>
          </a:xfrm>
          <a:prstGeom prst="rect">
            <a:avLst/>
          </a:prstGeom>
          <a:solidFill>
            <a:schemeClr val="accent6">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F64E22-710B-431D-8F60-8FC7CCFCB99B}"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6625-E5C0-4CE6-A05A-FFDD675FC238}" type="slidenum">
              <a:rPr lang="en-US" smtClean="0"/>
              <a:t>‹nº›</a:t>
            </a:fld>
            <a:endParaRPr lang="en-US"/>
          </a:p>
        </p:txBody>
      </p:sp>
      <p:pic>
        <p:nvPicPr>
          <p:cNvPr id="8" name="Imagem 7">
            <a:extLst>
              <a:ext uri="{FF2B5EF4-FFF2-40B4-BE49-F238E27FC236}">
                <a16:creationId xmlns:a16="http://schemas.microsoft.com/office/drawing/2014/main" id="{20EBE874-83B9-4EFC-AF9F-9620EE2E6FF8}"/>
              </a:ext>
            </a:extLst>
          </p:cNvPr>
          <p:cNvPicPr>
            <a:picLocks noChangeAspect="1"/>
          </p:cNvPicPr>
          <p:nvPr userDrawn="1"/>
        </p:nvPicPr>
        <p:blipFill rotWithShape="1">
          <a:blip r:embed="rId2">
            <a:biLevel thresh="75000"/>
            <a:extLst>
              <a:ext uri="{28A0092B-C50C-407E-A947-70E740481C1C}">
                <a14:useLocalDpi xmlns:a14="http://schemas.microsoft.com/office/drawing/2010/main" val="0"/>
              </a:ext>
            </a:extLst>
          </a:blip>
          <a:srcRect t="23650" b="24668"/>
          <a:stretch/>
        </p:blipFill>
        <p:spPr>
          <a:xfrm>
            <a:off x="10053101" y="5531742"/>
            <a:ext cx="630675" cy="230258"/>
          </a:xfrm>
          <a:prstGeom prst="rect">
            <a:avLst/>
          </a:prstGeom>
        </p:spPr>
      </p:pic>
    </p:spTree>
    <p:extLst>
      <p:ext uri="{BB962C8B-B14F-4D97-AF65-F5344CB8AC3E}">
        <p14:creationId xmlns:p14="http://schemas.microsoft.com/office/powerpoint/2010/main" val="401561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4F920-3A08-4ADA-95E0-21F6AAF8AE65}"/>
              </a:ext>
            </a:extLst>
          </p:cNvPr>
          <p:cNvPicPr>
            <a:picLocks noChangeAspect="1"/>
          </p:cNvPicPr>
          <p:nvPr userDrawn="1"/>
        </p:nvPicPr>
        <p:blipFill>
          <a:blip r:embed="rId2">
            <a:duotone>
              <a:prstClr val="black"/>
              <a:schemeClr val="accent6">
                <a:tint val="45000"/>
                <a:satMod val="400000"/>
              </a:schemeClr>
            </a:duotone>
          </a:blip>
          <a:stretch>
            <a:fillRect/>
          </a:stretch>
        </p:blipFill>
        <p:spPr>
          <a:xfrm flipV="1">
            <a:off x="42483" y="0"/>
            <a:ext cx="10930317" cy="6172200"/>
          </a:xfrm>
          <a:prstGeom prst="rect">
            <a:avLst/>
          </a:prstGeom>
        </p:spPr>
      </p:pic>
    </p:spTree>
    <p:extLst>
      <p:ext uri="{BB962C8B-B14F-4D97-AF65-F5344CB8AC3E}">
        <p14:creationId xmlns:p14="http://schemas.microsoft.com/office/powerpoint/2010/main" val="19050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pic>
        <p:nvPicPr>
          <p:cNvPr id="4" name="Imagem 3">
            <a:extLst>
              <a:ext uri="{FF2B5EF4-FFF2-40B4-BE49-F238E27FC236}">
                <a16:creationId xmlns:a16="http://schemas.microsoft.com/office/drawing/2014/main" id="{4B4BCD0F-52E5-4841-B65C-1350216C3A5F}"/>
              </a:ext>
            </a:extLst>
          </p:cNvPr>
          <p:cNvPicPr>
            <a:picLocks noChangeAspect="1"/>
          </p:cNvPicPr>
          <p:nvPr userDrawn="1"/>
        </p:nvPicPr>
        <p:blipFill rotWithShape="1">
          <a:blip r:embed="rId2">
            <a:biLevel thresh="75000"/>
            <a:extLst>
              <a:ext uri="{28A0092B-C50C-407E-A947-70E740481C1C}">
                <a14:useLocalDpi xmlns:a14="http://schemas.microsoft.com/office/drawing/2010/main" val="0"/>
              </a:ext>
            </a:extLst>
          </a:blip>
          <a:srcRect t="23650" b="24668"/>
          <a:stretch/>
        </p:blipFill>
        <p:spPr>
          <a:xfrm>
            <a:off x="10053101" y="5531742"/>
            <a:ext cx="630675" cy="230258"/>
          </a:xfrm>
          <a:prstGeom prst="rect">
            <a:avLst/>
          </a:prstGeom>
        </p:spPr>
      </p:pic>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800">
                <a:solidFill>
                  <a:schemeClr val="bg1"/>
                </a:solidFill>
              </a:defRPr>
            </a:lvl1pPr>
            <a:lvl2pPr marL="800100" indent="-228600">
              <a:buClr>
                <a:schemeClr val="bg2"/>
              </a:buClr>
              <a:buSzPct val="75000"/>
              <a:buFontTx/>
              <a:buBlip>
                <a:blip r:embed="rId2"/>
              </a:buBlip>
              <a:defRPr sz="1600">
                <a:solidFill>
                  <a:schemeClr val="bg1"/>
                </a:solidFill>
              </a:defRPr>
            </a:lvl2pPr>
            <a:lvl3pPr marL="1258888" indent="-169863">
              <a:buClr>
                <a:schemeClr val="bg2"/>
              </a:buClr>
              <a:buSzPct val="75000"/>
              <a:buFontTx/>
              <a:buBlip>
                <a:blip r:embed="rId2"/>
              </a:buBlip>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pic>
        <p:nvPicPr>
          <p:cNvPr id="4" name="Imagem 3">
            <a:extLst>
              <a:ext uri="{FF2B5EF4-FFF2-40B4-BE49-F238E27FC236}">
                <a16:creationId xmlns:a16="http://schemas.microsoft.com/office/drawing/2014/main" id="{33F081E3-F915-40A7-BD82-0E4B1759BA4E}"/>
              </a:ext>
            </a:extLst>
          </p:cNvPr>
          <p:cNvPicPr>
            <a:picLocks noChangeAspect="1"/>
          </p:cNvPicPr>
          <p:nvPr userDrawn="1"/>
        </p:nvPicPr>
        <p:blipFill rotWithShape="1">
          <a:blip r:embed="rId3">
            <a:biLevel thresh="75000"/>
            <a:extLst>
              <a:ext uri="{28A0092B-C50C-407E-A947-70E740481C1C}">
                <a14:useLocalDpi xmlns:a14="http://schemas.microsoft.com/office/drawing/2010/main" val="0"/>
              </a:ext>
            </a:extLst>
          </a:blip>
          <a:srcRect t="23650" b="24668"/>
          <a:stretch/>
        </p:blipFill>
        <p:spPr>
          <a:xfrm>
            <a:off x="10053101" y="5531742"/>
            <a:ext cx="630675" cy="230258"/>
          </a:xfrm>
          <a:prstGeom prst="rect">
            <a:avLst/>
          </a:prstGeom>
        </p:spPr>
      </p:pic>
    </p:spTree>
    <p:extLst>
      <p:ext uri="{BB962C8B-B14F-4D97-AF65-F5344CB8AC3E}">
        <p14:creationId xmlns:p14="http://schemas.microsoft.com/office/powerpoint/2010/main" val="272056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bg1"/>
                </a:solidFill>
                <a:latin typeface="Trebuchet MS"/>
              </a:rPr>
              <a:t>NVIDIA CONFIDENTIAL. DO NOT DISTRIBUTE.</a:t>
            </a:r>
          </a:p>
        </p:txBody>
      </p:sp>
      <p:pic>
        <p:nvPicPr>
          <p:cNvPr id="4" name="Imagem 3">
            <a:extLst>
              <a:ext uri="{FF2B5EF4-FFF2-40B4-BE49-F238E27FC236}">
                <a16:creationId xmlns:a16="http://schemas.microsoft.com/office/drawing/2014/main" id="{59FC82A1-C972-49CA-B977-01426605B82B}"/>
              </a:ext>
            </a:extLst>
          </p:cNvPr>
          <p:cNvPicPr>
            <a:picLocks noChangeAspect="1"/>
          </p:cNvPicPr>
          <p:nvPr userDrawn="1"/>
        </p:nvPicPr>
        <p:blipFill rotWithShape="1">
          <a:blip r:embed="rId2">
            <a:biLevel thresh="75000"/>
            <a:extLst>
              <a:ext uri="{28A0092B-C50C-407E-A947-70E740481C1C}">
                <a14:useLocalDpi xmlns:a14="http://schemas.microsoft.com/office/drawing/2010/main" val="0"/>
              </a:ext>
            </a:extLst>
          </a:blip>
          <a:srcRect t="23650" b="24668"/>
          <a:stretch/>
        </p:blipFill>
        <p:spPr>
          <a:xfrm>
            <a:off x="10053101" y="5531742"/>
            <a:ext cx="630675" cy="230258"/>
          </a:xfrm>
          <a:prstGeom prst="rect">
            <a:avLst/>
          </a:prstGeom>
        </p:spPr>
      </p:pic>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9809100" y="5689770"/>
            <a:ext cx="1104707" cy="342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1026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600">
                <a:solidFill>
                  <a:schemeClr val="bg1"/>
                </a:solidFill>
              </a:defRPr>
            </a:lvl1pPr>
            <a:lvl2pPr marL="571500" indent="0">
              <a:spcBef>
                <a:spcPts val="500"/>
              </a:spcBef>
              <a:spcAft>
                <a:spcPts val="500"/>
              </a:spcAft>
              <a:buClr>
                <a:schemeClr val="bg2"/>
              </a:buClr>
              <a:buSzPct val="100000"/>
              <a:buFontTx/>
              <a:buNone/>
              <a:defRPr sz="1400">
                <a:solidFill>
                  <a:schemeClr val="bg1"/>
                </a:solidFill>
              </a:defRPr>
            </a:lvl2pPr>
            <a:lvl3pPr marL="1089025" indent="0">
              <a:spcBef>
                <a:spcPts val="500"/>
              </a:spcBef>
              <a:spcAft>
                <a:spcPts val="500"/>
              </a:spcAft>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20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3208F0BB-1BE0-4D37-802F-86688BB7AF78}"/>
              </a:ext>
            </a:extLst>
          </p:cNvPr>
          <p:cNvSpPr/>
          <p:nvPr userDrawn="1"/>
        </p:nvSpPr>
        <p:spPr>
          <a:xfrm>
            <a:off x="9636012" y="5699915"/>
            <a:ext cx="1336788" cy="472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48F02-9AF6-4988-AD7F-E5038727CECF}"/>
              </a:ext>
            </a:extLst>
          </p:cNvPr>
          <p:cNvSpPr/>
          <p:nvPr userDrawn="1"/>
        </p:nvSpPr>
        <p:spPr>
          <a:xfrm>
            <a:off x="0" y="-1"/>
            <a:ext cx="3583949"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FD7E67-D4DA-4279-91E8-6C3A4576F84E}"/>
              </a:ext>
            </a:extLst>
          </p:cNvPr>
          <p:cNvPicPr>
            <a:picLocks noChangeAspect="1"/>
          </p:cNvPicPr>
          <p:nvPr userDrawn="1"/>
        </p:nvPicPr>
        <p:blipFill rotWithShape="1">
          <a:blip r:embed="rId2"/>
          <a:srcRect r="67338"/>
          <a:stretch/>
        </p:blipFill>
        <p:spPr>
          <a:xfrm>
            <a:off x="0" y="0"/>
            <a:ext cx="3583949" cy="6172200"/>
          </a:xfrm>
          <a:prstGeom prst="rect">
            <a:avLst/>
          </a:prstGeom>
        </p:spPr>
      </p:pic>
      <p:sp>
        <p:nvSpPr>
          <p:cNvPr id="13" name="Rectangle 12">
            <a:extLst>
              <a:ext uri="{FF2B5EF4-FFF2-40B4-BE49-F238E27FC236}">
                <a16:creationId xmlns:a16="http://schemas.microsoft.com/office/drawing/2014/main" id="{1A4FF350-1538-46D4-A069-749DBD3BB8F4}"/>
              </a:ext>
            </a:extLst>
          </p:cNvPr>
          <p:cNvSpPr/>
          <p:nvPr userDrawn="1"/>
        </p:nvSpPr>
        <p:spPr>
          <a:xfrm>
            <a:off x="0" y="0"/>
            <a:ext cx="3583949" cy="6172200"/>
          </a:xfrm>
          <a:prstGeom prst="rect">
            <a:avLst/>
          </a:prstGeom>
          <a:solidFill>
            <a:schemeClr val="accent6">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881" y="2381806"/>
            <a:ext cx="2700194" cy="1408589"/>
          </a:xfrm>
        </p:spPr>
        <p:txBody>
          <a:bodyPr anchor="ctr"/>
          <a:lstStyle>
            <a:lvl1pPr algn="ctr">
              <a:defRPr sz="3600">
                <a:solidFill>
                  <a:schemeClr val="tx1"/>
                </a:solidFill>
              </a:defRPr>
            </a:lvl1pPr>
          </a:lstStyle>
          <a:p>
            <a:r>
              <a:rPr lang="en-US" dirty="0"/>
              <a:t>Click to edit Master title style</a:t>
            </a:r>
          </a:p>
        </p:txBody>
      </p:sp>
      <p:pic>
        <p:nvPicPr>
          <p:cNvPr id="4" name="Imagem 3">
            <a:extLst>
              <a:ext uri="{FF2B5EF4-FFF2-40B4-BE49-F238E27FC236}">
                <a16:creationId xmlns:a16="http://schemas.microsoft.com/office/drawing/2014/main" id="{15F398A0-DC69-4918-B3F9-0F8790FF6042}"/>
              </a:ext>
            </a:extLst>
          </p:cNvPr>
          <p:cNvPicPr>
            <a:picLocks noChangeAspect="1"/>
          </p:cNvPicPr>
          <p:nvPr userDrawn="1"/>
        </p:nvPicPr>
        <p:blipFill rotWithShape="1">
          <a:blip r:embed="rId3">
            <a:biLevel thresh="75000"/>
            <a:extLst>
              <a:ext uri="{28A0092B-C50C-407E-A947-70E740481C1C}">
                <a14:useLocalDpi xmlns:a14="http://schemas.microsoft.com/office/drawing/2010/main" val="0"/>
              </a:ext>
            </a:extLst>
          </a:blip>
          <a:srcRect t="23650" b="24668"/>
          <a:stretch/>
        </p:blipFill>
        <p:spPr>
          <a:xfrm>
            <a:off x="10053101" y="5531742"/>
            <a:ext cx="630675" cy="230258"/>
          </a:xfrm>
          <a:prstGeom prst="rect">
            <a:avLst/>
          </a:prstGeom>
        </p:spPr>
      </p:pic>
    </p:spTree>
    <p:extLst>
      <p:ext uri="{BB962C8B-B14F-4D97-AF65-F5344CB8AC3E}">
        <p14:creationId xmlns:p14="http://schemas.microsoft.com/office/powerpoint/2010/main" val="3049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7297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49165" y="5857880"/>
            <a:ext cx="321027" cy="138499"/>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700" kern="1200" smtClean="0">
                <a:solidFill>
                  <a:schemeClr val="accent5"/>
                </a:solidFill>
                <a:latin typeface="Trebuchet MS" panose="020B0603020202020204" pitchFamily="34" charset="0"/>
                <a:ea typeface="MS PGothic" pitchFamily="34" charset="-128"/>
                <a:cs typeface="+mn-cs"/>
              </a:rPr>
              <a:pPr algn="r"/>
              <a:t>‹nº›</a:t>
            </a:fld>
            <a:r>
              <a:rPr lang="en-US" sz="900" cap="none" baseline="0" dirty="0">
                <a:solidFill>
                  <a:schemeClr val="accent5"/>
                </a:solidFill>
              </a:rPr>
              <a:t> </a:t>
            </a:r>
            <a:endParaRPr lang="en-US" sz="900" cap="none" dirty="0">
              <a:solidFill>
                <a:schemeClr val="accent5"/>
              </a:solidFill>
            </a:endParaRPr>
          </a:p>
        </p:txBody>
      </p:sp>
      <p:pic>
        <p:nvPicPr>
          <p:cNvPr id="6" name="Picture 5">
            <a:extLst>
              <a:ext uri="{FF2B5EF4-FFF2-40B4-BE49-F238E27FC236}">
                <a16:creationId xmlns:a16="http://schemas.microsoft.com/office/drawing/2014/main" id="{9A77B02C-053E-42E3-850D-108DC97669AB}"/>
              </a:ext>
            </a:extLst>
          </p:cNvPr>
          <p:cNvPicPr>
            <a:picLocks noChangeAspect="1"/>
          </p:cNvPicPr>
          <p:nvPr userDrawn="1"/>
        </p:nvPicPr>
        <p:blipFill>
          <a:blip r:embed="rId19"/>
          <a:stretch>
            <a:fillRect/>
          </a:stretch>
        </p:blipFill>
        <p:spPr>
          <a:xfrm>
            <a:off x="10181677" y="5803490"/>
            <a:ext cx="529828" cy="188250"/>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5" r:id="rId2"/>
    <p:sldLayoutId id="2147483896" r:id="rId3"/>
    <p:sldLayoutId id="2147483981" r:id="rId4"/>
    <p:sldLayoutId id="2147483971" r:id="rId5"/>
    <p:sldLayoutId id="2147483988" r:id="rId6"/>
    <p:sldLayoutId id="2147483969" r:id="rId7"/>
    <p:sldLayoutId id="2147483989" r:id="rId8"/>
    <p:sldLayoutId id="2147483919" r:id="rId9"/>
    <p:sldLayoutId id="2147483990" r:id="rId10"/>
    <p:sldLayoutId id="2147483954" r:id="rId11"/>
    <p:sldLayoutId id="2147483984" r:id="rId12"/>
    <p:sldLayoutId id="2147483898" r:id="rId13"/>
    <p:sldLayoutId id="2147483926" r:id="rId14"/>
    <p:sldLayoutId id="2147483899" r:id="rId15"/>
    <p:sldLayoutId id="2147483901" r:id="rId16"/>
    <p:sldLayoutId id="214748399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10.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03DA8287-C62B-4F24-BE3C-CD67A0D194BA}"/>
              </a:ext>
            </a:extLst>
          </p:cNvPr>
          <p:cNvSpPr txBox="1"/>
          <p:nvPr/>
        </p:nvSpPr>
        <p:spPr>
          <a:xfrm>
            <a:off x="275620" y="3347357"/>
            <a:ext cx="7945816" cy="1754326"/>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pt-BR" sz="3600" dirty="0">
                <a:solidFill>
                  <a:schemeClr val="accent6">
                    <a:lumMod val="50000"/>
                  </a:schemeClr>
                </a:solidFill>
                <a:latin typeface="+mj-lt"/>
              </a:rPr>
              <a:t>Fundamentos de </a:t>
            </a:r>
            <a:r>
              <a:rPr lang="pt-BR" sz="3600" dirty="0" err="1">
                <a:solidFill>
                  <a:schemeClr val="accent6">
                    <a:lumMod val="50000"/>
                  </a:schemeClr>
                </a:solidFill>
                <a:latin typeface="+mj-lt"/>
              </a:rPr>
              <a:t>Deep</a:t>
            </a:r>
            <a:r>
              <a:rPr lang="pt-BR" sz="3600" dirty="0">
                <a:solidFill>
                  <a:schemeClr val="accent6">
                    <a:lumMod val="50000"/>
                  </a:schemeClr>
                </a:solidFill>
                <a:latin typeface="+mj-lt"/>
              </a:rPr>
              <a:t> Learning para Processamento de Linguagem Natural </a:t>
            </a:r>
          </a:p>
          <a:p>
            <a:r>
              <a:rPr lang="pt-BR" sz="3600" dirty="0">
                <a:solidFill>
                  <a:schemeClr val="accent6">
                    <a:lumMod val="50000"/>
                  </a:schemeClr>
                </a:solidFill>
                <a:latin typeface="+mj-lt"/>
              </a:rPr>
              <a:t>Parte 2</a:t>
            </a:r>
          </a:p>
        </p:txBody>
      </p:sp>
      <p:pic>
        <p:nvPicPr>
          <p:cNvPr id="10" name="Imagem 9">
            <a:extLst>
              <a:ext uri="{FF2B5EF4-FFF2-40B4-BE49-F238E27FC236}">
                <a16:creationId xmlns:a16="http://schemas.microsoft.com/office/drawing/2014/main" id="{FF32A10D-1BA5-4433-98B2-AF3928FA2843}"/>
              </a:ext>
            </a:extLst>
          </p:cNvPr>
          <p:cNvPicPr>
            <a:picLocks noChangeAspect="1"/>
          </p:cNvPicPr>
          <p:nvPr/>
        </p:nvPicPr>
        <p:blipFill rotWithShape="1">
          <a:blip r:embed="rId3">
            <a:biLevel thresh="75000"/>
            <a:extLst>
              <a:ext uri="{28A0092B-C50C-407E-A947-70E740481C1C}">
                <a14:useLocalDpi xmlns:a14="http://schemas.microsoft.com/office/drawing/2010/main" val="0"/>
              </a:ext>
            </a:extLst>
          </a:blip>
          <a:srcRect t="23650" b="24668"/>
          <a:stretch/>
        </p:blipFill>
        <p:spPr>
          <a:xfrm>
            <a:off x="3173918" y="510929"/>
            <a:ext cx="2034896" cy="742936"/>
          </a:xfrm>
          <a:prstGeom prst="rect">
            <a:avLst/>
          </a:prstGeom>
        </p:spPr>
      </p:pic>
      <p:sp>
        <p:nvSpPr>
          <p:cNvPr id="12" name="CaixaDeTexto 11">
            <a:extLst>
              <a:ext uri="{FF2B5EF4-FFF2-40B4-BE49-F238E27FC236}">
                <a16:creationId xmlns:a16="http://schemas.microsoft.com/office/drawing/2014/main" id="{512EE5C6-5291-45A7-B825-92AEFA0A7A8D}"/>
              </a:ext>
            </a:extLst>
          </p:cNvPr>
          <p:cNvSpPr txBox="1"/>
          <p:nvPr/>
        </p:nvSpPr>
        <p:spPr>
          <a:xfrm>
            <a:off x="275620" y="5112488"/>
            <a:ext cx="3373816" cy="369332"/>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pt-BR" dirty="0">
                <a:solidFill>
                  <a:schemeClr val="bg1"/>
                </a:solidFill>
                <a:latin typeface="+mj-lt"/>
              </a:rPr>
              <a:t>Dr. Cristian E. </a:t>
            </a:r>
            <a:r>
              <a:rPr lang="pt-BR" dirty="0" err="1">
                <a:solidFill>
                  <a:schemeClr val="bg1"/>
                </a:solidFill>
                <a:latin typeface="+mj-lt"/>
              </a:rPr>
              <a:t>Muñoz</a:t>
            </a:r>
            <a:r>
              <a:rPr lang="pt-BR" dirty="0">
                <a:solidFill>
                  <a:schemeClr val="bg1"/>
                </a:solidFill>
                <a:latin typeface="+mj-lt"/>
              </a:rPr>
              <a:t> </a:t>
            </a:r>
            <a:r>
              <a:rPr lang="pt-BR" dirty="0" err="1">
                <a:solidFill>
                  <a:schemeClr val="bg1"/>
                </a:solidFill>
                <a:latin typeface="+mj-lt"/>
              </a:rPr>
              <a:t>Villalobos</a:t>
            </a:r>
            <a:endParaRPr lang="pt-BR" dirty="0">
              <a:solidFill>
                <a:schemeClr val="bg1"/>
              </a:solidFill>
              <a:latin typeface="+mj-lt"/>
            </a:endParaRPr>
          </a:p>
        </p:txBody>
      </p:sp>
      <p:pic>
        <p:nvPicPr>
          <p:cNvPr id="14" name="Picture 5">
            <a:extLst>
              <a:ext uri="{FF2B5EF4-FFF2-40B4-BE49-F238E27FC236}">
                <a16:creationId xmlns:a16="http://schemas.microsoft.com/office/drawing/2014/main" id="{8C5A9CA1-1174-4CAB-A95D-1164034BD131}"/>
              </a:ext>
            </a:extLst>
          </p:cNvPr>
          <p:cNvPicPr>
            <a:picLocks noChangeAspect="1"/>
          </p:cNvPicPr>
          <p:nvPr/>
        </p:nvPicPr>
        <p:blipFill>
          <a:blip r:embed="rId4"/>
          <a:stretch>
            <a:fillRect/>
          </a:stretch>
        </p:blipFill>
        <p:spPr>
          <a:xfrm>
            <a:off x="378415" y="594038"/>
            <a:ext cx="2419970" cy="847921"/>
          </a:xfrm>
          <a:prstGeom prst="rect">
            <a:avLst/>
          </a:prstGeom>
        </p:spPr>
      </p:pic>
      <p:pic>
        <p:nvPicPr>
          <p:cNvPr id="20" name="Imagem 19">
            <a:extLst>
              <a:ext uri="{FF2B5EF4-FFF2-40B4-BE49-F238E27FC236}">
                <a16:creationId xmlns:a16="http://schemas.microsoft.com/office/drawing/2014/main" id="{5FAD555A-7EB7-468A-80EF-A71B290A6A0B}"/>
              </a:ext>
            </a:extLst>
          </p:cNvPr>
          <p:cNvPicPr>
            <a:picLocks noChangeAspect="1"/>
          </p:cNvPicPr>
          <p:nvPr/>
        </p:nvPicPr>
        <p:blipFill rotWithShape="1">
          <a:blip r:embed="rId5">
            <a:duotone>
              <a:prstClr val="black"/>
              <a:schemeClr val="accent6">
                <a:tint val="45000"/>
                <a:satMod val="400000"/>
              </a:schemeClr>
            </a:duotone>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8229" t="16286" r="11282" b="75202"/>
          <a:stretch/>
        </p:blipFill>
        <p:spPr>
          <a:xfrm>
            <a:off x="2979811" y="1241112"/>
            <a:ext cx="2537434" cy="189563"/>
          </a:xfrm>
          <a:prstGeom prst="rect">
            <a:avLst/>
          </a:prstGeom>
        </p:spPr>
      </p:pic>
    </p:spTree>
    <p:extLst>
      <p:ext uri="{BB962C8B-B14F-4D97-AF65-F5344CB8AC3E}">
        <p14:creationId xmlns:p14="http://schemas.microsoft.com/office/powerpoint/2010/main" val="146463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DAFE-A15E-4453-A74D-71897CCBBE47}"/>
              </a:ext>
            </a:extLst>
          </p:cNvPr>
          <p:cNvSpPr>
            <a:spLocks noGrp="1"/>
          </p:cNvSpPr>
          <p:nvPr>
            <p:ph type="title"/>
          </p:nvPr>
        </p:nvSpPr>
        <p:spPr/>
        <p:txBody>
          <a:bodyPr/>
          <a:lstStyle/>
          <a:p>
            <a:r>
              <a:rPr lang="en-US" dirty="0" err="1"/>
              <a:t>Conclusões</a:t>
            </a:r>
            <a:endParaRPr lang="en-US" dirty="0"/>
          </a:p>
        </p:txBody>
      </p:sp>
      <p:sp>
        <p:nvSpPr>
          <p:cNvPr id="3" name="Content Placeholder 2">
            <a:extLst>
              <a:ext uri="{FF2B5EF4-FFF2-40B4-BE49-F238E27FC236}">
                <a16:creationId xmlns:a16="http://schemas.microsoft.com/office/drawing/2014/main" id="{A21B3E83-0083-4AEE-9251-C74A2E2C23ED}"/>
              </a:ext>
            </a:extLst>
          </p:cNvPr>
          <p:cNvSpPr>
            <a:spLocks noGrp="1"/>
          </p:cNvSpPr>
          <p:nvPr>
            <p:ph idx="1"/>
          </p:nvPr>
        </p:nvSpPr>
        <p:spPr>
          <a:xfrm>
            <a:off x="512064" y="2103035"/>
            <a:ext cx="9948672" cy="3718925"/>
          </a:xfrm>
        </p:spPr>
        <p:txBody>
          <a:bodyPr/>
          <a:lstStyle/>
          <a:p>
            <a:pPr lvl="0"/>
            <a:r>
              <a:rPr lang="pt-BR" dirty="0" err="1"/>
              <a:t>RNNs</a:t>
            </a:r>
            <a:r>
              <a:rPr lang="pt-BR" dirty="0"/>
              <a:t> podem ser usados para treinamento em sequências - </a:t>
            </a:r>
            <a:r>
              <a:rPr lang="pt-BR" dirty="0" err="1"/>
              <a:t>LSTMs</a:t>
            </a:r>
            <a:r>
              <a:rPr lang="pt-BR" dirty="0"/>
              <a:t> fornecem uma variante fácil de treinar.</a:t>
            </a:r>
          </a:p>
          <a:p>
            <a:pPr lvl="0"/>
            <a:r>
              <a:rPr lang="pt-BR" dirty="0"/>
              <a:t>Usamos </a:t>
            </a:r>
            <a:r>
              <a:rPr lang="pt-BR" dirty="0" err="1"/>
              <a:t>LSTMs</a:t>
            </a:r>
            <a:r>
              <a:rPr lang="pt-BR" dirty="0"/>
              <a:t> para aprender e codificar o estilo de sequências de caracteres dos documentos federalistas (“The </a:t>
            </a:r>
            <a:r>
              <a:rPr lang="pt-BR" dirty="0" err="1"/>
              <a:t>Federalist</a:t>
            </a:r>
            <a:r>
              <a:rPr lang="pt-BR" dirty="0"/>
              <a:t> </a:t>
            </a:r>
            <a:r>
              <a:rPr lang="pt-BR" dirty="0" err="1"/>
              <a:t>Papers</a:t>
            </a:r>
            <a:r>
              <a:rPr lang="pt-BR" dirty="0"/>
              <a:t>”)</a:t>
            </a:r>
          </a:p>
          <a:p>
            <a:pPr lvl="0"/>
            <a:r>
              <a:rPr lang="pt-BR" dirty="0"/>
              <a:t>Determinamos o autor de um documento determinando qual autor escreveu mais sequências em um documento disputado de Artigos Federalistas</a:t>
            </a:r>
          </a:p>
        </p:txBody>
      </p:sp>
      <p:sp>
        <p:nvSpPr>
          <p:cNvPr id="4" name="Text Placeholder 3">
            <a:extLst>
              <a:ext uri="{FF2B5EF4-FFF2-40B4-BE49-F238E27FC236}">
                <a16:creationId xmlns:a16="http://schemas.microsoft.com/office/drawing/2014/main" id="{9F4B67EF-2AF8-47F3-97CE-9E60261FBD0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4934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6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a:spLocks noGrp="1"/>
          </p:cNvSpPr>
          <p:nvPr>
            <p:ph type="subTitle" idx="1"/>
          </p:nvPr>
        </p:nvSpPr>
        <p:spPr/>
        <p:txBody>
          <a:bodyPr/>
          <a:lstStyle/>
          <a:p>
            <a:endParaRPr lang="en-US" dirty="0"/>
          </a:p>
        </p:txBody>
      </p:sp>
      <p:sp>
        <p:nvSpPr>
          <p:cNvPr id="5" name="Title 10"/>
          <p:cNvSpPr>
            <a:spLocks noGrp="1"/>
          </p:cNvSpPr>
          <p:nvPr>
            <p:ph type="title"/>
          </p:nvPr>
        </p:nvSpPr>
        <p:spPr/>
        <p:txBody>
          <a:bodyPr/>
          <a:lstStyle/>
          <a:p>
            <a:r>
              <a:rPr lang="en-US" sz="4000" dirty="0"/>
              <a:t>Text Classification</a:t>
            </a:r>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8598-0851-4057-8EC1-C6AA935751A3}"/>
              </a:ext>
            </a:extLst>
          </p:cNvPr>
          <p:cNvSpPr>
            <a:spLocks noGrp="1"/>
          </p:cNvSpPr>
          <p:nvPr>
            <p:ph type="title"/>
          </p:nvPr>
        </p:nvSpPr>
        <p:spPr/>
        <p:txBody>
          <a:bodyPr/>
          <a:lstStyle/>
          <a:p>
            <a:r>
              <a:rPr lang="en-US" dirty="0" err="1"/>
              <a:t>Sumário</a:t>
            </a:r>
            <a:endParaRPr lang="en-US" dirty="0"/>
          </a:p>
        </p:txBody>
      </p:sp>
      <p:sp>
        <p:nvSpPr>
          <p:cNvPr id="3" name="TextBox 2">
            <a:extLst>
              <a:ext uri="{FF2B5EF4-FFF2-40B4-BE49-F238E27FC236}">
                <a16:creationId xmlns:a16="http://schemas.microsoft.com/office/drawing/2014/main" id="{83BA2705-7808-4D67-8AF8-8A0F617CCAFA}"/>
              </a:ext>
            </a:extLst>
          </p:cNvPr>
          <p:cNvSpPr txBox="1"/>
          <p:nvPr/>
        </p:nvSpPr>
        <p:spPr>
          <a:xfrm>
            <a:off x="4103513" y="2381806"/>
            <a:ext cx="6361288" cy="1703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342900" indent="-342900">
              <a:lnSpc>
                <a:spcPct val="150000"/>
              </a:lnSpc>
              <a:buFont typeface="+mj-lt"/>
              <a:buAutoNum type="arabicPeriod"/>
            </a:pPr>
            <a:r>
              <a:rPr lang="en-US" dirty="0">
                <a:solidFill>
                  <a:schemeClr val="bg1"/>
                </a:solidFill>
                <a:latin typeface="Trebuchet MS" panose="020B0603020202020204" pitchFamily="34" charset="0"/>
              </a:rPr>
              <a:t>Redes </a:t>
            </a:r>
            <a:r>
              <a:rPr lang="en-US" dirty="0" err="1">
                <a:solidFill>
                  <a:schemeClr val="bg1"/>
                </a:solidFill>
                <a:latin typeface="Trebuchet MS" panose="020B0603020202020204" pitchFamily="34" charset="0"/>
              </a:rPr>
              <a:t>Neurais</a:t>
            </a:r>
            <a:r>
              <a:rPr lang="en-US" dirty="0">
                <a:solidFill>
                  <a:schemeClr val="bg1"/>
                </a:solidFill>
                <a:latin typeface="Trebuchet MS" panose="020B0603020202020204" pitchFamily="34" charset="0"/>
              </a:rPr>
              <a:t> </a:t>
            </a:r>
            <a:r>
              <a:rPr lang="en-US" dirty="0" err="1">
                <a:solidFill>
                  <a:schemeClr val="bg1"/>
                </a:solidFill>
                <a:latin typeface="Trebuchet MS" panose="020B0603020202020204" pitchFamily="34" charset="0"/>
              </a:rPr>
              <a:t>Recorrentes</a:t>
            </a:r>
            <a:r>
              <a:rPr lang="en-US" dirty="0">
                <a:solidFill>
                  <a:schemeClr val="bg1"/>
                </a:solidFill>
                <a:latin typeface="Trebuchet MS" panose="020B0603020202020204" pitchFamily="34" charset="0"/>
              </a:rPr>
              <a:t> e LSTMs</a:t>
            </a:r>
          </a:p>
          <a:p>
            <a:pPr marL="342900" indent="-342900">
              <a:lnSpc>
                <a:spcPct val="150000"/>
              </a:lnSpc>
              <a:buFont typeface="+mj-lt"/>
              <a:buAutoNum type="arabicPeriod"/>
            </a:pPr>
            <a:r>
              <a:rPr lang="pt-BR" dirty="0">
                <a:solidFill>
                  <a:schemeClr val="bg1"/>
                </a:solidFill>
                <a:latin typeface="Trebuchet MS" panose="020B0603020202020204" pitchFamily="34" charset="0"/>
              </a:rPr>
              <a:t>O Problema de Atribuição de Autoria</a:t>
            </a:r>
          </a:p>
          <a:p>
            <a:pPr marL="342900" indent="-342900">
              <a:lnSpc>
                <a:spcPct val="150000"/>
              </a:lnSpc>
              <a:buFont typeface="+mj-lt"/>
              <a:buAutoNum type="arabicPeriod"/>
            </a:pPr>
            <a:r>
              <a:rPr lang="pt-BR" dirty="0">
                <a:solidFill>
                  <a:schemeClr val="bg1"/>
                </a:solidFill>
                <a:latin typeface="Trebuchet MS" panose="020B0603020202020204" pitchFamily="34" charset="0"/>
              </a:rPr>
              <a:t>The </a:t>
            </a:r>
            <a:r>
              <a:rPr lang="pt-BR" dirty="0" err="1">
                <a:solidFill>
                  <a:schemeClr val="bg1"/>
                </a:solidFill>
                <a:latin typeface="Trebuchet MS" panose="020B0603020202020204" pitchFamily="34" charset="0"/>
              </a:rPr>
              <a:t>Federalist</a:t>
            </a:r>
            <a:r>
              <a:rPr lang="pt-BR" dirty="0">
                <a:solidFill>
                  <a:schemeClr val="bg1"/>
                </a:solidFill>
                <a:latin typeface="Trebuchet MS" panose="020B0603020202020204" pitchFamily="34" charset="0"/>
              </a:rPr>
              <a:t> </a:t>
            </a:r>
            <a:r>
              <a:rPr lang="pt-BR" dirty="0" err="1">
                <a:solidFill>
                  <a:schemeClr val="bg1"/>
                </a:solidFill>
                <a:latin typeface="Trebuchet MS" panose="020B0603020202020204" pitchFamily="34" charset="0"/>
              </a:rPr>
              <a:t>Papers</a:t>
            </a:r>
            <a:r>
              <a:rPr lang="pt-BR" dirty="0">
                <a:solidFill>
                  <a:schemeClr val="bg1"/>
                </a:solidFill>
                <a:latin typeface="Trebuchet MS" panose="020B0603020202020204" pitchFamily="34" charset="0"/>
              </a:rPr>
              <a:t> </a:t>
            </a:r>
            <a:r>
              <a:rPr lang="pt-BR" dirty="0" err="1">
                <a:solidFill>
                  <a:schemeClr val="bg1"/>
                </a:solidFill>
                <a:latin typeface="Trebuchet MS" panose="020B0603020202020204" pitchFamily="34" charset="0"/>
              </a:rPr>
              <a:t>Lab</a:t>
            </a:r>
            <a:r>
              <a:rPr lang="pt-BR" dirty="0">
                <a:solidFill>
                  <a:schemeClr val="bg1"/>
                </a:solidFill>
                <a:latin typeface="Trebuchet MS" panose="020B0603020202020204" pitchFamily="34" charset="0"/>
              </a:rPr>
              <a:t> - Suposições e Arquitetura da Rede</a:t>
            </a:r>
            <a:endParaRPr lang="en-US" dirty="0">
              <a:solidFill>
                <a:schemeClr val="bg1"/>
              </a:solidFill>
              <a:latin typeface="Trebuchet MS" panose="020B0603020202020204" pitchFamily="34" charset="0"/>
            </a:endParaRPr>
          </a:p>
        </p:txBody>
      </p:sp>
      <p:sp>
        <p:nvSpPr>
          <p:cNvPr id="5" name="CaixaDeTexto 4">
            <a:extLst>
              <a:ext uri="{FF2B5EF4-FFF2-40B4-BE49-F238E27FC236}">
                <a16:creationId xmlns:a16="http://schemas.microsoft.com/office/drawing/2014/main" id="{5D4FBA86-D169-4EF3-8E25-9A31A3194D99}"/>
              </a:ext>
            </a:extLst>
          </p:cNvPr>
          <p:cNvSpPr txBox="1"/>
          <p:nvPr/>
        </p:nvSpPr>
        <p:spPr>
          <a:xfrm>
            <a:off x="3753293" y="5544925"/>
            <a:ext cx="6124353" cy="4616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pt-BR" sz="1200" dirty="0">
                <a:solidFill>
                  <a:schemeClr val="accent6">
                    <a:lumMod val="75000"/>
                  </a:schemeClr>
                </a:solidFill>
              </a:rPr>
              <a:t>https://github.com/</a:t>
            </a:r>
            <a:r>
              <a:rPr lang="pt-BR" sz="1200" dirty="0" err="1">
                <a:solidFill>
                  <a:schemeClr val="accent6">
                    <a:lumMod val="75000"/>
                  </a:schemeClr>
                </a:solidFill>
              </a:rPr>
              <a:t>crismunoz</a:t>
            </a:r>
            <a:r>
              <a:rPr lang="pt-BR" sz="1200" dirty="0">
                <a:solidFill>
                  <a:schemeClr val="accent6">
                    <a:lumMod val="75000"/>
                  </a:schemeClr>
                </a:solidFill>
              </a:rPr>
              <a:t>/</a:t>
            </a:r>
            <a:r>
              <a:rPr lang="pt-BR" sz="1200" dirty="0" err="1">
                <a:solidFill>
                  <a:schemeClr val="accent6">
                    <a:lumMod val="75000"/>
                  </a:schemeClr>
                </a:solidFill>
              </a:rPr>
              <a:t>NLP_Course</a:t>
            </a:r>
            <a:r>
              <a:rPr lang="pt-BR" sz="1200" dirty="0">
                <a:solidFill>
                  <a:schemeClr val="accent6">
                    <a:lumMod val="75000"/>
                  </a:schemeClr>
                </a:solidFill>
              </a:rPr>
              <a:t>/</a:t>
            </a:r>
            <a:r>
              <a:rPr lang="pt-BR" sz="1200" dirty="0" err="1">
                <a:solidFill>
                  <a:schemeClr val="accent6">
                    <a:lumMod val="75000"/>
                  </a:schemeClr>
                </a:solidFill>
              </a:rPr>
              <a:t>tree</a:t>
            </a:r>
            <a:r>
              <a:rPr lang="pt-BR" sz="1200" dirty="0">
                <a:solidFill>
                  <a:schemeClr val="accent6">
                    <a:lumMod val="75000"/>
                  </a:schemeClr>
                </a:solidFill>
              </a:rPr>
              <a:t>/master/3.%20Fundamentals%20of%20Deep%20Learning%20for%20Natural%20Language%20Processing%20(</a:t>
            </a:r>
            <a:r>
              <a:rPr lang="pt-BR" sz="1200" dirty="0" err="1">
                <a:solidFill>
                  <a:schemeClr val="accent6">
                    <a:lumMod val="75000"/>
                  </a:schemeClr>
                </a:solidFill>
              </a:rPr>
              <a:t>Portuguese</a:t>
            </a:r>
            <a:r>
              <a:rPr lang="pt-BR" sz="1200" dirty="0">
                <a:solidFill>
                  <a:schemeClr val="accent6">
                    <a:lumMod val="75000"/>
                  </a:schemeClr>
                </a:solidFill>
              </a:rPr>
              <a:t>)</a:t>
            </a:r>
          </a:p>
        </p:txBody>
      </p:sp>
    </p:spTree>
    <p:extLst>
      <p:ext uri="{BB962C8B-B14F-4D97-AF65-F5344CB8AC3E}">
        <p14:creationId xmlns:p14="http://schemas.microsoft.com/office/powerpoint/2010/main" val="35762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 y="0"/>
            <a:ext cx="9464040" cy="1193007"/>
          </a:xfrm>
        </p:spPr>
        <p:txBody>
          <a:bodyPr/>
          <a:lstStyle/>
          <a:p>
            <a:pPr algn="ctr"/>
            <a:r>
              <a:rPr lang="pt-BR" b="1" dirty="0" err="1"/>
              <a:t>Neuronio</a:t>
            </a:r>
            <a:r>
              <a:rPr lang="pt-BR" b="1" dirty="0"/>
              <a:t> recorrente</a:t>
            </a:r>
          </a:p>
        </p:txBody>
      </p:sp>
      <p:grpSp>
        <p:nvGrpSpPr>
          <p:cNvPr id="4" name="Agrupar 3">
            <a:extLst>
              <a:ext uri="{FF2B5EF4-FFF2-40B4-BE49-F238E27FC236}">
                <a16:creationId xmlns:a16="http://schemas.microsoft.com/office/drawing/2014/main" id="{9B00CFDD-2312-4B7B-A7EB-C92C72265240}"/>
              </a:ext>
            </a:extLst>
          </p:cNvPr>
          <p:cNvGrpSpPr/>
          <p:nvPr/>
        </p:nvGrpSpPr>
        <p:grpSpPr>
          <a:xfrm>
            <a:off x="2950514" y="1986245"/>
            <a:ext cx="336061" cy="1947773"/>
            <a:chOff x="2950514" y="1986245"/>
            <a:chExt cx="336061" cy="1947773"/>
          </a:xfrm>
        </p:grpSpPr>
        <p:sp>
          <p:nvSpPr>
            <p:cNvPr id="12" name="Oval 11">
              <a:extLst>
                <a:ext uri="{FF2B5EF4-FFF2-40B4-BE49-F238E27FC236}">
                  <a16:creationId xmlns:a16="http://schemas.microsoft.com/office/drawing/2014/main" id="{0FEE55DE-72DB-4CE1-8E36-F7F9EBD6D5F6}"/>
                </a:ext>
              </a:extLst>
            </p:cNvPr>
            <p:cNvSpPr/>
            <p:nvPr/>
          </p:nvSpPr>
          <p:spPr>
            <a:xfrm>
              <a:off x="2950514" y="2824234"/>
              <a:ext cx="336061" cy="35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Arrow Connector 13">
              <a:extLst>
                <a:ext uri="{FF2B5EF4-FFF2-40B4-BE49-F238E27FC236}">
                  <a16:creationId xmlns:a16="http://schemas.microsoft.com/office/drawing/2014/main" id="{253F5E3E-A68F-457E-A7A0-44913ED7DD3C}"/>
                </a:ext>
              </a:extLst>
            </p:cNvPr>
            <p:cNvCxnSpPr>
              <a:endCxn id="12" idx="4"/>
            </p:cNvCxnSpPr>
            <p:nvPr/>
          </p:nvCxnSpPr>
          <p:spPr>
            <a:xfrm flipV="1">
              <a:off x="3118544" y="3175926"/>
              <a:ext cx="1" cy="406400"/>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194EFEB-B306-432F-A352-340474EE59D2}"/>
                </a:ext>
              </a:extLst>
            </p:cNvPr>
            <p:cNvCxnSpPr>
              <a:cxnSpLocks/>
              <a:stCxn id="12" idx="0"/>
            </p:cNvCxnSpPr>
            <p:nvPr/>
          </p:nvCxnSpPr>
          <p:spPr>
            <a:xfrm flipV="1">
              <a:off x="3118545" y="2358190"/>
              <a:ext cx="0" cy="466044"/>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00B4949-C37C-46D9-8DA2-0800AEC7C267}"/>
                </a:ext>
              </a:extLst>
            </p:cNvPr>
            <p:cNvSpPr txBox="1"/>
            <p:nvPr/>
          </p:nvSpPr>
          <p:spPr>
            <a:xfrm>
              <a:off x="2967711" y="3564686"/>
              <a:ext cx="300082" cy="369332"/>
            </a:xfrm>
            <a:prstGeom prst="rect">
              <a:avLst/>
            </a:prstGeom>
            <a:noFill/>
          </p:spPr>
          <p:txBody>
            <a:bodyPr wrap="none" rtlCol="0">
              <a:spAutoFit/>
            </a:bodyPr>
            <a:lstStyle/>
            <a:p>
              <a:r>
                <a:rPr lang="en-US" sz="1800" dirty="0">
                  <a:solidFill>
                    <a:schemeClr val="bg1"/>
                  </a:solidFill>
                </a:rPr>
                <a:t>x</a:t>
              </a:r>
            </a:p>
          </p:txBody>
        </p:sp>
        <p:sp>
          <p:nvSpPr>
            <p:cNvPr id="43" name="TextBox 42">
              <a:extLst>
                <a:ext uri="{FF2B5EF4-FFF2-40B4-BE49-F238E27FC236}">
                  <a16:creationId xmlns:a16="http://schemas.microsoft.com/office/drawing/2014/main" id="{E7BCD822-C230-4E2D-965F-96840CD67424}"/>
                </a:ext>
              </a:extLst>
            </p:cNvPr>
            <p:cNvSpPr txBox="1"/>
            <p:nvPr/>
          </p:nvSpPr>
          <p:spPr>
            <a:xfrm>
              <a:off x="2981683" y="1986245"/>
              <a:ext cx="300082" cy="369332"/>
            </a:xfrm>
            <a:prstGeom prst="rect">
              <a:avLst/>
            </a:prstGeom>
            <a:noFill/>
          </p:spPr>
          <p:txBody>
            <a:bodyPr wrap="none" rtlCol="0">
              <a:spAutoFit/>
            </a:bodyPr>
            <a:lstStyle/>
            <a:p>
              <a:r>
                <a:rPr lang="en-US" sz="1800" dirty="0">
                  <a:solidFill>
                    <a:schemeClr val="bg1"/>
                  </a:solidFill>
                </a:rPr>
                <a:t>y</a:t>
              </a:r>
            </a:p>
          </p:txBody>
        </p:sp>
      </p:grpSp>
      <p:grpSp>
        <p:nvGrpSpPr>
          <p:cNvPr id="3" name="Agrupar 2">
            <a:extLst>
              <a:ext uri="{FF2B5EF4-FFF2-40B4-BE49-F238E27FC236}">
                <a16:creationId xmlns:a16="http://schemas.microsoft.com/office/drawing/2014/main" id="{B7A43319-B72E-40BE-B7D5-65B0DCD753F8}"/>
              </a:ext>
            </a:extLst>
          </p:cNvPr>
          <p:cNvGrpSpPr/>
          <p:nvPr/>
        </p:nvGrpSpPr>
        <p:grpSpPr>
          <a:xfrm>
            <a:off x="3231010" y="1960224"/>
            <a:ext cx="4883272" cy="2806459"/>
            <a:chOff x="3231010" y="1960224"/>
            <a:chExt cx="4883272" cy="2806459"/>
          </a:xfrm>
        </p:grpSpPr>
        <p:cxnSp>
          <p:nvCxnSpPr>
            <p:cNvPr id="23" name="Connector: Curved 22">
              <a:extLst>
                <a:ext uri="{FF2B5EF4-FFF2-40B4-BE49-F238E27FC236}">
                  <a16:creationId xmlns:a16="http://schemas.microsoft.com/office/drawing/2014/main" id="{439DDD4D-19FC-4EE2-8C30-D6B4C5FFA3B4}"/>
                </a:ext>
              </a:extLst>
            </p:cNvPr>
            <p:cNvCxnSpPr>
              <a:cxnSpLocks/>
              <a:stCxn id="12" idx="7"/>
              <a:endCxn id="12" idx="5"/>
            </p:cNvCxnSpPr>
            <p:nvPr/>
          </p:nvCxnSpPr>
          <p:spPr>
            <a:xfrm rot="16200000" flipH="1">
              <a:off x="3113018" y="3000080"/>
              <a:ext cx="248684" cy="12700"/>
            </a:xfrm>
            <a:prstGeom prst="curvedConnector5">
              <a:avLst>
                <a:gd name="adj1" fmla="val -56445"/>
                <a:gd name="adj2" fmla="val 3111260"/>
                <a:gd name="adj3" fmla="val 149994"/>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1E8EDF-FADB-4C45-84EF-FA190D168D9D}"/>
                </a:ext>
              </a:extLst>
            </p:cNvPr>
            <p:cNvCxnSpPr>
              <a:cxnSpLocks/>
            </p:cNvCxnSpPr>
            <p:nvPr/>
          </p:nvCxnSpPr>
          <p:spPr>
            <a:xfrm>
              <a:off x="3856482" y="2985478"/>
              <a:ext cx="426759" cy="0"/>
            </a:xfrm>
            <a:prstGeom prst="straightConnector1">
              <a:avLst/>
            </a:prstGeom>
            <a:ln w="31750">
              <a:tailEnd type="triangle"/>
            </a:ln>
          </p:spPr>
          <p:style>
            <a:lnRef idx="1">
              <a:schemeClr val="accent5"/>
            </a:lnRef>
            <a:fillRef idx="0">
              <a:schemeClr val="accent5"/>
            </a:fillRef>
            <a:effectRef idx="0">
              <a:schemeClr val="accent5"/>
            </a:effectRef>
            <a:fontRef idx="minor">
              <a:schemeClr val="tx1"/>
            </a:fontRef>
          </p:style>
        </p:cxnSp>
        <p:sp>
          <p:nvSpPr>
            <p:cNvPr id="35" name="Oval 34">
              <a:extLst>
                <a:ext uri="{FF2B5EF4-FFF2-40B4-BE49-F238E27FC236}">
                  <a16:creationId xmlns:a16="http://schemas.microsoft.com/office/drawing/2014/main" id="{245E0D75-3E06-4E34-9E47-958F78C33938}"/>
                </a:ext>
              </a:extLst>
            </p:cNvPr>
            <p:cNvSpPr/>
            <p:nvPr/>
          </p:nvSpPr>
          <p:spPr>
            <a:xfrm>
              <a:off x="4596886" y="2824234"/>
              <a:ext cx="336061" cy="35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bg1"/>
                </a:solidFill>
              </a:endParaRPr>
            </a:p>
          </p:txBody>
        </p:sp>
        <p:cxnSp>
          <p:nvCxnSpPr>
            <p:cNvPr id="36" name="Straight Arrow Connector 35">
              <a:extLst>
                <a:ext uri="{FF2B5EF4-FFF2-40B4-BE49-F238E27FC236}">
                  <a16:creationId xmlns:a16="http://schemas.microsoft.com/office/drawing/2014/main" id="{B2DA737B-EFAA-42B9-98C0-92735C1AEBEE}"/>
                </a:ext>
              </a:extLst>
            </p:cNvPr>
            <p:cNvCxnSpPr>
              <a:endCxn id="35" idx="4"/>
            </p:cNvCxnSpPr>
            <p:nvPr/>
          </p:nvCxnSpPr>
          <p:spPr>
            <a:xfrm flipV="1">
              <a:off x="4764916" y="3175926"/>
              <a:ext cx="1" cy="406400"/>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1183DCA-70EC-4189-90D0-29294E91A719}"/>
                </a:ext>
              </a:extLst>
            </p:cNvPr>
            <p:cNvCxnSpPr>
              <a:cxnSpLocks/>
              <a:stCxn id="35" idx="0"/>
            </p:cNvCxnSpPr>
            <p:nvPr/>
          </p:nvCxnSpPr>
          <p:spPr>
            <a:xfrm flipV="1">
              <a:off x="4764917" y="2358190"/>
              <a:ext cx="0" cy="466044"/>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5A6C5878-22BE-4394-B0A6-807A615A03A9}"/>
                </a:ext>
              </a:extLst>
            </p:cNvPr>
            <p:cNvCxnSpPr>
              <a:cxnSpLocks/>
              <a:stCxn id="35" idx="7"/>
              <a:endCxn id="45" idx="3"/>
            </p:cNvCxnSpPr>
            <p:nvPr/>
          </p:nvCxnSpPr>
          <p:spPr>
            <a:xfrm rot="16200000" flipH="1">
              <a:off x="5096909" y="2662560"/>
              <a:ext cx="243635" cy="669991"/>
            </a:xfrm>
            <a:prstGeom prst="curvedConnector5">
              <a:avLst>
                <a:gd name="adj1" fmla="val -93829"/>
                <a:gd name="adj2" fmla="val 50000"/>
                <a:gd name="adj3" fmla="val 193829"/>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41421A3-CFF8-471A-AF89-38E9C5ADD73C}"/>
                </a:ext>
              </a:extLst>
            </p:cNvPr>
            <p:cNvSpPr txBox="1"/>
            <p:nvPr/>
          </p:nvSpPr>
          <p:spPr>
            <a:xfrm>
              <a:off x="4596886" y="3564686"/>
              <a:ext cx="479618" cy="369332"/>
            </a:xfrm>
            <a:prstGeom prst="rect">
              <a:avLst/>
            </a:prstGeom>
            <a:noFill/>
          </p:spPr>
          <p:txBody>
            <a:bodyPr wrap="none" rtlCol="0">
              <a:spAutoFit/>
            </a:bodyPr>
            <a:lstStyle/>
            <a:p>
              <a:pPr algn="r"/>
              <a:r>
                <a:rPr lang="en-US" sz="1800" dirty="0">
                  <a:solidFill>
                    <a:schemeClr val="bg1"/>
                  </a:solidFill>
                </a:rPr>
                <a:t>x</a:t>
              </a:r>
              <a:r>
                <a:rPr lang="en-US" baseline="-25000" dirty="0">
                  <a:solidFill>
                    <a:schemeClr val="bg1"/>
                  </a:solidFill>
                </a:rPr>
                <a:t>t-1</a:t>
              </a:r>
              <a:endParaRPr lang="en-US" dirty="0">
                <a:solidFill>
                  <a:schemeClr val="bg1"/>
                </a:solidFill>
              </a:endParaRPr>
            </a:p>
          </p:txBody>
        </p:sp>
        <p:sp>
          <p:nvSpPr>
            <p:cNvPr id="44" name="TextBox 43">
              <a:extLst>
                <a:ext uri="{FF2B5EF4-FFF2-40B4-BE49-F238E27FC236}">
                  <a16:creationId xmlns:a16="http://schemas.microsoft.com/office/drawing/2014/main" id="{E6D475C6-0140-4327-867A-B943F305C45F}"/>
                </a:ext>
              </a:extLst>
            </p:cNvPr>
            <p:cNvSpPr txBox="1"/>
            <p:nvPr/>
          </p:nvSpPr>
          <p:spPr>
            <a:xfrm>
              <a:off x="4596886" y="1974826"/>
              <a:ext cx="479618" cy="369332"/>
            </a:xfrm>
            <a:prstGeom prst="rect">
              <a:avLst/>
            </a:prstGeom>
            <a:noFill/>
          </p:spPr>
          <p:txBody>
            <a:bodyPr wrap="none" rtlCol="0">
              <a:spAutoFit/>
            </a:bodyPr>
            <a:lstStyle/>
            <a:p>
              <a:pPr algn="r"/>
              <a:r>
                <a:rPr lang="en-US" sz="1800" dirty="0">
                  <a:solidFill>
                    <a:schemeClr val="bg1"/>
                  </a:solidFill>
                </a:rPr>
                <a:t>y</a:t>
              </a:r>
              <a:r>
                <a:rPr lang="en-US" baseline="-25000" dirty="0">
                  <a:solidFill>
                    <a:schemeClr val="bg1"/>
                  </a:solidFill>
                </a:rPr>
                <a:t>t-1</a:t>
              </a:r>
              <a:endParaRPr lang="en-US" dirty="0">
                <a:solidFill>
                  <a:schemeClr val="bg1"/>
                </a:solidFill>
              </a:endParaRPr>
            </a:p>
          </p:txBody>
        </p:sp>
        <p:sp>
          <p:nvSpPr>
            <p:cNvPr id="45" name="Oval 44">
              <a:extLst>
                <a:ext uri="{FF2B5EF4-FFF2-40B4-BE49-F238E27FC236}">
                  <a16:creationId xmlns:a16="http://schemas.microsoft.com/office/drawing/2014/main" id="{58270941-6658-416F-ADEF-3241943EC085}"/>
                </a:ext>
              </a:extLst>
            </p:cNvPr>
            <p:cNvSpPr/>
            <p:nvPr/>
          </p:nvSpPr>
          <p:spPr>
            <a:xfrm>
              <a:off x="5504508" y="2819185"/>
              <a:ext cx="336061" cy="35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bg1"/>
                </a:solidFill>
              </a:endParaRPr>
            </a:p>
          </p:txBody>
        </p:sp>
        <p:cxnSp>
          <p:nvCxnSpPr>
            <p:cNvPr id="46" name="Straight Arrow Connector 45">
              <a:extLst>
                <a:ext uri="{FF2B5EF4-FFF2-40B4-BE49-F238E27FC236}">
                  <a16:creationId xmlns:a16="http://schemas.microsoft.com/office/drawing/2014/main" id="{C71CE46A-EC44-46B9-8B74-5AEA4CC39870}"/>
                </a:ext>
              </a:extLst>
            </p:cNvPr>
            <p:cNvCxnSpPr>
              <a:endCxn id="45" idx="4"/>
            </p:cNvCxnSpPr>
            <p:nvPr/>
          </p:nvCxnSpPr>
          <p:spPr>
            <a:xfrm flipV="1">
              <a:off x="5672538" y="3170877"/>
              <a:ext cx="1" cy="406400"/>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E29BFE3-7157-4FF0-BD29-69E78A2632D3}"/>
                </a:ext>
              </a:extLst>
            </p:cNvPr>
            <p:cNvCxnSpPr>
              <a:cxnSpLocks/>
              <a:stCxn id="45" idx="0"/>
            </p:cNvCxnSpPr>
            <p:nvPr/>
          </p:nvCxnSpPr>
          <p:spPr>
            <a:xfrm flipV="1">
              <a:off x="5672539" y="2353141"/>
              <a:ext cx="0" cy="466044"/>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D5076C45-3D7C-45CF-ACE3-B638EE0C424E}"/>
                </a:ext>
              </a:extLst>
            </p:cNvPr>
            <p:cNvCxnSpPr>
              <a:cxnSpLocks/>
              <a:stCxn id="45" idx="7"/>
              <a:endCxn id="52" idx="3"/>
            </p:cNvCxnSpPr>
            <p:nvPr/>
          </p:nvCxnSpPr>
          <p:spPr>
            <a:xfrm rot="16200000" flipH="1">
              <a:off x="6003078" y="2658964"/>
              <a:ext cx="239131" cy="662581"/>
            </a:xfrm>
            <a:prstGeom prst="curvedConnector5">
              <a:avLst>
                <a:gd name="adj1" fmla="val -95596"/>
                <a:gd name="adj2" fmla="val 50000"/>
                <a:gd name="adj3" fmla="val 195596"/>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B1A4326-8AC1-49C6-808B-D0705D47D293}"/>
                </a:ext>
              </a:extLst>
            </p:cNvPr>
            <p:cNvSpPr txBox="1"/>
            <p:nvPr/>
          </p:nvSpPr>
          <p:spPr>
            <a:xfrm>
              <a:off x="5504508" y="3559637"/>
              <a:ext cx="343364" cy="369332"/>
            </a:xfrm>
            <a:prstGeom prst="rect">
              <a:avLst/>
            </a:prstGeom>
            <a:noFill/>
          </p:spPr>
          <p:txBody>
            <a:bodyPr wrap="none" rtlCol="0">
              <a:spAutoFit/>
            </a:bodyPr>
            <a:lstStyle/>
            <a:p>
              <a:pPr algn="r"/>
              <a:r>
                <a:rPr lang="en-US" sz="1800" dirty="0" err="1">
                  <a:solidFill>
                    <a:schemeClr val="bg1"/>
                  </a:solidFill>
                </a:rPr>
                <a:t>x</a:t>
              </a:r>
              <a:r>
                <a:rPr lang="en-US" baseline="-25000" dirty="0" err="1">
                  <a:solidFill>
                    <a:schemeClr val="bg1"/>
                  </a:solidFill>
                </a:rPr>
                <a:t>t</a:t>
              </a:r>
              <a:endParaRPr lang="en-US" dirty="0">
                <a:solidFill>
                  <a:schemeClr val="bg1"/>
                </a:solidFill>
              </a:endParaRPr>
            </a:p>
          </p:txBody>
        </p:sp>
        <p:sp>
          <p:nvSpPr>
            <p:cNvPr id="50" name="TextBox 49">
              <a:extLst>
                <a:ext uri="{FF2B5EF4-FFF2-40B4-BE49-F238E27FC236}">
                  <a16:creationId xmlns:a16="http://schemas.microsoft.com/office/drawing/2014/main" id="{C463AC8B-DCAE-41E8-B54C-C722BC588906}"/>
                </a:ext>
              </a:extLst>
            </p:cNvPr>
            <p:cNvSpPr txBox="1"/>
            <p:nvPr/>
          </p:nvSpPr>
          <p:spPr>
            <a:xfrm>
              <a:off x="5504508" y="1969777"/>
              <a:ext cx="343364" cy="369332"/>
            </a:xfrm>
            <a:prstGeom prst="rect">
              <a:avLst/>
            </a:prstGeom>
            <a:noFill/>
          </p:spPr>
          <p:txBody>
            <a:bodyPr wrap="none" rtlCol="0">
              <a:spAutoFit/>
            </a:bodyPr>
            <a:lstStyle/>
            <a:p>
              <a:pPr algn="r"/>
              <a:r>
                <a:rPr lang="en-US" sz="1800" dirty="0" err="1">
                  <a:solidFill>
                    <a:schemeClr val="bg1"/>
                  </a:solidFill>
                </a:rPr>
                <a:t>y</a:t>
              </a:r>
              <a:r>
                <a:rPr lang="en-US" baseline="-25000" dirty="0" err="1">
                  <a:solidFill>
                    <a:schemeClr val="bg1"/>
                  </a:solidFill>
                </a:rPr>
                <a:t>t</a:t>
              </a:r>
              <a:endParaRPr lang="en-US" dirty="0">
                <a:solidFill>
                  <a:schemeClr val="bg1"/>
                </a:solidFill>
              </a:endParaRPr>
            </a:p>
          </p:txBody>
        </p:sp>
        <p:sp>
          <p:nvSpPr>
            <p:cNvPr id="52" name="Oval 51">
              <a:extLst>
                <a:ext uri="{FF2B5EF4-FFF2-40B4-BE49-F238E27FC236}">
                  <a16:creationId xmlns:a16="http://schemas.microsoft.com/office/drawing/2014/main" id="{11A7C583-B03A-4488-B021-8866ACB1D7E2}"/>
                </a:ext>
              </a:extLst>
            </p:cNvPr>
            <p:cNvSpPr/>
            <p:nvPr/>
          </p:nvSpPr>
          <p:spPr>
            <a:xfrm>
              <a:off x="6404720" y="2809632"/>
              <a:ext cx="336061" cy="35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bg1"/>
                </a:solidFill>
              </a:endParaRPr>
            </a:p>
          </p:txBody>
        </p:sp>
        <p:cxnSp>
          <p:nvCxnSpPr>
            <p:cNvPr id="53" name="Straight Arrow Connector 52">
              <a:extLst>
                <a:ext uri="{FF2B5EF4-FFF2-40B4-BE49-F238E27FC236}">
                  <a16:creationId xmlns:a16="http://schemas.microsoft.com/office/drawing/2014/main" id="{2E40D9E3-D568-4659-AF59-51A276EC33D8}"/>
                </a:ext>
              </a:extLst>
            </p:cNvPr>
            <p:cNvCxnSpPr>
              <a:endCxn id="52" idx="4"/>
            </p:cNvCxnSpPr>
            <p:nvPr/>
          </p:nvCxnSpPr>
          <p:spPr>
            <a:xfrm flipV="1">
              <a:off x="6572750" y="3161324"/>
              <a:ext cx="1" cy="406400"/>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868CA06-CF5C-4261-A7D7-8522546ED1E3}"/>
                </a:ext>
              </a:extLst>
            </p:cNvPr>
            <p:cNvCxnSpPr>
              <a:cxnSpLocks/>
              <a:stCxn id="52" idx="0"/>
            </p:cNvCxnSpPr>
            <p:nvPr/>
          </p:nvCxnSpPr>
          <p:spPr>
            <a:xfrm flipV="1">
              <a:off x="6572751" y="2343588"/>
              <a:ext cx="0" cy="466044"/>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D816C090-E462-4C11-8590-3BA8214AB3B3}"/>
                </a:ext>
              </a:extLst>
            </p:cNvPr>
            <p:cNvCxnSpPr>
              <a:cxnSpLocks/>
              <a:stCxn id="52" idx="7"/>
              <a:endCxn id="59" idx="3"/>
            </p:cNvCxnSpPr>
            <p:nvPr/>
          </p:nvCxnSpPr>
          <p:spPr>
            <a:xfrm rot="16200000" flipH="1">
              <a:off x="6900726" y="2651975"/>
              <a:ext cx="258237" cy="676559"/>
            </a:xfrm>
            <a:prstGeom prst="curvedConnector5">
              <a:avLst>
                <a:gd name="adj1" fmla="val -88523"/>
                <a:gd name="adj2" fmla="val 50000"/>
                <a:gd name="adj3" fmla="val 188523"/>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57C7C6F-FC79-4D09-BC12-09E1F64666EC}"/>
                </a:ext>
              </a:extLst>
            </p:cNvPr>
            <p:cNvSpPr txBox="1"/>
            <p:nvPr/>
          </p:nvSpPr>
          <p:spPr>
            <a:xfrm>
              <a:off x="6404720" y="3550084"/>
              <a:ext cx="518091" cy="369332"/>
            </a:xfrm>
            <a:prstGeom prst="rect">
              <a:avLst/>
            </a:prstGeom>
            <a:noFill/>
          </p:spPr>
          <p:txBody>
            <a:bodyPr wrap="none" rtlCol="0">
              <a:spAutoFit/>
            </a:bodyPr>
            <a:lstStyle/>
            <a:p>
              <a:pPr algn="r"/>
              <a:r>
                <a:rPr lang="en-US" sz="1800" dirty="0">
                  <a:solidFill>
                    <a:schemeClr val="bg1"/>
                  </a:solidFill>
                </a:rPr>
                <a:t>x</a:t>
              </a:r>
              <a:r>
                <a:rPr lang="en-US" baseline="-25000" dirty="0">
                  <a:solidFill>
                    <a:schemeClr val="bg1"/>
                  </a:solidFill>
                </a:rPr>
                <a:t>t+1</a:t>
              </a:r>
              <a:endParaRPr lang="en-US" dirty="0">
                <a:solidFill>
                  <a:schemeClr val="bg1"/>
                </a:solidFill>
              </a:endParaRPr>
            </a:p>
          </p:txBody>
        </p:sp>
        <p:sp>
          <p:nvSpPr>
            <p:cNvPr id="57" name="TextBox 56">
              <a:extLst>
                <a:ext uri="{FF2B5EF4-FFF2-40B4-BE49-F238E27FC236}">
                  <a16:creationId xmlns:a16="http://schemas.microsoft.com/office/drawing/2014/main" id="{91378058-3675-4878-B444-50BD5EFB8473}"/>
                </a:ext>
              </a:extLst>
            </p:cNvPr>
            <p:cNvSpPr txBox="1"/>
            <p:nvPr/>
          </p:nvSpPr>
          <p:spPr>
            <a:xfrm>
              <a:off x="6404720" y="1960224"/>
              <a:ext cx="518091" cy="369332"/>
            </a:xfrm>
            <a:prstGeom prst="rect">
              <a:avLst/>
            </a:prstGeom>
            <a:noFill/>
          </p:spPr>
          <p:txBody>
            <a:bodyPr wrap="none" rtlCol="0">
              <a:spAutoFit/>
            </a:bodyPr>
            <a:lstStyle/>
            <a:p>
              <a:pPr algn="r"/>
              <a:r>
                <a:rPr lang="en-US" sz="1800" dirty="0">
                  <a:solidFill>
                    <a:schemeClr val="bg1"/>
                  </a:solidFill>
                </a:rPr>
                <a:t>y</a:t>
              </a:r>
              <a:r>
                <a:rPr lang="en-US" baseline="-25000" dirty="0">
                  <a:solidFill>
                    <a:schemeClr val="bg1"/>
                  </a:solidFill>
                </a:rPr>
                <a:t>t+1</a:t>
              </a:r>
              <a:endParaRPr lang="en-US" dirty="0">
                <a:solidFill>
                  <a:schemeClr val="bg1"/>
                </a:solidFill>
              </a:endParaRPr>
            </a:p>
          </p:txBody>
        </p:sp>
        <p:sp>
          <p:nvSpPr>
            <p:cNvPr id="59" name="Oval 58">
              <a:extLst>
                <a:ext uri="{FF2B5EF4-FFF2-40B4-BE49-F238E27FC236}">
                  <a16:creationId xmlns:a16="http://schemas.microsoft.com/office/drawing/2014/main" id="{3FC0C93E-E8E6-420E-B93F-4F3A2325D9C3}"/>
                </a:ext>
              </a:extLst>
            </p:cNvPr>
            <p:cNvSpPr/>
            <p:nvPr/>
          </p:nvSpPr>
          <p:spPr>
            <a:xfrm>
              <a:off x="7318910" y="2819185"/>
              <a:ext cx="336061" cy="351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chemeClr val="bg1"/>
                </a:solidFill>
              </a:endParaRPr>
            </a:p>
          </p:txBody>
        </p:sp>
        <p:cxnSp>
          <p:nvCxnSpPr>
            <p:cNvPr id="60" name="Straight Arrow Connector 59">
              <a:extLst>
                <a:ext uri="{FF2B5EF4-FFF2-40B4-BE49-F238E27FC236}">
                  <a16:creationId xmlns:a16="http://schemas.microsoft.com/office/drawing/2014/main" id="{30CE7304-8A0C-481C-8985-F197A64ACF8E}"/>
                </a:ext>
              </a:extLst>
            </p:cNvPr>
            <p:cNvCxnSpPr>
              <a:endCxn id="59" idx="4"/>
            </p:cNvCxnSpPr>
            <p:nvPr/>
          </p:nvCxnSpPr>
          <p:spPr>
            <a:xfrm flipV="1">
              <a:off x="7486940" y="3170877"/>
              <a:ext cx="1" cy="406400"/>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584709B-D276-40B5-A82C-C82FFE48E024}"/>
                </a:ext>
              </a:extLst>
            </p:cNvPr>
            <p:cNvCxnSpPr>
              <a:cxnSpLocks/>
              <a:stCxn id="59" idx="0"/>
            </p:cNvCxnSpPr>
            <p:nvPr/>
          </p:nvCxnSpPr>
          <p:spPr>
            <a:xfrm flipV="1">
              <a:off x="7486941" y="2353141"/>
              <a:ext cx="0" cy="466044"/>
            </a:xfrm>
            <a:prstGeom prst="straightConnector1">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1CC12171-9BD1-44C2-8DAE-9770A4BDE5D6}"/>
                </a:ext>
              </a:extLst>
            </p:cNvPr>
            <p:cNvCxnSpPr>
              <a:cxnSpLocks/>
              <a:stCxn id="59" idx="7"/>
            </p:cNvCxnSpPr>
            <p:nvPr/>
          </p:nvCxnSpPr>
          <p:spPr>
            <a:xfrm rot="16200000" flipH="1">
              <a:off x="7674906" y="2801538"/>
              <a:ext cx="370225" cy="508527"/>
            </a:xfrm>
            <a:prstGeom prst="curvedConnector4">
              <a:avLst>
                <a:gd name="adj1" fmla="val -61746"/>
                <a:gd name="adj2" fmla="val 54839"/>
              </a:avLst>
            </a:prstGeom>
            <a:ln w="254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89CA752-23F0-43A2-894F-0B83015541FA}"/>
                </a:ext>
              </a:extLst>
            </p:cNvPr>
            <p:cNvSpPr txBox="1"/>
            <p:nvPr/>
          </p:nvSpPr>
          <p:spPr>
            <a:xfrm>
              <a:off x="7318910" y="3559637"/>
              <a:ext cx="518091" cy="369332"/>
            </a:xfrm>
            <a:prstGeom prst="rect">
              <a:avLst/>
            </a:prstGeom>
            <a:noFill/>
          </p:spPr>
          <p:txBody>
            <a:bodyPr wrap="none" rtlCol="0">
              <a:spAutoFit/>
            </a:bodyPr>
            <a:lstStyle/>
            <a:p>
              <a:pPr algn="r"/>
              <a:r>
                <a:rPr lang="en-US" sz="1800" dirty="0">
                  <a:solidFill>
                    <a:schemeClr val="bg1"/>
                  </a:solidFill>
                </a:rPr>
                <a:t>x</a:t>
              </a:r>
              <a:r>
                <a:rPr lang="en-US" baseline="-25000" dirty="0">
                  <a:solidFill>
                    <a:schemeClr val="bg1"/>
                  </a:solidFill>
                </a:rPr>
                <a:t>t+1</a:t>
              </a:r>
              <a:endParaRPr lang="en-US" dirty="0">
                <a:solidFill>
                  <a:schemeClr val="bg1"/>
                </a:solidFill>
              </a:endParaRPr>
            </a:p>
          </p:txBody>
        </p:sp>
        <p:sp>
          <p:nvSpPr>
            <p:cNvPr id="64" name="TextBox 63">
              <a:extLst>
                <a:ext uri="{FF2B5EF4-FFF2-40B4-BE49-F238E27FC236}">
                  <a16:creationId xmlns:a16="http://schemas.microsoft.com/office/drawing/2014/main" id="{BE9DC19A-587D-4088-B2F9-F85AC203175A}"/>
                </a:ext>
              </a:extLst>
            </p:cNvPr>
            <p:cNvSpPr txBox="1"/>
            <p:nvPr/>
          </p:nvSpPr>
          <p:spPr>
            <a:xfrm>
              <a:off x="7318910" y="1969777"/>
              <a:ext cx="518091" cy="369332"/>
            </a:xfrm>
            <a:prstGeom prst="rect">
              <a:avLst/>
            </a:prstGeom>
            <a:noFill/>
          </p:spPr>
          <p:txBody>
            <a:bodyPr wrap="none" rtlCol="0">
              <a:spAutoFit/>
            </a:bodyPr>
            <a:lstStyle/>
            <a:p>
              <a:pPr algn="r"/>
              <a:r>
                <a:rPr lang="en-US" sz="1800" dirty="0">
                  <a:solidFill>
                    <a:schemeClr val="bg1"/>
                  </a:solidFill>
                </a:rPr>
                <a:t>y</a:t>
              </a:r>
              <a:r>
                <a:rPr lang="en-US" baseline="-25000" dirty="0">
                  <a:solidFill>
                    <a:schemeClr val="bg1"/>
                  </a:solidFill>
                </a:rPr>
                <a:t>t+1</a:t>
              </a:r>
              <a:endParaRPr lang="en-US" dirty="0">
                <a:solidFill>
                  <a:schemeClr val="bg1"/>
                </a:solidFill>
              </a:endParaRPr>
            </a:p>
          </p:txBody>
        </p:sp>
        <p:cxnSp>
          <p:nvCxnSpPr>
            <p:cNvPr id="67" name="Straight Arrow Connector 66">
              <a:extLst>
                <a:ext uri="{FF2B5EF4-FFF2-40B4-BE49-F238E27FC236}">
                  <a16:creationId xmlns:a16="http://schemas.microsoft.com/office/drawing/2014/main" id="{10DCF62F-BE27-42EF-A20E-BC95822B2C08}"/>
                </a:ext>
              </a:extLst>
            </p:cNvPr>
            <p:cNvCxnSpPr>
              <a:cxnSpLocks/>
            </p:cNvCxnSpPr>
            <p:nvPr/>
          </p:nvCxnSpPr>
          <p:spPr>
            <a:xfrm>
              <a:off x="4673539" y="4365099"/>
              <a:ext cx="2932216" cy="0"/>
            </a:xfrm>
            <a:prstGeom prst="straightConnector1">
              <a:avLst/>
            </a:prstGeom>
            <a:ln w="31750">
              <a:solidFill>
                <a:srgbClr val="002060"/>
              </a:solidFill>
              <a:tailEnd type="triangle"/>
            </a:ln>
          </p:spPr>
          <p:style>
            <a:lnRef idx="1">
              <a:schemeClr val="accent5"/>
            </a:lnRef>
            <a:fillRef idx="0">
              <a:schemeClr val="accent5"/>
            </a:fillRef>
            <a:effectRef idx="0">
              <a:schemeClr val="accent5"/>
            </a:effectRef>
            <a:fontRef idx="minor">
              <a:schemeClr val="tx1"/>
            </a:fontRef>
          </p:style>
        </p:cxnSp>
        <p:sp>
          <p:nvSpPr>
            <p:cNvPr id="69" name="TextBox 68">
              <a:extLst>
                <a:ext uri="{FF2B5EF4-FFF2-40B4-BE49-F238E27FC236}">
                  <a16:creationId xmlns:a16="http://schemas.microsoft.com/office/drawing/2014/main" id="{1D3C8074-6BC0-4AD4-A865-44055931FBF3}"/>
                </a:ext>
              </a:extLst>
            </p:cNvPr>
            <p:cNvSpPr txBox="1"/>
            <p:nvPr/>
          </p:nvSpPr>
          <p:spPr>
            <a:xfrm>
              <a:off x="5395693" y="4397351"/>
              <a:ext cx="1903150" cy="369332"/>
            </a:xfrm>
            <a:prstGeom prst="rect">
              <a:avLst/>
            </a:prstGeom>
            <a:noFill/>
          </p:spPr>
          <p:txBody>
            <a:bodyPr wrap="none" rtlCol="0">
              <a:spAutoFit/>
            </a:bodyPr>
            <a:lstStyle/>
            <a:p>
              <a:pPr algn="r"/>
              <a:r>
                <a:rPr lang="en-US" dirty="0">
                  <a:solidFill>
                    <a:schemeClr val="bg1"/>
                  </a:solidFill>
                </a:rPr>
                <a:t>Unrolling in Time</a:t>
              </a:r>
            </a:p>
          </p:txBody>
        </p:sp>
        <p:sp>
          <p:nvSpPr>
            <p:cNvPr id="70" name="TextBox 69">
              <a:extLst>
                <a:ext uri="{FF2B5EF4-FFF2-40B4-BE49-F238E27FC236}">
                  <a16:creationId xmlns:a16="http://schemas.microsoft.com/office/drawing/2014/main" id="{AA0A2D9B-5578-4A1D-89D7-F30A7AA86478}"/>
                </a:ext>
              </a:extLst>
            </p:cNvPr>
            <p:cNvSpPr txBox="1"/>
            <p:nvPr/>
          </p:nvSpPr>
          <p:spPr>
            <a:xfrm>
              <a:off x="3288736" y="2391944"/>
              <a:ext cx="300082" cy="369332"/>
            </a:xfrm>
            <a:prstGeom prst="rect">
              <a:avLst/>
            </a:prstGeom>
            <a:noFill/>
          </p:spPr>
          <p:txBody>
            <a:bodyPr wrap="none" rtlCol="0">
              <a:spAutoFit/>
            </a:bodyPr>
            <a:lstStyle/>
            <a:p>
              <a:pPr algn="r"/>
              <a:r>
                <a:rPr lang="en-US" sz="1800" dirty="0">
                  <a:solidFill>
                    <a:schemeClr val="bg1"/>
                  </a:solidFill>
                </a:rPr>
                <a:t>s</a:t>
              </a:r>
            </a:p>
          </p:txBody>
        </p:sp>
        <p:sp>
          <p:nvSpPr>
            <p:cNvPr id="72" name="TextBox 71">
              <a:extLst>
                <a:ext uri="{FF2B5EF4-FFF2-40B4-BE49-F238E27FC236}">
                  <a16:creationId xmlns:a16="http://schemas.microsoft.com/office/drawing/2014/main" id="{2971CB6D-A025-4991-8058-5E68CAAB58F8}"/>
                </a:ext>
              </a:extLst>
            </p:cNvPr>
            <p:cNvSpPr txBox="1"/>
            <p:nvPr/>
          </p:nvSpPr>
          <p:spPr>
            <a:xfrm>
              <a:off x="4858313" y="2290079"/>
              <a:ext cx="479618" cy="369332"/>
            </a:xfrm>
            <a:prstGeom prst="rect">
              <a:avLst/>
            </a:prstGeom>
            <a:noFill/>
          </p:spPr>
          <p:txBody>
            <a:bodyPr wrap="none" rtlCol="0">
              <a:spAutoFit/>
            </a:bodyPr>
            <a:lstStyle/>
            <a:p>
              <a:pPr algn="r"/>
              <a:r>
                <a:rPr lang="en-US" sz="1800" dirty="0">
                  <a:solidFill>
                    <a:schemeClr val="bg1"/>
                  </a:solidFill>
                </a:rPr>
                <a:t>s</a:t>
              </a:r>
              <a:r>
                <a:rPr lang="en-US" baseline="-25000" dirty="0">
                  <a:solidFill>
                    <a:schemeClr val="bg1"/>
                  </a:solidFill>
                </a:rPr>
                <a:t>t-1</a:t>
              </a:r>
              <a:endParaRPr lang="en-US" dirty="0">
                <a:solidFill>
                  <a:schemeClr val="bg1"/>
                </a:solidFill>
              </a:endParaRPr>
            </a:p>
          </p:txBody>
        </p:sp>
        <p:sp>
          <p:nvSpPr>
            <p:cNvPr id="73" name="TextBox 72">
              <a:extLst>
                <a:ext uri="{FF2B5EF4-FFF2-40B4-BE49-F238E27FC236}">
                  <a16:creationId xmlns:a16="http://schemas.microsoft.com/office/drawing/2014/main" id="{9653BE72-7AD8-4415-8C80-F683F05DD4C3}"/>
                </a:ext>
              </a:extLst>
            </p:cNvPr>
            <p:cNvSpPr txBox="1"/>
            <p:nvPr/>
          </p:nvSpPr>
          <p:spPr>
            <a:xfrm>
              <a:off x="5790410" y="2278515"/>
              <a:ext cx="343364" cy="369332"/>
            </a:xfrm>
            <a:prstGeom prst="rect">
              <a:avLst/>
            </a:prstGeom>
            <a:noFill/>
          </p:spPr>
          <p:txBody>
            <a:bodyPr wrap="none" rtlCol="0">
              <a:spAutoFit/>
            </a:bodyPr>
            <a:lstStyle/>
            <a:p>
              <a:pPr algn="r"/>
              <a:r>
                <a:rPr lang="en-US" sz="1800" dirty="0" err="1">
                  <a:solidFill>
                    <a:schemeClr val="bg1"/>
                  </a:solidFill>
                </a:rPr>
                <a:t>s</a:t>
              </a:r>
              <a:r>
                <a:rPr lang="en-US" baseline="-25000" dirty="0" err="1">
                  <a:solidFill>
                    <a:schemeClr val="bg1"/>
                  </a:solidFill>
                </a:rPr>
                <a:t>t</a:t>
              </a:r>
              <a:endParaRPr lang="en-US" dirty="0">
                <a:solidFill>
                  <a:schemeClr val="bg1"/>
                </a:solidFill>
              </a:endParaRPr>
            </a:p>
          </p:txBody>
        </p:sp>
        <p:sp>
          <p:nvSpPr>
            <p:cNvPr id="74" name="TextBox 73">
              <a:extLst>
                <a:ext uri="{FF2B5EF4-FFF2-40B4-BE49-F238E27FC236}">
                  <a16:creationId xmlns:a16="http://schemas.microsoft.com/office/drawing/2014/main" id="{4EDD9317-2941-4BF6-BDC2-D4713B84A73D}"/>
                </a:ext>
              </a:extLst>
            </p:cNvPr>
            <p:cNvSpPr txBox="1"/>
            <p:nvPr/>
          </p:nvSpPr>
          <p:spPr>
            <a:xfrm>
              <a:off x="6686546" y="2281759"/>
              <a:ext cx="518091" cy="369332"/>
            </a:xfrm>
            <a:prstGeom prst="rect">
              <a:avLst/>
            </a:prstGeom>
            <a:noFill/>
          </p:spPr>
          <p:txBody>
            <a:bodyPr wrap="none" rtlCol="0">
              <a:spAutoFit/>
            </a:bodyPr>
            <a:lstStyle/>
            <a:p>
              <a:pPr algn="r"/>
              <a:r>
                <a:rPr lang="en-US" sz="1800" dirty="0">
                  <a:solidFill>
                    <a:schemeClr val="bg1"/>
                  </a:solidFill>
                </a:rPr>
                <a:t>s</a:t>
              </a:r>
              <a:r>
                <a:rPr lang="en-US" baseline="-25000" dirty="0">
                  <a:solidFill>
                    <a:schemeClr val="bg1"/>
                  </a:solidFill>
                </a:rPr>
                <a:t>t+1</a:t>
              </a:r>
              <a:endParaRPr lang="en-US" dirty="0">
                <a:solidFill>
                  <a:schemeClr val="bg1"/>
                </a:solidFill>
              </a:endParaRPr>
            </a:p>
          </p:txBody>
        </p:sp>
        <p:sp>
          <p:nvSpPr>
            <p:cNvPr id="75" name="TextBox 74">
              <a:extLst>
                <a:ext uri="{FF2B5EF4-FFF2-40B4-BE49-F238E27FC236}">
                  <a16:creationId xmlns:a16="http://schemas.microsoft.com/office/drawing/2014/main" id="{6658575C-F382-4259-8B71-EF8F36327E52}"/>
                </a:ext>
              </a:extLst>
            </p:cNvPr>
            <p:cNvSpPr txBox="1"/>
            <p:nvPr/>
          </p:nvSpPr>
          <p:spPr>
            <a:xfrm>
              <a:off x="7562732" y="2275270"/>
              <a:ext cx="518091" cy="369332"/>
            </a:xfrm>
            <a:prstGeom prst="rect">
              <a:avLst/>
            </a:prstGeom>
            <a:noFill/>
          </p:spPr>
          <p:txBody>
            <a:bodyPr wrap="none" rtlCol="0">
              <a:spAutoFit/>
            </a:bodyPr>
            <a:lstStyle/>
            <a:p>
              <a:pPr algn="r"/>
              <a:r>
                <a:rPr lang="en-US" sz="1800" dirty="0">
                  <a:solidFill>
                    <a:schemeClr val="bg1"/>
                  </a:solidFill>
                </a:rPr>
                <a:t>s</a:t>
              </a:r>
              <a:r>
                <a:rPr lang="en-US" baseline="-25000" dirty="0">
                  <a:solidFill>
                    <a:schemeClr val="bg1"/>
                  </a:solidFill>
                </a:rPr>
                <a:t>t+2</a:t>
              </a:r>
              <a:endParaRPr lang="en-US" dirty="0">
                <a:solidFill>
                  <a:schemeClr val="bg1"/>
                </a:solidFill>
              </a:endParaRPr>
            </a:p>
          </p:txBody>
        </p:sp>
      </p:grpSp>
    </p:spTree>
    <p:extLst>
      <p:ext uri="{BB962C8B-B14F-4D97-AF65-F5344CB8AC3E}">
        <p14:creationId xmlns:p14="http://schemas.microsoft.com/office/powerpoint/2010/main" val="4971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 y="0"/>
            <a:ext cx="9464040" cy="1193007"/>
          </a:xfrm>
        </p:spPr>
        <p:txBody>
          <a:bodyPr/>
          <a:lstStyle/>
          <a:p>
            <a:pPr algn="ctr"/>
            <a:r>
              <a:rPr lang="en-US" b="1" dirty="0"/>
              <a:t>Long Short Term (LSTM)</a:t>
            </a:r>
            <a:endParaRPr lang="pt-BR" b="1" dirty="0"/>
          </a:p>
        </p:txBody>
      </p:sp>
      <p:pic>
        <p:nvPicPr>
          <p:cNvPr id="5" name="Picture 4" descr="A close up of a map&#10;&#10;Description generated with very high confidence">
            <a:extLst>
              <a:ext uri="{FF2B5EF4-FFF2-40B4-BE49-F238E27FC236}">
                <a16:creationId xmlns:a16="http://schemas.microsoft.com/office/drawing/2014/main" id="{B837C199-E3B6-4EC1-A744-EF12809A1E1F}"/>
              </a:ext>
            </a:extLst>
          </p:cNvPr>
          <p:cNvPicPr>
            <a:picLocks noChangeAspect="1"/>
          </p:cNvPicPr>
          <p:nvPr/>
        </p:nvPicPr>
        <p:blipFill>
          <a:blip r:embed="rId3"/>
          <a:stretch>
            <a:fillRect/>
          </a:stretch>
        </p:blipFill>
        <p:spPr>
          <a:xfrm>
            <a:off x="105677" y="1445488"/>
            <a:ext cx="6096583" cy="3198701"/>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BEF5E3F7-F8DF-4AD6-8AF4-F19E77E8A795}"/>
              </a:ext>
            </a:extLst>
          </p:cNvPr>
          <p:cNvPicPr>
            <a:picLocks noChangeAspect="1"/>
          </p:cNvPicPr>
          <p:nvPr/>
        </p:nvPicPr>
        <p:blipFill>
          <a:blip r:embed="rId4"/>
          <a:stretch>
            <a:fillRect/>
          </a:stretch>
        </p:blipFill>
        <p:spPr>
          <a:xfrm>
            <a:off x="6202260" y="1863635"/>
            <a:ext cx="4237087" cy="2362405"/>
          </a:xfrm>
          <a:prstGeom prst="rect">
            <a:avLst/>
          </a:prstGeom>
        </p:spPr>
      </p:pic>
    </p:spTree>
    <p:extLst>
      <p:ext uri="{BB962C8B-B14F-4D97-AF65-F5344CB8AC3E}">
        <p14:creationId xmlns:p14="http://schemas.microsoft.com/office/powerpoint/2010/main" val="140698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20B5-9C3B-4CE5-8C89-9315DB999845}"/>
              </a:ext>
            </a:extLst>
          </p:cNvPr>
          <p:cNvSpPr>
            <a:spLocks noGrp="1"/>
          </p:cNvSpPr>
          <p:nvPr>
            <p:ph type="title"/>
          </p:nvPr>
        </p:nvSpPr>
        <p:spPr/>
        <p:txBody>
          <a:bodyPr/>
          <a:lstStyle/>
          <a:p>
            <a:r>
              <a:rPr lang="pt-BR" dirty="0"/>
              <a:t>Atribuição de autoria</a:t>
            </a:r>
          </a:p>
        </p:txBody>
      </p:sp>
      <p:sp>
        <p:nvSpPr>
          <p:cNvPr id="3" name="Content Placeholder 2">
            <a:extLst>
              <a:ext uri="{FF2B5EF4-FFF2-40B4-BE49-F238E27FC236}">
                <a16:creationId xmlns:a16="http://schemas.microsoft.com/office/drawing/2014/main" id="{0D1A4E7D-05E2-47FC-88F5-29FC1A46AD05}"/>
              </a:ext>
            </a:extLst>
          </p:cNvPr>
          <p:cNvSpPr>
            <a:spLocks noGrp="1"/>
          </p:cNvSpPr>
          <p:nvPr>
            <p:ph idx="1"/>
          </p:nvPr>
        </p:nvSpPr>
        <p:spPr/>
        <p:txBody>
          <a:bodyPr/>
          <a:lstStyle/>
          <a:p>
            <a:r>
              <a:rPr lang="pt-BR" dirty="0"/>
              <a:t>Dado um conjunto de documentos e um conjunto de autores, quais autores escreveram quais documentos?</a:t>
            </a:r>
          </a:p>
          <a:p>
            <a:r>
              <a:rPr lang="pt-BR" dirty="0"/>
              <a:t>Precisamos aprender o "estilo" de cada autor: palavras e frases comuns, comprimento da frase, uso de pontuação, etc. Isso é conhecido como a ciência da estilometria.</a:t>
            </a:r>
            <a:endParaRPr lang="en-US" dirty="0"/>
          </a:p>
        </p:txBody>
      </p:sp>
      <p:sp>
        <p:nvSpPr>
          <p:cNvPr id="4" name="Text Placeholder 3">
            <a:extLst>
              <a:ext uri="{FF2B5EF4-FFF2-40B4-BE49-F238E27FC236}">
                <a16:creationId xmlns:a16="http://schemas.microsoft.com/office/drawing/2014/main" id="{EB69F765-10C3-49D0-A280-28D33B39237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8988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4673-A6AE-4DC2-8FA2-6F426373A5E5}"/>
              </a:ext>
            </a:extLst>
          </p:cNvPr>
          <p:cNvSpPr>
            <a:spLocks noGrp="1"/>
          </p:cNvSpPr>
          <p:nvPr>
            <p:ph type="title"/>
          </p:nvPr>
        </p:nvSpPr>
        <p:spPr/>
        <p:txBody>
          <a:bodyPr/>
          <a:lstStyle/>
          <a:p>
            <a:r>
              <a:rPr lang="en-US" dirty="0"/>
              <a:t>The Federalist Papers</a:t>
            </a:r>
          </a:p>
        </p:txBody>
      </p:sp>
      <p:sp>
        <p:nvSpPr>
          <p:cNvPr id="3" name="Content Placeholder 2">
            <a:extLst>
              <a:ext uri="{FF2B5EF4-FFF2-40B4-BE49-F238E27FC236}">
                <a16:creationId xmlns:a16="http://schemas.microsoft.com/office/drawing/2014/main" id="{31C6CA9D-6CCB-49C0-B5FD-F6F116AD5BE1}"/>
              </a:ext>
            </a:extLst>
          </p:cNvPr>
          <p:cNvSpPr>
            <a:spLocks noGrp="1"/>
          </p:cNvSpPr>
          <p:nvPr>
            <p:ph idx="1"/>
          </p:nvPr>
        </p:nvSpPr>
        <p:spPr/>
        <p:txBody>
          <a:bodyPr/>
          <a:lstStyle/>
          <a:p>
            <a:r>
              <a:rPr lang="pt-BR" dirty="0"/>
              <a:t>Conjunto de 85 documentos escritos entre 1787 e 1788 por Alexander Hamilton, James Madison e John Jay sob um pseudônimo e com o objetivo de promover a ratificação da Constituição dos Estados Unidos.</a:t>
            </a:r>
          </a:p>
          <a:p>
            <a:r>
              <a:rPr lang="pt-BR" dirty="0"/>
              <a:t>A autoria de 12 desses artigos é disputada entre Hamilton e Madison</a:t>
            </a:r>
          </a:p>
          <a:p>
            <a:r>
              <a:rPr lang="pt-BR" dirty="0"/>
              <a:t>Tentaremos usar o </a:t>
            </a:r>
            <a:r>
              <a:rPr lang="pt-BR" dirty="0" err="1"/>
              <a:t>Deep</a:t>
            </a:r>
            <a:r>
              <a:rPr lang="pt-BR" dirty="0"/>
              <a:t> Learning para resolver a questão!</a:t>
            </a:r>
            <a:endParaRPr lang="en-US" dirty="0"/>
          </a:p>
        </p:txBody>
      </p:sp>
      <p:sp>
        <p:nvSpPr>
          <p:cNvPr id="4" name="Text Placeholder 3">
            <a:extLst>
              <a:ext uri="{FF2B5EF4-FFF2-40B4-BE49-F238E27FC236}">
                <a16:creationId xmlns:a16="http://schemas.microsoft.com/office/drawing/2014/main" id="{DD5E6692-CB44-4497-8729-0A35C6325AC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2614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DFB9-56EB-4F9F-A960-36AA2BB4BC22}"/>
              </a:ext>
            </a:extLst>
          </p:cNvPr>
          <p:cNvSpPr>
            <a:spLocks noGrp="1"/>
          </p:cNvSpPr>
          <p:nvPr>
            <p:ph type="title"/>
          </p:nvPr>
        </p:nvSpPr>
        <p:spPr/>
        <p:txBody>
          <a:bodyPr/>
          <a:lstStyle/>
          <a:p>
            <a:r>
              <a:rPr lang="en-US" dirty="0" err="1"/>
              <a:t>Suposições</a:t>
            </a:r>
            <a:endParaRPr lang="en-US" dirty="0"/>
          </a:p>
        </p:txBody>
      </p:sp>
      <p:sp>
        <p:nvSpPr>
          <p:cNvPr id="3" name="Content Placeholder 2">
            <a:extLst>
              <a:ext uri="{FF2B5EF4-FFF2-40B4-BE49-F238E27FC236}">
                <a16:creationId xmlns:a16="http://schemas.microsoft.com/office/drawing/2014/main" id="{F90B0291-A0C3-4D5B-B267-EBD62BE925F7}"/>
              </a:ext>
            </a:extLst>
          </p:cNvPr>
          <p:cNvSpPr>
            <a:spLocks noGrp="1"/>
          </p:cNvSpPr>
          <p:nvPr>
            <p:ph idx="1"/>
          </p:nvPr>
        </p:nvSpPr>
        <p:spPr/>
        <p:txBody>
          <a:bodyPr/>
          <a:lstStyle/>
          <a:p>
            <a:r>
              <a:rPr lang="pt-BR" dirty="0"/>
              <a:t>Apenas um único autor por documento - Hamilton ou Madison</a:t>
            </a:r>
          </a:p>
          <a:p>
            <a:r>
              <a:rPr lang="pt-BR" dirty="0"/>
              <a:t>O estilo do autor é consistente em vários documentos</a:t>
            </a:r>
            <a:endParaRPr lang="en-US" dirty="0"/>
          </a:p>
        </p:txBody>
      </p:sp>
      <p:sp>
        <p:nvSpPr>
          <p:cNvPr id="4" name="Text Placeholder 3">
            <a:extLst>
              <a:ext uri="{FF2B5EF4-FFF2-40B4-BE49-F238E27FC236}">
                <a16:creationId xmlns:a16="http://schemas.microsoft.com/office/drawing/2014/main" id="{4BFAE595-9628-4531-96A8-3D71F03CF40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7557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215A-55C3-45B2-8B30-D9E88402C9DD}"/>
              </a:ext>
            </a:extLst>
          </p:cNvPr>
          <p:cNvSpPr>
            <a:spLocks noGrp="1"/>
          </p:cNvSpPr>
          <p:nvPr>
            <p:ph type="title"/>
          </p:nvPr>
        </p:nvSpPr>
        <p:spPr/>
        <p:txBody>
          <a:bodyPr/>
          <a:lstStyle/>
          <a:p>
            <a:r>
              <a:rPr lang="en-US" dirty="0" err="1"/>
              <a:t>Arquitetura</a:t>
            </a:r>
            <a:r>
              <a:rPr lang="en-US" dirty="0"/>
              <a:t> </a:t>
            </a:r>
            <a:r>
              <a:rPr lang="en-US" dirty="0" err="1"/>
              <a:t>dA</a:t>
            </a:r>
            <a:r>
              <a:rPr lang="en-US" dirty="0"/>
              <a:t> rede</a:t>
            </a:r>
          </a:p>
        </p:txBody>
      </p:sp>
      <p:grpSp>
        <p:nvGrpSpPr>
          <p:cNvPr id="49" name="Group 48">
            <a:extLst>
              <a:ext uri="{FF2B5EF4-FFF2-40B4-BE49-F238E27FC236}">
                <a16:creationId xmlns:a16="http://schemas.microsoft.com/office/drawing/2014/main" id="{6D4D19FB-5B54-4E13-A200-A3498D29A96F}"/>
              </a:ext>
            </a:extLst>
          </p:cNvPr>
          <p:cNvGrpSpPr/>
          <p:nvPr/>
        </p:nvGrpSpPr>
        <p:grpSpPr>
          <a:xfrm>
            <a:off x="3697111" y="1522264"/>
            <a:ext cx="3578578" cy="4222586"/>
            <a:chOff x="3651952" y="1744280"/>
            <a:chExt cx="3578578" cy="4222586"/>
          </a:xfrm>
        </p:grpSpPr>
        <p:sp>
          <p:nvSpPr>
            <p:cNvPr id="5" name="Rectangle 4">
              <a:extLst>
                <a:ext uri="{FF2B5EF4-FFF2-40B4-BE49-F238E27FC236}">
                  <a16:creationId xmlns:a16="http://schemas.microsoft.com/office/drawing/2014/main" id="{7BCC66D4-E0DA-4DF2-98BA-40A01FFCA48F}"/>
                </a:ext>
              </a:extLst>
            </p:cNvPr>
            <p:cNvSpPr/>
            <p:nvPr/>
          </p:nvSpPr>
          <p:spPr>
            <a:xfrm>
              <a:off x="3651952" y="3487445"/>
              <a:ext cx="3578578" cy="8240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Style Extractor</a:t>
              </a:r>
            </a:p>
            <a:p>
              <a:pPr algn="ctr"/>
              <a:r>
                <a:rPr lang="en-US" i="1" dirty="0"/>
                <a:t>LSTM</a:t>
              </a:r>
            </a:p>
          </p:txBody>
        </p:sp>
        <p:cxnSp>
          <p:nvCxnSpPr>
            <p:cNvPr id="7" name="Straight Arrow Connector 6">
              <a:extLst>
                <a:ext uri="{FF2B5EF4-FFF2-40B4-BE49-F238E27FC236}">
                  <a16:creationId xmlns:a16="http://schemas.microsoft.com/office/drawing/2014/main" id="{3B2B9402-F6F8-4455-ABD9-7B42237484D9}"/>
                </a:ext>
              </a:extLst>
            </p:cNvPr>
            <p:cNvCxnSpPr>
              <a:cxnSpLocks/>
              <a:stCxn id="5" idx="0"/>
              <a:endCxn id="8" idx="2"/>
            </p:cNvCxnSpPr>
            <p:nvPr/>
          </p:nvCxnSpPr>
          <p:spPr>
            <a:xfrm flipV="1">
              <a:off x="5441241" y="3030146"/>
              <a:ext cx="0" cy="45729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E7AAC18-947A-40EE-B673-C37E560F226F}"/>
                </a:ext>
              </a:extLst>
            </p:cNvPr>
            <p:cNvSpPr/>
            <p:nvPr/>
          </p:nvSpPr>
          <p:spPr>
            <a:xfrm>
              <a:off x="4642552" y="2369040"/>
              <a:ext cx="1597378" cy="6611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Classifier</a:t>
              </a:r>
            </a:p>
            <a:p>
              <a:pPr algn="ctr"/>
              <a:r>
                <a:rPr lang="en-US" i="1" dirty="0"/>
                <a:t>FC</a:t>
              </a:r>
            </a:p>
          </p:txBody>
        </p:sp>
        <p:sp>
          <p:nvSpPr>
            <p:cNvPr id="10" name="TextBox 9">
              <a:extLst>
                <a:ext uri="{FF2B5EF4-FFF2-40B4-BE49-F238E27FC236}">
                  <a16:creationId xmlns:a16="http://schemas.microsoft.com/office/drawing/2014/main" id="{F4896928-9CD1-42AD-9426-E555BD4BB1AA}"/>
                </a:ext>
              </a:extLst>
            </p:cNvPr>
            <p:cNvSpPr txBox="1"/>
            <p:nvPr/>
          </p:nvSpPr>
          <p:spPr>
            <a:xfrm>
              <a:off x="5305777" y="3148757"/>
              <a:ext cx="130386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bg1"/>
                  </a:solidFill>
                  <a:latin typeface="Trebuchet MS" panose="020B0603020202020204" pitchFamily="34" charset="0"/>
                </a:rPr>
                <a:t>Style Vector</a:t>
              </a:r>
            </a:p>
          </p:txBody>
        </p:sp>
        <p:sp>
          <p:nvSpPr>
            <p:cNvPr id="11" name="TextBox 10">
              <a:extLst>
                <a:ext uri="{FF2B5EF4-FFF2-40B4-BE49-F238E27FC236}">
                  <a16:creationId xmlns:a16="http://schemas.microsoft.com/office/drawing/2014/main" id="{3F9760C7-346D-448A-8E50-992D2E5C81F5}"/>
                </a:ext>
              </a:extLst>
            </p:cNvPr>
            <p:cNvSpPr txBox="1"/>
            <p:nvPr/>
          </p:nvSpPr>
          <p:spPr>
            <a:xfrm>
              <a:off x="4666541" y="5680634"/>
              <a:ext cx="1549401"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bg1"/>
                  </a:solidFill>
                  <a:latin typeface="Trebuchet MS" panose="020B0603020202020204" pitchFamily="34" charset="0"/>
                </a:rPr>
                <a:t>Input Sequence</a:t>
              </a:r>
            </a:p>
          </p:txBody>
        </p:sp>
        <p:cxnSp>
          <p:nvCxnSpPr>
            <p:cNvPr id="13" name="Straight Arrow Connector 12">
              <a:extLst>
                <a:ext uri="{FF2B5EF4-FFF2-40B4-BE49-F238E27FC236}">
                  <a16:creationId xmlns:a16="http://schemas.microsoft.com/office/drawing/2014/main" id="{E3B794D6-BCB3-4894-8CDB-A9EC54C077D6}"/>
                </a:ext>
              </a:extLst>
            </p:cNvPr>
            <p:cNvCxnSpPr>
              <a:cxnSpLocks/>
              <a:stCxn id="11" idx="0"/>
              <a:endCxn id="25" idx="2"/>
            </p:cNvCxnSpPr>
            <p:nvPr/>
          </p:nvCxnSpPr>
          <p:spPr>
            <a:xfrm flipH="1" flipV="1">
              <a:off x="5441240" y="5429939"/>
              <a:ext cx="2" cy="250695"/>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4B1F41-DE26-4B94-B66C-3737017EC0EE}"/>
                </a:ext>
              </a:extLst>
            </p:cNvPr>
            <p:cNvCxnSpPr>
              <a:cxnSpLocks/>
              <a:stCxn id="8" idx="0"/>
              <a:endCxn id="17" idx="2"/>
            </p:cNvCxnSpPr>
            <p:nvPr/>
          </p:nvCxnSpPr>
          <p:spPr>
            <a:xfrm flipH="1" flipV="1">
              <a:off x="5441240" y="2030512"/>
              <a:ext cx="1" cy="33852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FC4E666-D345-4236-9B82-ACD2C4EC2AB6}"/>
                </a:ext>
              </a:extLst>
            </p:cNvPr>
            <p:cNvSpPr txBox="1"/>
            <p:nvPr/>
          </p:nvSpPr>
          <p:spPr>
            <a:xfrm>
              <a:off x="4789306" y="1744280"/>
              <a:ext cx="130386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bg1"/>
                  </a:solidFill>
                  <a:latin typeface="Trebuchet MS" panose="020B0603020202020204" pitchFamily="34" charset="0"/>
                </a:rPr>
                <a:t>AH or JM</a:t>
              </a:r>
            </a:p>
          </p:txBody>
        </p:sp>
        <p:sp>
          <p:nvSpPr>
            <p:cNvPr id="25" name="Rectangle 24">
              <a:extLst>
                <a:ext uri="{FF2B5EF4-FFF2-40B4-BE49-F238E27FC236}">
                  <a16:creationId xmlns:a16="http://schemas.microsoft.com/office/drawing/2014/main" id="{D1999C80-8AF4-490E-837E-D11CE8F8DBFA}"/>
                </a:ext>
              </a:extLst>
            </p:cNvPr>
            <p:cNvSpPr/>
            <p:nvPr/>
          </p:nvSpPr>
          <p:spPr>
            <a:xfrm>
              <a:off x="3805761" y="4768833"/>
              <a:ext cx="3270958" cy="6611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Character Embeddings</a:t>
              </a:r>
            </a:p>
            <a:p>
              <a:pPr algn="ctr"/>
              <a:r>
                <a:rPr lang="en-US" i="1" dirty="0"/>
                <a:t>FC</a:t>
              </a:r>
            </a:p>
          </p:txBody>
        </p:sp>
        <p:cxnSp>
          <p:nvCxnSpPr>
            <p:cNvPr id="29" name="Straight Arrow Connector 28">
              <a:extLst>
                <a:ext uri="{FF2B5EF4-FFF2-40B4-BE49-F238E27FC236}">
                  <a16:creationId xmlns:a16="http://schemas.microsoft.com/office/drawing/2014/main" id="{E6B44DB2-6DFB-4421-8BA1-FB13728576BC}"/>
                </a:ext>
              </a:extLst>
            </p:cNvPr>
            <p:cNvCxnSpPr>
              <a:cxnSpLocks/>
              <a:stCxn id="25" idx="0"/>
              <a:endCxn id="5" idx="2"/>
            </p:cNvCxnSpPr>
            <p:nvPr/>
          </p:nvCxnSpPr>
          <p:spPr>
            <a:xfrm flipV="1">
              <a:off x="5441240" y="4311534"/>
              <a:ext cx="1" cy="45729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384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Custom 4">
      <a:dk1>
        <a:srgbClr val="B3B3B3"/>
      </a:dk1>
      <a:lt1>
        <a:srgbClr val="FFFFFF"/>
      </a:lt1>
      <a:dk2>
        <a:srgbClr val="000000"/>
      </a:dk2>
      <a:lt2>
        <a:srgbClr val="76B900"/>
      </a:lt2>
      <a:accent1>
        <a:srgbClr val="008564"/>
      </a:accent1>
      <a:accent2>
        <a:srgbClr val="5D1682"/>
      </a:accent2>
      <a:accent3>
        <a:srgbClr val="0C34BD"/>
      </a:accent3>
      <a:accent4>
        <a:srgbClr val="4A4A4A"/>
      </a:accent4>
      <a:accent5>
        <a:srgbClr val="6E6E6E"/>
      </a:accent5>
      <a:accent6>
        <a:srgbClr val="0071C5"/>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8E22E-2A4B-4FB1-9848-BF16E7DBE74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84198</TotalTime>
  <Words>1254</Words>
  <Application>Microsoft Office PowerPoint</Application>
  <PresentationFormat>Personalizar</PresentationFormat>
  <Paragraphs>89</Paragraphs>
  <Slides>11</Slides>
  <Notes>10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Century Gothic</vt:lpstr>
      <vt:lpstr>Trebuchet MS</vt:lpstr>
      <vt:lpstr>Wingdings</vt:lpstr>
      <vt:lpstr>Title &amp; Bullet</vt:lpstr>
      <vt:lpstr>Apresentação do PowerPoint</vt:lpstr>
      <vt:lpstr>Text Classification</vt:lpstr>
      <vt:lpstr>Sumário</vt:lpstr>
      <vt:lpstr>Neuronio recorrente</vt:lpstr>
      <vt:lpstr>Long Short Term (LSTM)</vt:lpstr>
      <vt:lpstr>Atribuição de autoria</vt:lpstr>
      <vt:lpstr>The Federalist Papers</vt:lpstr>
      <vt:lpstr>Suposições</vt:lpstr>
      <vt:lpstr>Arquitetura dA rede</vt:lpstr>
      <vt:lpstr>Conclusões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Cristian Munoz</cp:lastModifiedBy>
  <cp:revision>3531</cp:revision>
  <dcterms:created xsi:type="dcterms:W3CDTF">2008-01-24T03:11:41Z</dcterms:created>
  <dcterms:modified xsi:type="dcterms:W3CDTF">2020-11-18T17:38:29Z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Ref">
    <vt:lpwstr>https://api.informationprotection.azure.com/api/43083d15-7273-40c1-b7db-39efd9ccc17a</vt:lpwstr>
  </property>
  <property fmtid="{D5CDD505-2E9C-101B-9397-08002B2CF9AE}" pid="6" name="MSIP_Label_6b558183-044c-4105-8d9c-cea02a2a3d86_Owner">
    <vt:lpwstr>lspillman@nvidia.com</vt:lpwstr>
  </property>
  <property fmtid="{D5CDD505-2E9C-101B-9397-08002B2CF9AE}" pid="7" name="MSIP_Label_6b558183-044c-4105-8d9c-cea02a2a3d86_SetDate">
    <vt:lpwstr>2018-05-11T15:28:31.9824217-07:00</vt:lpwstr>
  </property>
  <property fmtid="{D5CDD505-2E9C-101B-9397-08002B2CF9AE}" pid="8" name="MSIP_Label_6b558183-044c-4105-8d9c-cea02a2a3d86_Name">
    <vt:lpwstr>Unrestricted</vt:lpwstr>
  </property>
  <property fmtid="{D5CDD505-2E9C-101B-9397-08002B2CF9AE}" pid="9" name="MSIP_Label_6b558183-044c-4105-8d9c-cea02a2a3d86_Application">
    <vt:lpwstr>Microsoft Azure Information Protection</vt:lpwstr>
  </property>
  <property fmtid="{D5CDD505-2E9C-101B-9397-08002B2CF9AE}" pid="10" name="MSIP_Label_6b558183-044c-4105-8d9c-cea02a2a3d86_Extended_MSFT_Method">
    <vt:lpwstr>Automatic</vt:lpwstr>
  </property>
  <property fmtid="{D5CDD505-2E9C-101B-9397-08002B2CF9AE}" pid="11" name="Sensitivity">
    <vt:lpwstr>Unrestricted</vt:lpwstr>
  </property>
</Properties>
</file>