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320" r:id="rId2"/>
    <p:sldId id="323" r:id="rId3"/>
    <p:sldId id="322" r:id="rId4"/>
    <p:sldId id="328" r:id="rId5"/>
    <p:sldId id="329" r:id="rId6"/>
    <p:sldId id="327" r:id="rId7"/>
    <p:sldId id="332" r:id="rId8"/>
    <p:sldId id="330" r:id="rId9"/>
    <p:sldId id="33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09E9DA-D6B7-42B9-9BF2-EBDCABB7E0EE}">
          <p14:sldIdLst>
            <p14:sldId id="320"/>
            <p14:sldId id="323"/>
            <p14:sldId id="322"/>
            <p14:sldId id="328"/>
            <p14:sldId id="329"/>
            <p14:sldId id="327"/>
            <p14:sldId id="332"/>
            <p14:sldId id="330"/>
            <p14:sldId id="33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3048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orient="horz" pos="2040" userDrawn="1">
          <p15:clr>
            <a:srgbClr val="A4A3A4"/>
          </p15:clr>
        </p15:guide>
        <p15:guide id="6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D1"/>
    <a:srgbClr val="4D7499"/>
    <a:srgbClr val="AA0202"/>
    <a:srgbClr val="D00202"/>
    <a:srgbClr val="FD5151"/>
    <a:srgbClr val="FD6F6F"/>
    <a:srgbClr val="FEA8A8"/>
    <a:srgbClr val="FE7A7A"/>
    <a:srgbClr val="DD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8"/>
      </p:cViewPr>
      <p:guideLst>
        <p:guide orient="horz" pos="2544"/>
        <p:guide pos="2664"/>
        <p:guide orient="horz" pos="3048"/>
        <p:guide pos="3940"/>
        <p:guide orient="horz" pos="204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52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648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956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52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1588923" y="848818"/>
            <a:ext cx="3327798" cy="5160364"/>
          </a:xfrm>
          <a:custGeom>
            <a:avLst/>
            <a:gdLst>
              <a:gd name="connsiteX0" fmla="*/ 884462 w 3683820"/>
              <a:gd name="connsiteY0" fmla="*/ 4212946 h 5712441"/>
              <a:gd name="connsiteX1" fmla="*/ 1436598 w 3683820"/>
              <a:gd name="connsiteY1" fmla="*/ 4731694 h 5712441"/>
              <a:gd name="connsiteX2" fmla="*/ 884462 w 3683820"/>
              <a:gd name="connsiteY2" fmla="*/ 5250442 h 5712441"/>
              <a:gd name="connsiteX3" fmla="*/ 332326 w 3683820"/>
              <a:gd name="connsiteY3" fmla="*/ 4731694 h 5712441"/>
              <a:gd name="connsiteX4" fmla="*/ 884462 w 3683820"/>
              <a:gd name="connsiteY4" fmla="*/ 4212946 h 5712441"/>
              <a:gd name="connsiteX5" fmla="*/ 2714079 w 3683820"/>
              <a:gd name="connsiteY5" fmla="*/ 4205903 h 5712441"/>
              <a:gd name="connsiteX6" fmla="*/ 3507997 w 3683820"/>
              <a:gd name="connsiteY6" fmla="*/ 4959172 h 5712441"/>
              <a:gd name="connsiteX7" fmla="*/ 2714079 w 3683820"/>
              <a:gd name="connsiteY7" fmla="*/ 5712441 h 5712441"/>
              <a:gd name="connsiteX8" fmla="*/ 1920161 w 3683820"/>
              <a:gd name="connsiteY8" fmla="*/ 4959172 h 5712441"/>
              <a:gd name="connsiteX9" fmla="*/ 2714079 w 3683820"/>
              <a:gd name="connsiteY9" fmla="*/ 4205903 h 5712441"/>
              <a:gd name="connsiteX10" fmla="*/ 3351494 w 3683820"/>
              <a:gd name="connsiteY10" fmla="*/ 3195789 h 5712441"/>
              <a:gd name="connsiteX11" fmla="*/ 3683820 w 3683820"/>
              <a:gd name="connsiteY11" fmla="*/ 3518312 h 5712441"/>
              <a:gd name="connsiteX12" fmla="*/ 3351494 w 3683820"/>
              <a:gd name="connsiteY12" fmla="*/ 3840835 h 5712441"/>
              <a:gd name="connsiteX13" fmla="*/ 3019168 w 3683820"/>
              <a:gd name="connsiteY13" fmla="*/ 3518312 h 5712441"/>
              <a:gd name="connsiteX14" fmla="*/ 3351494 w 3683820"/>
              <a:gd name="connsiteY14" fmla="*/ 3195789 h 5712441"/>
              <a:gd name="connsiteX15" fmla="*/ 1792325 w 3683820"/>
              <a:gd name="connsiteY15" fmla="*/ 1644749 h 5712441"/>
              <a:gd name="connsiteX16" fmla="*/ 3059484 w 3683820"/>
              <a:gd name="connsiteY16" fmla="*/ 2856220 h 5712441"/>
              <a:gd name="connsiteX17" fmla="*/ 1792325 w 3683820"/>
              <a:gd name="connsiteY17" fmla="*/ 4067691 h 5712441"/>
              <a:gd name="connsiteX18" fmla="*/ 525166 w 3683820"/>
              <a:gd name="connsiteY18" fmla="*/ 2856220 h 5712441"/>
              <a:gd name="connsiteX19" fmla="*/ 1792325 w 3683820"/>
              <a:gd name="connsiteY19" fmla="*/ 1644749 h 5712441"/>
              <a:gd name="connsiteX20" fmla="*/ 332326 w 3683820"/>
              <a:gd name="connsiteY20" fmla="*/ 1498795 h 5712441"/>
              <a:gd name="connsiteX21" fmla="*/ 664652 w 3683820"/>
              <a:gd name="connsiteY21" fmla="*/ 1821318 h 5712441"/>
              <a:gd name="connsiteX22" fmla="*/ 332326 w 3683820"/>
              <a:gd name="connsiteY22" fmla="*/ 2143841 h 5712441"/>
              <a:gd name="connsiteX23" fmla="*/ 0 w 3683820"/>
              <a:gd name="connsiteY23" fmla="*/ 1821318 h 5712441"/>
              <a:gd name="connsiteX24" fmla="*/ 332326 w 3683820"/>
              <a:gd name="connsiteY24" fmla="*/ 1498795 h 5712441"/>
              <a:gd name="connsiteX25" fmla="*/ 1126244 w 3683820"/>
              <a:gd name="connsiteY25" fmla="*/ 0 h 5712441"/>
              <a:gd name="connsiteX26" fmla="*/ 1920162 w 3683820"/>
              <a:gd name="connsiteY26" fmla="*/ 753269 h 5712441"/>
              <a:gd name="connsiteX27" fmla="*/ 1126244 w 3683820"/>
              <a:gd name="connsiteY27" fmla="*/ 1506538 h 5712441"/>
              <a:gd name="connsiteX28" fmla="*/ 332326 w 3683820"/>
              <a:gd name="connsiteY28" fmla="*/ 753269 h 5712441"/>
              <a:gd name="connsiteX29" fmla="*/ 1126244 w 3683820"/>
              <a:gd name="connsiteY29" fmla="*/ 0 h 571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83820" h="5712441">
                <a:moveTo>
                  <a:pt x="884462" y="4212946"/>
                </a:moveTo>
                <a:cubicBezTo>
                  <a:pt x="1189398" y="4212946"/>
                  <a:pt x="1436598" y="4445197"/>
                  <a:pt x="1436598" y="4731694"/>
                </a:cubicBezTo>
                <a:cubicBezTo>
                  <a:pt x="1436598" y="5018191"/>
                  <a:pt x="1189398" y="5250442"/>
                  <a:pt x="884462" y="5250442"/>
                </a:cubicBezTo>
                <a:cubicBezTo>
                  <a:pt x="579526" y="5250442"/>
                  <a:pt x="332326" y="5018191"/>
                  <a:pt x="332326" y="4731694"/>
                </a:cubicBezTo>
                <a:cubicBezTo>
                  <a:pt x="332326" y="4445197"/>
                  <a:pt x="579526" y="4212946"/>
                  <a:pt x="884462" y="4212946"/>
                </a:cubicBezTo>
                <a:close/>
                <a:moveTo>
                  <a:pt x="2714079" y="4205903"/>
                </a:moveTo>
                <a:cubicBezTo>
                  <a:pt x="3152548" y="4205903"/>
                  <a:pt x="3507997" y="4543153"/>
                  <a:pt x="3507997" y="4959172"/>
                </a:cubicBezTo>
                <a:cubicBezTo>
                  <a:pt x="3507997" y="5375191"/>
                  <a:pt x="3152548" y="5712441"/>
                  <a:pt x="2714079" y="5712441"/>
                </a:cubicBezTo>
                <a:cubicBezTo>
                  <a:pt x="2275610" y="5712441"/>
                  <a:pt x="1920161" y="5375191"/>
                  <a:pt x="1920161" y="4959172"/>
                </a:cubicBezTo>
                <a:cubicBezTo>
                  <a:pt x="1920161" y="4543153"/>
                  <a:pt x="2275610" y="4205903"/>
                  <a:pt x="2714079" y="4205903"/>
                </a:cubicBezTo>
                <a:close/>
                <a:moveTo>
                  <a:pt x="3351494" y="3195789"/>
                </a:moveTo>
                <a:cubicBezTo>
                  <a:pt x="3535033" y="3195789"/>
                  <a:pt x="3683820" y="3340187"/>
                  <a:pt x="3683820" y="3518312"/>
                </a:cubicBezTo>
                <a:cubicBezTo>
                  <a:pt x="3683820" y="3696437"/>
                  <a:pt x="3535033" y="3840835"/>
                  <a:pt x="3351494" y="3840835"/>
                </a:cubicBezTo>
                <a:cubicBezTo>
                  <a:pt x="3167955" y="3840835"/>
                  <a:pt x="3019168" y="3696437"/>
                  <a:pt x="3019168" y="3518312"/>
                </a:cubicBezTo>
                <a:cubicBezTo>
                  <a:pt x="3019168" y="3340187"/>
                  <a:pt x="3167955" y="3195789"/>
                  <a:pt x="3351494" y="3195789"/>
                </a:cubicBezTo>
                <a:close/>
                <a:moveTo>
                  <a:pt x="1792325" y="1644749"/>
                </a:moveTo>
                <a:cubicBezTo>
                  <a:pt x="2492158" y="1644749"/>
                  <a:pt x="3059484" y="2187143"/>
                  <a:pt x="3059484" y="2856220"/>
                </a:cubicBezTo>
                <a:cubicBezTo>
                  <a:pt x="3059484" y="3525297"/>
                  <a:pt x="2492158" y="4067691"/>
                  <a:pt x="1792325" y="4067691"/>
                </a:cubicBezTo>
                <a:cubicBezTo>
                  <a:pt x="1092492" y="4067691"/>
                  <a:pt x="525166" y="3525297"/>
                  <a:pt x="525166" y="2856220"/>
                </a:cubicBezTo>
                <a:cubicBezTo>
                  <a:pt x="525166" y="2187143"/>
                  <a:pt x="1092492" y="1644749"/>
                  <a:pt x="1792325" y="1644749"/>
                </a:cubicBezTo>
                <a:close/>
                <a:moveTo>
                  <a:pt x="332326" y="1498795"/>
                </a:moveTo>
                <a:cubicBezTo>
                  <a:pt x="515865" y="1498795"/>
                  <a:pt x="664652" y="1643193"/>
                  <a:pt x="664652" y="1821318"/>
                </a:cubicBezTo>
                <a:cubicBezTo>
                  <a:pt x="664652" y="1999443"/>
                  <a:pt x="515865" y="2143841"/>
                  <a:pt x="332326" y="2143841"/>
                </a:cubicBezTo>
                <a:cubicBezTo>
                  <a:pt x="148787" y="2143841"/>
                  <a:pt x="0" y="1999443"/>
                  <a:pt x="0" y="1821318"/>
                </a:cubicBezTo>
                <a:cubicBezTo>
                  <a:pt x="0" y="1643193"/>
                  <a:pt x="148787" y="1498795"/>
                  <a:pt x="332326" y="1498795"/>
                </a:cubicBezTo>
                <a:close/>
                <a:moveTo>
                  <a:pt x="1126244" y="0"/>
                </a:moveTo>
                <a:cubicBezTo>
                  <a:pt x="1564713" y="0"/>
                  <a:pt x="1920162" y="337250"/>
                  <a:pt x="1920162" y="753269"/>
                </a:cubicBezTo>
                <a:cubicBezTo>
                  <a:pt x="1920162" y="1169288"/>
                  <a:pt x="1564713" y="1506538"/>
                  <a:pt x="1126244" y="1506538"/>
                </a:cubicBezTo>
                <a:cubicBezTo>
                  <a:pt x="687775" y="1506538"/>
                  <a:pt x="332326" y="1169288"/>
                  <a:pt x="332326" y="753269"/>
                </a:cubicBezTo>
                <a:cubicBezTo>
                  <a:pt x="332326" y="337250"/>
                  <a:pt x="687775" y="0"/>
                  <a:pt x="1126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198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1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33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23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90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32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t>27/05/2022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97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59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4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04BB-4E14-4904-AB31-646CAAE9172B}" type="datetimeFigureOut">
              <a:rPr lang="id-ID" smtClean="0"/>
              <a:pPr/>
              <a:t>27/05/2022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F947-5EB4-42E2-910D-8226456B57E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47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3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734011" y="1649193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4778172" y="2413337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56D3C-21D2-4040-9810-01F1EB04FA08}"/>
              </a:ext>
            </a:extLst>
          </p:cNvPr>
          <p:cNvSpPr txBox="1"/>
          <p:nvPr/>
        </p:nvSpPr>
        <p:spPr>
          <a:xfrm>
            <a:off x="4778172" y="3766488"/>
            <a:ext cx="389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ID" sz="1400" b="1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3721" y="4411753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30EA5-D76E-534B-12E6-8DCEA756C13E}"/>
              </a:ext>
            </a:extLst>
          </p:cNvPr>
          <p:cNvSpPr txBox="1"/>
          <p:nvPr/>
        </p:nvSpPr>
        <p:spPr>
          <a:xfrm>
            <a:off x="5067181" y="3766488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brief introduction</a:t>
            </a:r>
            <a:endParaRPr lang="en-ID" sz="1400" b="1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2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4750" y="2597503"/>
            <a:ext cx="479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ysClr val="windowText" lastClr="000000"/>
                </a:solidFill>
                <a:latin typeface="Montserrat" panose="00000500000000000000" pitchFamily="50" charset="0"/>
              </a:rPr>
              <a:t>Let’s write!</a:t>
            </a:r>
            <a:endParaRPr lang="id-ID" sz="6000" b="1" dirty="0">
              <a:solidFill>
                <a:sysClr val="windowText" lastClr="000000"/>
              </a:solidFill>
              <a:latin typeface="Montserrat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3838" y="4099084"/>
            <a:ext cx="5026439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id-ID" sz="10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 descr="A close-up of a typewriter&#10;&#10;Description automatically generated with medium confidence">
            <a:extLst>
              <a:ext uri="{FF2B5EF4-FFF2-40B4-BE49-F238E27FC236}">
                <a16:creationId xmlns:a16="http://schemas.microsoft.com/office/drawing/2014/main" id="{48A9E8A3-EC9F-8E9A-24CE-BA036F35876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3" r="258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9766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734011" y="1649193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4778172" y="2413337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56D3C-21D2-4040-9810-01F1EB04FA08}"/>
              </a:ext>
            </a:extLst>
          </p:cNvPr>
          <p:cNvSpPr txBox="1"/>
          <p:nvPr/>
        </p:nvSpPr>
        <p:spPr>
          <a:xfrm>
            <a:off x="4402402" y="3775366"/>
            <a:ext cx="428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endParaRPr lang="en-ID" sz="1400" b="1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3721" y="4411753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30EA5-D76E-534B-12E6-8DCEA756C13E}"/>
              </a:ext>
            </a:extLst>
          </p:cNvPr>
          <p:cNvSpPr txBox="1"/>
          <p:nvPr/>
        </p:nvSpPr>
        <p:spPr>
          <a:xfrm>
            <a:off x="5437445" y="3766488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brief introduction</a:t>
            </a:r>
            <a:endParaRPr lang="en-ID" sz="1400" b="1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91B26-7ED7-E10B-718F-708E37C6C2CB}"/>
              </a:ext>
            </a:extLst>
          </p:cNvPr>
          <p:cNvSpPr txBox="1"/>
          <p:nvPr/>
        </p:nvSpPr>
        <p:spPr>
          <a:xfrm>
            <a:off x="4683602" y="376648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very</a:t>
            </a:r>
            <a:endParaRPr lang="en-ID" sz="1400" b="1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0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BA5AA9-445B-7D79-F164-6F8D56E34022}"/>
              </a:ext>
            </a:extLst>
          </p:cNvPr>
          <p:cNvGrpSpPr/>
          <p:nvPr/>
        </p:nvGrpSpPr>
        <p:grpSpPr>
          <a:xfrm>
            <a:off x="4243324" y="4201549"/>
            <a:ext cx="2740442" cy="630965"/>
            <a:chOff x="3355558" y="1861138"/>
            <a:chExt cx="2740442" cy="6309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2EE42D-68EB-6CA6-3A4F-F7AABC193AB4}"/>
                </a:ext>
              </a:extLst>
            </p:cNvPr>
            <p:cNvSpPr/>
            <p:nvPr/>
          </p:nvSpPr>
          <p:spPr>
            <a:xfrm>
              <a:off x="3355558" y="1861138"/>
              <a:ext cx="630965" cy="630965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E4573D-BBF4-3046-0781-F53ABC2AA927}"/>
                </a:ext>
              </a:extLst>
            </p:cNvPr>
            <p:cNvGrpSpPr/>
            <p:nvPr/>
          </p:nvGrpSpPr>
          <p:grpSpPr>
            <a:xfrm>
              <a:off x="4206254" y="1903347"/>
              <a:ext cx="1889746" cy="541590"/>
              <a:chOff x="6210998" y="1433695"/>
              <a:chExt cx="2931973" cy="54159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AC02-B952-8442-BEE1-3E3F7546F001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LaTeX: what and why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9D5B71-CB05-819D-89C8-86F6E8A840BF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~10m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4AB7B7-AEB1-2D47-B3F5-AC52091F08D1}"/>
                </a:ext>
              </a:extLst>
            </p:cNvPr>
            <p:cNvSpPr txBox="1"/>
            <p:nvPr/>
          </p:nvSpPr>
          <p:spPr>
            <a:xfrm>
              <a:off x="3435888" y="2018860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9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BA5AA9-445B-7D79-F164-6F8D56E34022}"/>
              </a:ext>
            </a:extLst>
          </p:cNvPr>
          <p:cNvGrpSpPr/>
          <p:nvPr/>
        </p:nvGrpSpPr>
        <p:grpSpPr>
          <a:xfrm>
            <a:off x="4229100" y="3407635"/>
            <a:ext cx="2740442" cy="630965"/>
            <a:chOff x="3355558" y="1861138"/>
            <a:chExt cx="2740442" cy="6309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2EE42D-68EB-6CA6-3A4F-F7AABC193AB4}"/>
                </a:ext>
              </a:extLst>
            </p:cNvPr>
            <p:cNvSpPr/>
            <p:nvPr/>
          </p:nvSpPr>
          <p:spPr>
            <a:xfrm>
              <a:off x="3355558" y="1861138"/>
              <a:ext cx="630965" cy="630965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E4573D-BBF4-3046-0781-F53ABC2AA927}"/>
                </a:ext>
              </a:extLst>
            </p:cNvPr>
            <p:cNvGrpSpPr/>
            <p:nvPr/>
          </p:nvGrpSpPr>
          <p:grpSpPr>
            <a:xfrm>
              <a:off x="4206254" y="1903347"/>
              <a:ext cx="1889746" cy="541590"/>
              <a:chOff x="6210998" y="1433695"/>
              <a:chExt cx="2931973" cy="54159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AC02-B952-8442-BEE1-3E3F7546F001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LaTeX: what and why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9D5B71-CB05-819D-89C8-86F6E8A840BF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~10m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4AB7B7-AEB1-2D47-B3F5-AC52091F08D1}"/>
                </a:ext>
              </a:extLst>
            </p:cNvPr>
            <p:cNvSpPr txBox="1"/>
            <p:nvPr/>
          </p:nvSpPr>
          <p:spPr>
            <a:xfrm>
              <a:off x="3435888" y="2018860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0D1191-E4FC-C1EF-CBB8-2D6783C945DE}"/>
              </a:ext>
            </a:extLst>
          </p:cNvPr>
          <p:cNvGrpSpPr/>
          <p:nvPr/>
        </p:nvGrpSpPr>
        <p:grpSpPr>
          <a:xfrm>
            <a:off x="4234449" y="4203400"/>
            <a:ext cx="3338205" cy="635300"/>
            <a:chOff x="3355558" y="2640952"/>
            <a:chExt cx="3338205" cy="6353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CED5E7-BDEE-7AE8-8605-BA3E911AA2C5}"/>
                </a:ext>
              </a:extLst>
            </p:cNvPr>
            <p:cNvSpPr/>
            <p:nvPr/>
          </p:nvSpPr>
          <p:spPr>
            <a:xfrm>
              <a:off x="3355558" y="2640952"/>
              <a:ext cx="630965" cy="630965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EFD15C-E1B1-1F6C-76E1-C16780F5B733}"/>
                </a:ext>
              </a:extLst>
            </p:cNvPr>
            <p:cNvGrpSpPr/>
            <p:nvPr/>
          </p:nvGrpSpPr>
          <p:grpSpPr>
            <a:xfrm>
              <a:off x="4206254" y="2734662"/>
              <a:ext cx="2487509" cy="541590"/>
              <a:chOff x="6210998" y="1567164"/>
              <a:chExt cx="2931973" cy="54159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D2C5BE-86CF-4AEF-3135-4F8AFF93A0CE}"/>
                  </a:ext>
                </a:extLst>
              </p:cNvPr>
              <p:cNvSpPr txBox="1"/>
              <p:nvPr/>
            </p:nvSpPr>
            <p:spPr>
              <a:xfrm>
                <a:off x="6210998" y="1567164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Hands-on document writing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A896C5-9CFC-E3D2-0D54-A0A6F7DDA001}"/>
                  </a:ext>
                </a:extLst>
              </p:cNvPr>
              <p:cNvSpPr txBox="1"/>
              <p:nvPr/>
            </p:nvSpPr>
            <p:spPr>
              <a:xfrm>
                <a:off x="6210998" y="1815982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cs typeface="Lato" panose="020F0502020204030203" pitchFamily="34" charset="0"/>
                  </a:rPr>
                  <a:t>~1h</a:t>
                </a:r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643D95-280F-5669-9291-5B2BF4E39503}"/>
                </a:ext>
              </a:extLst>
            </p:cNvPr>
            <p:cNvSpPr txBox="1"/>
            <p:nvPr/>
          </p:nvSpPr>
          <p:spPr>
            <a:xfrm>
              <a:off x="3435888" y="2798673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79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BA5AA9-445B-7D79-F164-6F8D56E34022}"/>
              </a:ext>
            </a:extLst>
          </p:cNvPr>
          <p:cNvGrpSpPr/>
          <p:nvPr/>
        </p:nvGrpSpPr>
        <p:grpSpPr>
          <a:xfrm>
            <a:off x="4229100" y="2615864"/>
            <a:ext cx="2740442" cy="630965"/>
            <a:chOff x="3355558" y="1861138"/>
            <a:chExt cx="2740442" cy="63096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2EE42D-68EB-6CA6-3A4F-F7AABC193AB4}"/>
                </a:ext>
              </a:extLst>
            </p:cNvPr>
            <p:cNvSpPr/>
            <p:nvPr/>
          </p:nvSpPr>
          <p:spPr>
            <a:xfrm>
              <a:off x="3355558" y="1861138"/>
              <a:ext cx="630965" cy="630965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E4573D-BBF4-3046-0781-F53ABC2AA927}"/>
                </a:ext>
              </a:extLst>
            </p:cNvPr>
            <p:cNvGrpSpPr/>
            <p:nvPr/>
          </p:nvGrpSpPr>
          <p:grpSpPr>
            <a:xfrm>
              <a:off x="4206254" y="1903347"/>
              <a:ext cx="1889746" cy="541590"/>
              <a:chOff x="6210998" y="1433695"/>
              <a:chExt cx="2931973" cy="54159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AC02-B952-8442-BEE1-3E3F7546F001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LaTeX: what and why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9D5B71-CB05-819D-89C8-86F6E8A840BF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~10m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4AB7B7-AEB1-2D47-B3F5-AC52091F08D1}"/>
                </a:ext>
              </a:extLst>
            </p:cNvPr>
            <p:cNvSpPr txBox="1"/>
            <p:nvPr/>
          </p:nvSpPr>
          <p:spPr>
            <a:xfrm>
              <a:off x="3435888" y="2018860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0D1191-E4FC-C1EF-CBB8-2D6783C945DE}"/>
              </a:ext>
            </a:extLst>
          </p:cNvPr>
          <p:cNvGrpSpPr/>
          <p:nvPr/>
        </p:nvGrpSpPr>
        <p:grpSpPr>
          <a:xfrm>
            <a:off x="4234449" y="3411629"/>
            <a:ext cx="3338205" cy="635300"/>
            <a:chOff x="3355558" y="2640952"/>
            <a:chExt cx="3338205" cy="6353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CED5E7-BDEE-7AE8-8605-BA3E911AA2C5}"/>
                </a:ext>
              </a:extLst>
            </p:cNvPr>
            <p:cNvSpPr/>
            <p:nvPr/>
          </p:nvSpPr>
          <p:spPr>
            <a:xfrm>
              <a:off x="3355558" y="2640952"/>
              <a:ext cx="630965" cy="630965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EFD15C-E1B1-1F6C-76E1-C16780F5B733}"/>
                </a:ext>
              </a:extLst>
            </p:cNvPr>
            <p:cNvGrpSpPr/>
            <p:nvPr/>
          </p:nvGrpSpPr>
          <p:grpSpPr>
            <a:xfrm>
              <a:off x="4206254" y="2734662"/>
              <a:ext cx="2487509" cy="541590"/>
              <a:chOff x="6210998" y="1567164"/>
              <a:chExt cx="2931973" cy="54159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D2C5BE-86CF-4AEF-3135-4F8AFF93A0CE}"/>
                  </a:ext>
                </a:extLst>
              </p:cNvPr>
              <p:cNvSpPr txBox="1"/>
              <p:nvPr/>
            </p:nvSpPr>
            <p:spPr>
              <a:xfrm>
                <a:off x="6210998" y="1567164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Hands-on document writing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A896C5-9CFC-E3D2-0D54-A0A6F7DDA001}"/>
                  </a:ext>
                </a:extLst>
              </p:cNvPr>
              <p:cNvSpPr txBox="1"/>
              <p:nvPr/>
            </p:nvSpPr>
            <p:spPr>
              <a:xfrm>
                <a:off x="6210998" y="1815982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cs typeface="Lato" panose="020F0502020204030203" pitchFamily="34" charset="0"/>
                  </a:rPr>
                  <a:t>~1h</a:t>
                </a:r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643D95-280F-5669-9291-5B2BF4E39503}"/>
                </a:ext>
              </a:extLst>
            </p:cNvPr>
            <p:cNvSpPr txBox="1"/>
            <p:nvPr/>
          </p:nvSpPr>
          <p:spPr>
            <a:xfrm>
              <a:off x="3435888" y="2798673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1BA268-D639-DE50-E655-5D574727630B}"/>
              </a:ext>
            </a:extLst>
          </p:cNvPr>
          <p:cNvGrpSpPr/>
          <p:nvPr/>
        </p:nvGrpSpPr>
        <p:grpSpPr>
          <a:xfrm>
            <a:off x="4232649" y="4207735"/>
            <a:ext cx="2899192" cy="630965"/>
            <a:chOff x="3355558" y="3429043"/>
            <a:chExt cx="2899192" cy="6309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70E534-7251-3493-313E-3A6A518D06A4}"/>
                </a:ext>
              </a:extLst>
            </p:cNvPr>
            <p:cNvSpPr/>
            <p:nvPr/>
          </p:nvSpPr>
          <p:spPr>
            <a:xfrm>
              <a:off x="3355558" y="3429043"/>
              <a:ext cx="630965" cy="630965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F8DE78-C789-52C1-D83A-FB2D403F7A04}"/>
                </a:ext>
              </a:extLst>
            </p:cNvPr>
            <p:cNvGrpSpPr/>
            <p:nvPr/>
          </p:nvGrpSpPr>
          <p:grpSpPr>
            <a:xfrm>
              <a:off x="4206254" y="3456018"/>
              <a:ext cx="2048496" cy="541590"/>
              <a:chOff x="6210998" y="1500428"/>
              <a:chExt cx="2931973" cy="54159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DFAC34-8BAC-523A-880D-CC7EF8F95436}"/>
                  </a:ext>
                </a:extLst>
              </p:cNvPr>
              <p:cNvSpPr txBox="1"/>
              <p:nvPr/>
            </p:nvSpPr>
            <p:spPr>
              <a:xfrm>
                <a:off x="6210998" y="1500428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Reference managers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400681-633F-24CE-A38A-ABBDF4D3C3F6}"/>
                  </a:ext>
                </a:extLst>
              </p:cNvPr>
              <p:cNvSpPr txBox="1"/>
              <p:nvPr/>
            </p:nvSpPr>
            <p:spPr>
              <a:xfrm>
                <a:off x="6210998" y="1749246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cs typeface="Lato" panose="020F0502020204030203" pitchFamily="34" charset="0"/>
                  </a:rPr>
                  <a:t>~15m</a:t>
                </a:r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A1C6AC-8662-658D-81B9-6515B4942EB1}"/>
                </a:ext>
              </a:extLst>
            </p:cNvPr>
            <p:cNvSpPr txBox="1"/>
            <p:nvPr/>
          </p:nvSpPr>
          <p:spPr>
            <a:xfrm>
              <a:off x="3435888" y="3586765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162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223BBA-95FF-5DA4-234C-6CF9D83CA026}"/>
              </a:ext>
            </a:extLst>
          </p:cNvPr>
          <p:cNvSpPr/>
          <p:nvPr/>
        </p:nvSpPr>
        <p:spPr>
          <a:xfrm>
            <a:off x="4234447" y="4207735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BF969D-3BAA-8DCF-185D-44850B4DB96D}"/>
              </a:ext>
            </a:extLst>
          </p:cNvPr>
          <p:cNvSpPr txBox="1"/>
          <p:nvPr/>
        </p:nvSpPr>
        <p:spPr>
          <a:xfrm>
            <a:off x="5085143" y="4297110"/>
            <a:ext cx="295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BONUS: Writing a paper from scratch with LaTeX and AI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EAC8B-E414-6474-A21B-4E3A28055E9A}"/>
              </a:ext>
            </a:extLst>
          </p:cNvPr>
          <p:cNvSpPr txBox="1"/>
          <p:nvPr/>
        </p:nvSpPr>
        <p:spPr>
          <a:xfrm>
            <a:off x="5085143" y="4545928"/>
            <a:ext cx="2958026" cy="29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~ ?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F03E1-A9FB-9CA2-BB0B-591442CA1BC9}"/>
              </a:ext>
            </a:extLst>
          </p:cNvPr>
          <p:cNvSpPr txBox="1"/>
          <p:nvPr/>
        </p:nvSpPr>
        <p:spPr>
          <a:xfrm>
            <a:off x="4314777" y="4365457"/>
            <a:ext cx="47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  <a:endParaRPr lang="ko-KR" altLang="en-US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D72DBE7-5892-82DB-2B57-FCAC953B8A79}"/>
              </a:ext>
            </a:extLst>
          </p:cNvPr>
          <p:cNvGrpSpPr/>
          <p:nvPr/>
        </p:nvGrpSpPr>
        <p:grpSpPr>
          <a:xfrm>
            <a:off x="4229100" y="1815764"/>
            <a:ext cx="2740442" cy="630965"/>
            <a:chOff x="3355558" y="1861138"/>
            <a:chExt cx="2740442" cy="63096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D52A442-2AD4-8627-290A-0DC44FB63342}"/>
                </a:ext>
              </a:extLst>
            </p:cNvPr>
            <p:cNvSpPr/>
            <p:nvPr/>
          </p:nvSpPr>
          <p:spPr>
            <a:xfrm>
              <a:off x="3355558" y="1861138"/>
              <a:ext cx="630965" cy="630965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96C030-3854-60D6-3AD5-8FA985EB618A}"/>
                </a:ext>
              </a:extLst>
            </p:cNvPr>
            <p:cNvGrpSpPr/>
            <p:nvPr/>
          </p:nvGrpSpPr>
          <p:grpSpPr>
            <a:xfrm>
              <a:off x="4206254" y="1903347"/>
              <a:ext cx="1889746" cy="541590"/>
              <a:chOff x="6210998" y="1433695"/>
              <a:chExt cx="2931973" cy="54159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802693-7C4B-CEBD-89D0-FD71B90B167B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LaTeX: what and why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F574CF8-8B6E-E521-EDF2-47FFCC99EB31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~10m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A75D61-4FAF-C7A0-425B-D73AFCBDE526}"/>
                </a:ext>
              </a:extLst>
            </p:cNvPr>
            <p:cNvSpPr txBox="1"/>
            <p:nvPr/>
          </p:nvSpPr>
          <p:spPr>
            <a:xfrm>
              <a:off x="3435888" y="2018860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D0E2540-3165-0E5C-3931-D7AD0CC5B802}"/>
              </a:ext>
            </a:extLst>
          </p:cNvPr>
          <p:cNvGrpSpPr/>
          <p:nvPr/>
        </p:nvGrpSpPr>
        <p:grpSpPr>
          <a:xfrm>
            <a:off x="4234449" y="2611529"/>
            <a:ext cx="3338205" cy="635300"/>
            <a:chOff x="3355558" y="2640952"/>
            <a:chExt cx="3338205" cy="6353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68BC2E-802E-C7D1-C15F-96FF89467C44}"/>
                </a:ext>
              </a:extLst>
            </p:cNvPr>
            <p:cNvSpPr/>
            <p:nvPr/>
          </p:nvSpPr>
          <p:spPr>
            <a:xfrm>
              <a:off x="3355558" y="2640952"/>
              <a:ext cx="630965" cy="630965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086F0ED-AC28-29D6-1E25-7DEB5D6BA583}"/>
                </a:ext>
              </a:extLst>
            </p:cNvPr>
            <p:cNvGrpSpPr/>
            <p:nvPr/>
          </p:nvGrpSpPr>
          <p:grpSpPr>
            <a:xfrm>
              <a:off x="4206254" y="2734662"/>
              <a:ext cx="2487509" cy="541590"/>
              <a:chOff x="6210998" y="1567164"/>
              <a:chExt cx="2931973" cy="5415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0332507-CCA6-231C-1A95-E98158E95462}"/>
                  </a:ext>
                </a:extLst>
              </p:cNvPr>
              <p:cNvSpPr txBox="1"/>
              <p:nvPr/>
            </p:nvSpPr>
            <p:spPr>
              <a:xfrm>
                <a:off x="6210998" y="1567164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Hands-on document writing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1735C1D-E30A-81C4-DB19-7C64A08336E6}"/>
                  </a:ext>
                </a:extLst>
              </p:cNvPr>
              <p:cNvSpPr txBox="1"/>
              <p:nvPr/>
            </p:nvSpPr>
            <p:spPr>
              <a:xfrm>
                <a:off x="6210998" y="1815982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cs typeface="Lato" panose="020F0502020204030203" pitchFamily="34" charset="0"/>
                  </a:rPr>
                  <a:t>~1h</a:t>
                </a:r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A86244-4BB8-4620-D0BF-006C62681BEE}"/>
                </a:ext>
              </a:extLst>
            </p:cNvPr>
            <p:cNvSpPr txBox="1"/>
            <p:nvPr/>
          </p:nvSpPr>
          <p:spPr>
            <a:xfrm>
              <a:off x="3435888" y="2798673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556DE43-D896-8CDD-A155-7E4D143CF65D}"/>
              </a:ext>
            </a:extLst>
          </p:cNvPr>
          <p:cNvGrpSpPr/>
          <p:nvPr/>
        </p:nvGrpSpPr>
        <p:grpSpPr>
          <a:xfrm>
            <a:off x="4232649" y="3407635"/>
            <a:ext cx="2899192" cy="630965"/>
            <a:chOff x="3355558" y="3429043"/>
            <a:chExt cx="2899192" cy="630965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3BC986E-1B1B-7702-5AAF-6CAC4BF31FCE}"/>
                </a:ext>
              </a:extLst>
            </p:cNvPr>
            <p:cNvSpPr/>
            <p:nvPr/>
          </p:nvSpPr>
          <p:spPr>
            <a:xfrm>
              <a:off x="3355558" y="3429043"/>
              <a:ext cx="630965" cy="630965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6AF0BF0-8745-0444-C69F-7A9D31F05D7F}"/>
                </a:ext>
              </a:extLst>
            </p:cNvPr>
            <p:cNvGrpSpPr/>
            <p:nvPr/>
          </p:nvGrpSpPr>
          <p:grpSpPr>
            <a:xfrm>
              <a:off x="4206254" y="3456018"/>
              <a:ext cx="2048496" cy="541590"/>
              <a:chOff x="6210998" y="1500428"/>
              <a:chExt cx="2931973" cy="54159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BD6B31-EC1B-4D0D-E117-EAFEE9981ED5}"/>
                  </a:ext>
                </a:extLst>
              </p:cNvPr>
              <p:cNvSpPr txBox="1"/>
              <p:nvPr/>
            </p:nvSpPr>
            <p:spPr>
              <a:xfrm>
                <a:off x="6210998" y="1500428"/>
                <a:ext cx="2931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Reference managers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454F327-5523-9587-A47D-96A8096648E3}"/>
                  </a:ext>
                </a:extLst>
              </p:cNvPr>
              <p:cNvSpPr txBox="1"/>
              <p:nvPr/>
            </p:nvSpPr>
            <p:spPr>
              <a:xfrm>
                <a:off x="6210998" y="1749246"/>
                <a:ext cx="2931973" cy="292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chemeClr val="bg1">
                        <a:lumMod val="65000"/>
                      </a:schemeClr>
                    </a:solidFill>
                    <a:latin typeface="Lato" panose="020F0502020204030203" pitchFamily="34" charset="0"/>
                    <a:cs typeface="Lato" panose="020F0502020204030203" pitchFamily="34" charset="0"/>
                  </a:rPr>
                  <a:t>~15m</a:t>
                </a:r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7D17CD-844B-10F6-2B32-256FCFDBD1E9}"/>
                </a:ext>
              </a:extLst>
            </p:cNvPr>
            <p:cNvSpPr txBox="1"/>
            <p:nvPr/>
          </p:nvSpPr>
          <p:spPr>
            <a:xfrm>
              <a:off x="3435888" y="3586765"/>
              <a:ext cx="470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lang="ko-KR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71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4408497" y="294273"/>
            <a:ext cx="2874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anose="00000500000000000000" pitchFamily="50" charset="0"/>
              </a:rPr>
              <a:t>What?</a:t>
            </a:r>
            <a:endParaRPr lang="en-ID" sz="6000" b="1" dirty="0"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2A0566-DF86-49EA-C113-D03D2CA5BF8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413197" y="-2270387"/>
            <a:ext cx="1365606" cy="11324927"/>
            <a:chOff x="10950635" y="2266358"/>
            <a:chExt cx="244551" cy="20280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5223BA-AACE-354B-C509-417B6B1D3B5F}"/>
                </a:ext>
              </a:extLst>
            </p:cNvPr>
            <p:cNvSpPr/>
            <p:nvPr/>
          </p:nvSpPr>
          <p:spPr>
            <a:xfrm rot="5400000">
              <a:off x="10950637" y="2563606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07062E-3CC1-DD9B-66B2-3A858889D75C}"/>
                </a:ext>
              </a:extLst>
            </p:cNvPr>
            <p:cNvSpPr/>
            <p:nvPr/>
          </p:nvSpPr>
          <p:spPr>
            <a:xfrm rot="5400000">
              <a:off x="10950637" y="2860854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CCFB697-0B51-94C9-FE71-A4FD9CE28898}"/>
                </a:ext>
              </a:extLst>
            </p:cNvPr>
            <p:cNvSpPr/>
            <p:nvPr/>
          </p:nvSpPr>
          <p:spPr>
            <a:xfrm rot="5400000">
              <a:off x="10950637" y="3158102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5C98D7-B861-072B-BA6C-8C3116CAF18C}"/>
                </a:ext>
              </a:extLst>
            </p:cNvPr>
            <p:cNvSpPr/>
            <p:nvPr/>
          </p:nvSpPr>
          <p:spPr>
            <a:xfrm rot="5400000">
              <a:off x="10950637" y="3455350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EEC4DB-6509-CC62-2110-E93B1A073926}"/>
                </a:ext>
              </a:extLst>
            </p:cNvPr>
            <p:cNvSpPr/>
            <p:nvPr/>
          </p:nvSpPr>
          <p:spPr>
            <a:xfrm rot="5400000">
              <a:off x="10950637" y="3752597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5B82DB-E49A-7C59-3E29-A75CBBA4A4EC}"/>
                </a:ext>
              </a:extLst>
            </p:cNvPr>
            <p:cNvSpPr/>
            <p:nvPr/>
          </p:nvSpPr>
          <p:spPr>
            <a:xfrm rot="5400000">
              <a:off x="10950635" y="4049846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0C8BAC-5F68-18FB-55A0-2894EA3BA391}"/>
                </a:ext>
              </a:extLst>
            </p:cNvPr>
            <p:cNvSpPr/>
            <p:nvPr/>
          </p:nvSpPr>
          <p:spPr>
            <a:xfrm rot="5400000">
              <a:off x="10950637" y="2266358"/>
              <a:ext cx="244549" cy="244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E1A4BEB-2590-038C-2419-5D9FCD591953}"/>
              </a:ext>
            </a:extLst>
          </p:cNvPr>
          <p:cNvSpPr txBox="1">
            <a:spLocks/>
          </p:cNvSpPr>
          <p:nvPr/>
        </p:nvSpPr>
        <p:spPr>
          <a:xfrm>
            <a:off x="655006" y="2961183"/>
            <a:ext cx="860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3B79BB-3151-6529-4A43-85C25EC1AC15}"/>
              </a:ext>
            </a:extLst>
          </p:cNvPr>
          <p:cNvSpPr txBox="1"/>
          <p:nvPr/>
        </p:nvSpPr>
        <p:spPr>
          <a:xfrm>
            <a:off x="733410" y="4500146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38F383-D5B5-1CA7-8EF2-D7229CF64A8E}"/>
              </a:ext>
            </a:extLst>
          </p:cNvPr>
          <p:cNvSpPr txBox="1"/>
          <p:nvPr/>
        </p:nvSpPr>
        <p:spPr>
          <a:xfrm>
            <a:off x="2553471" y="450370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C923CD-730B-A0CD-AB4E-F7AB77DF13B6}"/>
              </a:ext>
            </a:extLst>
          </p:cNvPr>
          <p:cNvSpPr txBox="1"/>
          <p:nvPr/>
        </p:nvSpPr>
        <p:spPr>
          <a:xfrm>
            <a:off x="4155075" y="449418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5AC5B-3874-C14C-D83C-446DCB503C83}"/>
              </a:ext>
            </a:extLst>
          </p:cNvPr>
          <p:cNvSpPr txBox="1"/>
          <p:nvPr/>
        </p:nvSpPr>
        <p:spPr>
          <a:xfrm>
            <a:off x="5931760" y="4494180"/>
            <a:ext cx="33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AFAE50-BC2B-A99E-270A-C610123E81D6}"/>
              </a:ext>
            </a:extLst>
          </p:cNvPr>
          <p:cNvSpPr txBox="1">
            <a:spLocks/>
          </p:cNvSpPr>
          <p:nvPr/>
        </p:nvSpPr>
        <p:spPr>
          <a:xfrm>
            <a:off x="2468492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E93A5B-4A03-D92F-142F-14CE18F7FA87}"/>
              </a:ext>
            </a:extLst>
          </p:cNvPr>
          <p:cNvSpPr txBox="1">
            <a:spLocks/>
          </p:cNvSpPr>
          <p:nvPr/>
        </p:nvSpPr>
        <p:spPr>
          <a:xfrm>
            <a:off x="4181076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32EF4B-7381-80C0-EF6A-B1EA2632B889}"/>
              </a:ext>
            </a:extLst>
          </p:cNvPr>
          <p:cNvSpPr txBox="1">
            <a:spLocks/>
          </p:cNvSpPr>
          <p:nvPr/>
        </p:nvSpPr>
        <p:spPr>
          <a:xfrm>
            <a:off x="7337078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FDA51A-D7D4-2D35-F421-2E586C02152E}"/>
              </a:ext>
            </a:extLst>
          </p:cNvPr>
          <p:cNvSpPr txBox="1">
            <a:spLocks/>
          </p:cNvSpPr>
          <p:nvPr/>
        </p:nvSpPr>
        <p:spPr>
          <a:xfrm>
            <a:off x="9121366" y="2974140"/>
            <a:ext cx="489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A7C132-50C6-88B9-A623-7A7AC7DD260C}"/>
              </a:ext>
            </a:extLst>
          </p:cNvPr>
          <p:cNvSpPr txBox="1">
            <a:spLocks/>
          </p:cNvSpPr>
          <p:nvPr/>
        </p:nvSpPr>
        <p:spPr>
          <a:xfrm>
            <a:off x="10714001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85EF58-9584-AFD4-D095-F4BFB49B8690}"/>
              </a:ext>
            </a:extLst>
          </p:cNvPr>
          <p:cNvSpPr txBox="1">
            <a:spLocks/>
          </p:cNvSpPr>
          <p:nvPr/>
        </p:nvSpPr>
        <p:spPr>
          <a:xfrm>
            <a:off x="5908657" y="2974140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85FEEB-B20F-74B2-6B4E-69B0BD5B3A5E}"/>
              </a:ext>
            </a:extLst>
          </p:cNvPr>
          <p:cNvSpPr txBox="1"/>
          <p:nvPr/>
        </p:nvSpPr>
        <p:spPr>
          <a:xfrm>
            <a:off x="7403867" y="4503705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FB35A2-3050-A247-8CA6-911FD061721A}"/>
              </a:ext>
            </a:extLst>
          </p:cNvPr>
          <p:cNvSpPr txBox="1"/>
          <p:nvPr/>
        </p:nvSpPr>
        <p:spPr>
          <a:xfrm>
            <a:off x="9089657" y="4494180"/>
            <a:ext cx="55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0CF5F9-3BD7-D513-5411-D12D5EA04664}"/>
              </a:ext>
            </a:extLst>
          </p:cNvPr>
          <p:cNvSpPr txBox="1"/>
          <p:nvPr/>
        </p:nvSpPr>
        <p:spPr>
          <a:xfrm>
            <a:off x="10842716" y="4503705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33EDD0-A1B6-C397-7806-C8488BE091B0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5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4408497" y="294273"/>
            <a:ext cx="2874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anose="00000500000000000000" pitchFamily="50" charset="0"/>
              </a:rPr>
              <a:t>What?</a:t>
            </a:r>
            <a:endParaRPr lang="en-ID" sz="6000" b="1" dirty="0"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2A0566-DF86-49EA-C113-D03D2CA5BF8B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413197" y="-2270387"/>
            <a:ext cx="1365606" cy="11324927"/>
            <a:chOff x="10950635" y="2266358"/>
            <a:chExt cx="244551" cy="20280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5223BA-AACE-354B-C509-417B6B1D3B5F}"/>
                </a:ext>
              </a:extLst>
            </p:cNvPr>
            <p:cNvSpPr/>
            <p:nvPr/>
          </p:nvSpPr>
          <p:spPr>
            <a:xfrm rot="5400000">
              <a:off x="10950637" y="2563606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07062E-3CC1-DD9B-66B2-3A858889D75C}"/>
                </a:ext>
              </a:extLst>
            </p:cNvPr>
            <p:cNvSpPr/>
            <p:nvPr/>
          </p:nvSpPr>
          <p:spPr>
            <a:xfrm rot="5400000">
              <a:off x="10950637" y="2860854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CCFB697-0B51-94C9-FE71-A4FD9CE28898}"/>
                </a:ext>
              </a:extLst>
            </p:cNvPr>
            <p:cNvSpPr/>
            <p:nvPr/>
          </p:nvSpPr>
          <p:spPr>
            <a:xfrm rot="5400000">
              <a:off x="10950637" y="3158102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5C98D7-B861-072B-BA6C-8C3116CAF18C}"/>
                </a:ext>
              </a:extLst>
            </p:cNvPr>
            <p:cNvSpPr/>
            <p:nvPr/>
          </p:nvSpPr>
          <p:spPr>
            <a:xfrm rot="5400000">
              <a:off x="10950637" y="3455350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EEC4DB-6509-CC62-2110-E93B1A073926}"/>
                </a:ext>
              </a:extLst>
            </p:cNvPr>
            <p:cNvSpPr/>
            <p:nvPr/>
          </p:nvSpPr>
          <p:spPr>
            <a:xfrm rot="5400000">
              <a:off x="10950637" y="3752597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5B82DB-E49A-7C59-3E29-A75CBBA4A4EC}"/>
                </a:ext>
              </a:extLst>
            </p:cNvPr>
            <p:cNvSpPr/>
            <p:nvPr/>
          </p:nvSpPr>
          <p:spPr>
            <a:xfrm rot="5400000">
              <a:off x="10950635" y="4049846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0C8BAC-5F68-18FB-55A0-2894EA3BA391}"/>
                </a:ext>
              </a:extLst>
            </p:cNvPr>
            <p:cNvSpPr/>
            <p:nvPr/>
          </p:nvSpPr>
          <p:spPr>
            <a:xfrm rot="5400000">
              <a:off x="10950637" y="2266358"/>
              <a:ext cx="244549" cy="244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E1A4BEB-2590-038C-2419-5D9FCD591953}"/>
              </a:ext>
            </a:extLst>
          </p:cNvPr>
          <p:cNvSpPr txBox="1">
            <a:spLocks/>
          </p:cNvSpPr>
          <p:nvPr/>
        </p:nvSpPr>
        <p:spPr>
          <a:xfrm>
            <a:off x="655006" y="2961183"/>
            <a:ext cx="860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3B79BB-3151-6529-4A43-85C25EC1AC15}"/>
              </a:ext>
            </a:extLst>
          </p:cNvPr>
          <p:cNvSpPr txBox="1"/>
          <p:nvPr/>
        </p:nvSpPr>
        <p:spPr>
          <a:xfrm>
            <a:off x="733410" y="4500146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38F383-D5B5-1CA7-8EF2-D7229CF64A8E}"/>
              </a:ext>
            </a:extLst>
          </p:cNvPr>
          <p:cNvSpPr txBox="1"/>
          <p:nvPr/>
        </p:nvSpPr>
        <p:spPr>
          <a:xfrm>
            <a:off x="2553471" y="450370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C923CD-730B-A0CD-AB4E-F7AB77DF13B6}"/>
              </a:ext>
            </a:extLst>
          </p:cNvPr>
          <p:cNvSpPr txBox="1"/>
          <p:nvPr/>
        </p:nvSpPr>
        <p:spPr>
          <a:xfrm>
            <a:off x="4155075" y="449418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5AC5B-3874-C14C-D83C-446DCB503C83}"/>
              </a:ext>
            </a:extLst>
          </p:cNvPr>
          <p:cNvSpPr txBox="1"/>
          <p:nvPr/>
        </p:nvSpPr>
        <p:spPr>
          <a:xfrm>
            <a:off x="5931760" y="4494180"/>
            <a:ext cx="33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AFAE50-BC2B-A99E-270A-C610123E81D6}"/>
              </a:ext>
            </a:extLst>
          </p:cNvPr>
          <p:cNvSpPr txBox="1">
            <a:spLocks/>
          </p:cNvSpPr>
          <p:nvPr/>
        </p:nvSpPr>
        <p:spPr>
          <a:xfrm>
            <a:off x="2468492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E93A5B-4A03-D92F-142F-14CE18F7FA87}"/>
              </a:ext>
            </a:extLst>
          </p:cNvPr>
          <p:cNvSpPr txBox="1">
            <a:spLocks/>
          </p:cNvSpPr>
          <p:nvPr/>
        </p:nvSpPr>
        <p:spPr>
          <a:xfrm>
            <a:off x="4181076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32EF4B-7381-80C0-EF6A-B1EA2632B889}"/>
              </a:ext>
            </a:extLst>
          </p:cNvPr>
          <p:cNvSpPr txBox="1">
            <a:spLocks/>
          </p:cNvSpPr>
          <p:nvPr/>
        </p:nvSpPr>
        <p:spPr>
          <a:xfrm>
            <a:off x="7337078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FDA51A-D7D4-2D35-F421-2E586C02152E}"/>
              </a:ext>
            </a:extLst>
          </p:cNvPr>
          <p:cNvSpPr txBox="1">
            <a:spLocks/>
          </p:cNvSpPr>
          <p:nvPr/>
        </p:nvSpPr>
        <p:spPr>
          <a:xfrm>
            <a:off x="9121366" y="2974140"/>
            <a:ext cx="489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A7C132-50C6-88B9-A623-7A7AC7DD260C}"/>
              </a:ext>
            </a:extLst>
          </p:cNvPr>
          <p:cNvSpPr txBox="1">
            <a:spLocks/>
          </p:cNvSpPr>
          <p:nvPr/>
        </p:nvSpPr>
        <p:spPr>
          <a:xfrm>
            <a:off x="10714001" y="2961183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85EF58-9584-AFD4-D095-F4BFB49B8690}"/>
              </a:ext>
            </a:extLst>
          </p:cNvPr>
          <p:cNvSpPr txBox="1">
            <a:spLocks/>
          </p:cNvSpPr>
          <p:nvPr/>
        </p:nvSpPr>
        <p:spPr>
          <a:xfrm>
            <a:off x="5908657" y="2974140"/>
            <a:ext cx="72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endParaRPr lang="id-ID" sz="5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85FEEB-B20F-74B2-6B4E-69B0BD5B3A5E}"/>
              </a:ext>
            </a:extLst>
          </p:cNvPr>
          <p:cNvSpPr txBox="1"/>
          <p:nvPr/>
        </p:nvSpPr>
        <p:spPr>
          <a:xfrm>
            <a:off x="7403867" y="4503705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FB35A2-3050-A247-8CA6-911FD061721A}"/>
              </a:ext>
            </a:extLst>
          </p:cNvPr>
          <p:cNvSpPr txBox="1"/>
          <p:nvPr/>
        </p:nvSpPr>
        <p:spPr>
          <a:xfrm>
            <a:off x="9089657" y="4494180"/>
            <a:ext cx="55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0CF5F9-3BD7-D513-5411-D12D5EA04664}"/>
              </a:ext>
            </a:extLst>
          </p:cNvPr>
          <p:cNvSpPr txBox="1"/>
          <p:nvPr/>
        </p:nvSpPr>
        <p:spPr>
          <a:xfrm>
            <a:off x="10749742" y="450370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</a:t>
            </a:r>
            <a:endParaRPr lang="id-ID" sz="1600" b="1" dirty="0">
              <a:solidFill>
                <a:schemeClr val="accent6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33EDD0-A1B6-C397-7806-C8488BE091B0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3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937442" y="4805880"/>
            <a:ext cx="3023585" cy="3023585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30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4920574" y="2664611"/>
            <a:ext cx="2525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anose="00000500000000000000" pitchFamily="50" charset="0"/>
              </a:rPr>
              <a:t>Why?</a:t>
            </a:r>
            <a:endParaRPr lang="en-ID" sz="6000" b="1" dirty="0"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512780" y="6417341"/>
            <a:ext cx="2404534" cy="29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Donato Crisostomi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33EDD0-A1B6-C397-7806-C8488BE091B0}"/>
              </a:ext>
            </a:extLst>
          </p:cNvPr>
          <p:cNvSpPr txBox="1"/>
          <p:nvPr/>
        </p:nvSpPr>
        <p:spPr>
          <a:xfrm>
            <a:off x="241670" y="294273"/>
            <a:ext cx="2635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" panose="00000500000000000000" pitchFamily="50" charset="0"/>
              </a:rPr>
              <a:t>LaTeX</a:t>
            </a:r>
            <a:endParaRPr lang="en-ID" sz="60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2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h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fauzan</dc:creator>
  <cp:lastModifiedBy>Donato Crisostomi</cp:lastModifiedBy>
  <cp:revision>113</cp:revision>
  <dcterms:created xsi:type="dcterms:W3CDTF">2019-08-20T12:32:43Z</dcterms:created>
  <dcterms:modified xsi:type="dcterms:W3CDTF">2022-05-27T13:11:18Z</dcterms:modified>
</cp:coreProperties>
</file>