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24D4C69-0300-1249-9930-334DE03C9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0D7ECE2-C116-DA49-85BC-80A00F763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D54B9D7-8675-1B45-AB06-7B68A4A4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E0E9-0EF2-C74D-B040-4E20334C3333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A36BEA2-67BE-0B43-9371-090628EB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31A3643-4850-9C43-B7F8-67BDADD0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0457-332E-A643-892A-2CD9C344D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72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4E0FBB-EFB6-2941-91E9-D3A7DAB3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A97FB37-B768-DC42-94AF-38CE28F85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0393C25-2B38-0C42-A9DD-847F0F6E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E0E9-0EF2-C74D-B040-4E20334C3333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3C62847-63A2-3F4B-8077-6077E3C7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9EE1C8B-DFAE-F34C-B41B-842D1A1A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0457-332E-A643-892A-2CD9C344D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60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9B65976D-CA0D-0A46-BE0C-458FC5918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6F8A851-650A-D147-95A1-A4BF97277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86066DB-CFD2-4C44-9AD5-1958BD09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E0E9-0EF2-C74D-B040-4E20334C3333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C5F15A9-6697-6447-B7C2-48EDA028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000446C-8C79-9148-9D64-D96129F9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0457-332E-A643-892A-2CD9C344D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96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C61A12-5155-5C42-A854-15A09AB5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B106B8D-AAA2-2744-90BF-9270097F6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113D15F-C8E5-A345-BB15-49E55981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E0E9-0EF2-C74D-B040-4E20334C3333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FABB182-2CB1-074A-B94E-5A9C715B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DF0BADE-0DF8-8E47-8AD7-794714E7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0457-332E-A643-892A-2CD9C344D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26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9CD9EA9-51C6-8F4D-A6D3-A1E0C112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82A149E-1985-C346-AA50-C86BDB919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064B4C2-8619-C74D-8CB8-6FEC45E6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E0E9-0EF2-C74D-B040-4E20334C3333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2FDFFFF-EC25-3C45-A288-BC27BF10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62A41C3-A0B0-7A49-9111-6F85CA54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0457-332E-A643-892A-2CD9C344D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65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28561B9-DB6E-E045-A62E-3B2C5675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BFC25F9-B2F0-E64E-8AEC-F7754939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027444C-39CD-A342-A54D-42ED2FC4C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08E4BE2-AF99-1248-8330-DDC4D5C9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E0E9-0EF2-C74D-B040-4E20334C3333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41D7500-FC5A-3041-A094-8B6B7679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E2DAFB4-0C78-CB45-83D9-F84C3C5B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0457-332E-A643-892A-2CD9C344D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73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31D557D-3956-4047-8264-0C92CC12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E645822-A604-AE46-BD1B-4E35903EC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3D8D9FC-0DF2-4247-9BFB-F47F046D0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16734FA0-3F20-CB42-AC80-B4710058A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60E36B51-DBC7-C447-A948-501E0DD67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80CE5FAD-051B-AD47-B523-89C763DA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E0E9-0EF2-C74D-B040-4E20334C3333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130CBD27-3647-874A-A7B2-5C04D4C4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06A6D79-73F8-7043-86A5-93A23F4D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0457-332E-A643-892A-2CD9C344D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3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7487B5A-108C-B24E-A5D6-F4BEA23B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05042BD-B68E-5F4A-9969-5A5EC496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E0E9-0EF2-C74D-B040-4E20334C3333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4332383-E4D9-1947-8B3E-4728CFEB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F77AFF9-12A2-4E41-8506-8FDD71E7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0457-332E-A643-892A-2CD9C344D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27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5B28A3AA-8201-8F41-902F-39CB190F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E0E9-0EF2-C74D-B040-4E20334C3333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D821F92B-3152-204E-A069-B0E0496B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65D942D-355D-7C40-9E27-6925432E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0457-332E-A643-892A-2CD9C344D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67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677B8C-D420-3D45-A986-6AAFE158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0FD8DF9-F388-7E45-9043-441728A7F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14B6D25-006E-7541-A8F7-FB29C80B4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12F8C7B-2EFC-954A-B904-D1F10D07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E0E9-0EF2-C74D-B040-4E20334C3333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49A5A3F-F4D8-1D4A-8567-9E306779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2206DC1-C438-6442-B254-EF816994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0457-332E-A643-892A-2CD9C344D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8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CB17F7-39D3-9646-B72B-A91A8E54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65C1E356-05D8-1348-BF57-7B2DD7EB1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3AA2A0D-F3B0-DF45-A0FC-12107A737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1DD6BD6-0AB0-E949-9B41-4D7730FA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E0E9-0EF2-C74D-B040-4E20334C3333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07C44FB-853A-5C43-B05A-0C9FFC42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7C44AFE-711B-C344-84EF-327A6A14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0457-332E-A643-892A-2CD9C344D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06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758425C-C87B-954E-90A7-5EF68D44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9604AF3-6A61-A34E-958B-649003B5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83CA332-AB55-2D49-BE81-1876AAB30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9E0E9-0EF2-C74D-B040-4E20334C3333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EABEFB1-C003-F649-8928-A957635C2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4988E0A-86ED-4F4E-B323-5D54F8C93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F0457-332E-A643-892A-2CD9C344D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34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ttryckssymbol 3">
            <a:extLst>
              <a:ext uri="{FF2B5EF4-FFF2-40B4-BE49-F238E27FC236}">
                <a16:creationId xmlns:a16="http://schemas.microsoft.com/office/drawing/2014/main" id="{107C27F3-AAC0-CE44-A6E4-C349491C9148}"/>
              </a:ext>
            </a:extLst>
          </p:cNvPr>
          <p:cNvSpPr/>
          <p:nvPr/>
        </p:nvSpPr>
        <p:spPr>
          <a:xfrm>
            <a:off x="852616" y="753762"/>
            <a:ext cx="642552" cy="617838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Uttryckssymbol 4">
            <a:extLst>
              <a:ext uri="{FF2B5EF4-FFF2-40B4-BE49-F238E27FC236}">
                <a16:creationId xmlns:a16="http://schemas.microsoft.com/office/drawing/2014/main" id="{181A16C5-B50D-D84A-9873-9AFB5F2768AD}"/>
              </a:ext>
            </a:extLst>
          </p:cNvPr>
          <p:cNvSpPr/>
          <p:nvPr/>
        </p:nvSpPr>
        <p:spPr>
          <a:xfrm>
            <a:off x="852616" y="1894135"/>
            <a:ext cx="642552" cy="617838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Uttryckssymbol 5">
            <a:extLst>
              <a:ext uri="{FF2B5EF4-FFF2-40B4-BE49-F238E27FC236}">
                <a16:creationId xmlns:a16="http://schemas.microsoft.com/office/drawing/2014/main" id="{756AD178-AB69-DA48-AB97-23CB049BC05A}"/>
              </a:ext>
            </a:extLst>
          </p:cNvPr>
          <p:cNvSpPr/>
          <p:nvPr/>
        </p:nvSpPr>
        <p:spPr>
          <a:xfrm>
            <a:off x="852616" y="3205655"/>
            <a:ext cx="642552" cy="617838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Uttryckssymbol 6">
            <a:extLst>
              <a:ext uri="{FF2B5EF4-FFF2-40B4-BE49-F238E27FC236}">
                <a16:creationId xmlns:a16="http://schemas.microsoft.com/office/drawing/2014/main" id="{44CDC177-C482-0A46-BDB8-912EA82CF303}"/>
              </a:ext>
            </a:extLst>
          </p:cNvPr>
          <p:cNvSpPr/>
          <p:nvPr/>
        </p:nvSpPr>
        <p:spPr>
          <a:xfrm>
            <a:off x="852616" y="4346028"/>
            <a:ext cx="642552" cy="617838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ätvinklig triangel 7">
            <a:extLst>
              <a:ext uri="{FF2B5EF4-FFF2-40B4-BE49-F238E27FC236}">
                <a16:creationId xmlns:a16="http://schemas.microsoft.com/office/drawing/2014/main" id="{55A19462-36DD-ED4B-BA88-2B9D967F04C9}"/>
              </a:ext>
            </a:extLst>
          </p:cNvPr>
          <p:cNvSpPr/>
          <p:nvPr/>
        </p:nvSpPr>
        <p:spPr>
          <a:xfrm rot="16200000">
            <a:off x="1933903" y="872359"/>
            <a:ext cx="462456" cy="499241"/>
          </a:xfrm>
          <a:prstGeom prst="rt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ätvinklig triangel 8">
            <a:extLst>
              <a:ext uri="{FF2B5EF4-FFF2-40B4-BE49-F238E27FC236}">
                <a16:creationId xmlns:a16="http://schemas.microsoft.com/office/drawing/2014/main" id="{E016E655-BAEB-B340-A08F-63101D7E9EFA}"/>
              </a:ext>
            </a:extLst>
          </p:cNvPr>
          <p:cNvSpPr/>
          <p:nvPr/>
        </p:nvSpPr>
        <p:spPr>
          <a:xfrm rot="16200000">
            <a:off x="1962806" y="1953433"/>
            <a:ext cx="462456" cy="499241"/>
          </a:xfrm>
          <a:prstGeom prst="rt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ätvinklig triangel 9">
            <a:extLst>
              <a:ext uri="{FF2B5EF4-FFF2-40B4-BE49-F238E27FC236}">
                <a16:creationId xmlns:a16="http://schemas.microsoft.com/office/drawing/2014/main" id="{8CB4E47C-D35D-674C-A56E-370723A0E975}"/>
              </a:ext>
            </a:extLst>
          </p:cNvPr>
          <p:cNvSpPr/>
          <p:nvPr/>
        </p:nvSpPr>
        <p:spPr>
          <a:xfrm rot="16200000">
            <a:off x="1904999" y="3324252"/>
            <a:ext cx="462456" cy="499241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ätvinklig triangel 10">
            <a:extLst>
              <a:ext uri="{FF2B5EF4-FFF2-40B4-BE49-F238E27FC236}">
                <a16:creationId xmlns:a16="http://schemas.microsoft.com/office/drawing/2014/main" id="{09CC90D1-9C0A-364A-886E-52F2FD97779E}"/>
              </a:ext>
            </a:extLst>
          </p:cNvPr>
          <p:cNvSpPr/>
          <p:nvPr/>
        </p:nvSpPr>
        <p:spPr>
          <a:xfrm rot="16200000">
            <a:off x="1933902" y="4405326"/>
            <a:ext cx="462456" cy="499241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ktangel med klippt hörn 11">
            <a:extLst>
              <a:ext uri="{FF2B5EF4-FFF2-40B4-BE49-F238E27FC236}">
                <a16:creationId xmlns:a16="http://schemas.microsoft.com/office/drawing/2014/main" id="{B1989A3C-77E8-DB4C-8042-CCF97802295C}"/>
              </a:ext>
            </a:extLst>
          </p:cNvPr>
          <p:cNvSpPr/>
          <p:nvPr/>
        </p:nvSpPr>
        <p:spPr>
          <a:xfrm>
            <a:off x="5855173" y="4261375"/>
            <a:ext cx="1355834" cy="78714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Webapp</a:t>
            </a:r>
            <a:endParaRPr lang="en-GB" dirty="0"/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FB7DB97B-3EF1-E547-A951-AFA7FBF3E26B}"/>
              </a:ext>
            </a:extLst>
          </p:cNvPr>
          <p:cNvSpPr/>
          <p:nvPr/>
        </p:nvSpPr>
        <p:spPr>
          <a:xfrm>
            <a:off x="4487917" y="1894135"/>
            <a:ext cx="956442" cy="85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Websockets</a:t>
            </a:r>
            <a:r>
              <a:rPr lang="en-GB" dirty="0"/>
              <a:t> </a:t>
            </a:r>
          </a:p>
        </p:txBody>
      </p:sp>
      <p:sp>
        <p:nvSpPr>
          <p:cNvPr id="14" name="Rektangel med rundade hörn 13">
            <a:extLst>
              <a:ext uri="{FF2B5EF4-FFF2-40B4-BE49-F238E27FC236}">
                <a16:creationId xmlns:a16="http://schemas.microsoft.com/office/drawing/2014/main" id="{0D4A8F48-C465-F740-95B6-2A15F5669F95}"/>
              </a:ext>
            </a:extLst>
          </p:cNvPr>
          <p:cNvSpPr/>
          <p:nvPr/>
        </p:nvSpPr>
        <p:spPr>
          <a:xfrm>
            <a:off x="6306207" y="1166648"/>
            <a:ext cx="1114096" cy="72748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 instance</a:t>
            </a:r>
          </a:p>
        </p:txBody>
      </p:sp>
      <p:sp>
        <p:nvSpPr>
          <p:cNvPr id="15" name="Rektangel med rundade hörn 14">
            <a:extLst>
              <a:ext uri="{FF2B5EF4-FFF2-40B4-BE49-F238E27FC236}">
                <a16:creationId xmlns:a16="http://schemas.microsoft.com/office/drawing/2014/main" id="{D90B0836-EF12-3A4F-A7C7-C6AE67A9A50F}"/>
              </a:ext>
            </a:extLst>
          </p:cNvPr>
          <p:cNvSpPr/>
          <p:nvPr/>
        </p:nvSpPr>
        <p:spPr>
          <a:xfrm>
            <a:off x="6406055" y="2863286"/>
            <a:ext cx="1114096" cy="72748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 instance</a:t>
            </a:r>
          </a:p>
        </p:txBody>
      </p:sp>
      <p:cxnSp>
        <p:nvCxnSpPr>
          <p:cNvPr id="17" name="Vinklad  16">
            <a:extLst>
              <a:ext uri="{FF2B5EF4-FFF2-40B4-BE49-F238E27FC236}">
                <a16:creationId xmlns:a16="http://schemas.microsoft.com/office/drawing/2014/main" id="{46EE475E-1C27-BB4A-87D0-8F30A69C6033}"/>
              </a:ext>
            </a:extLst>
          </p:cNvPr>
          <p:cNvCxnSpPr>
            <a:stCxn id="13" idx="1"/>
            <a:endCxn id="8" idx="3"/>
          </p:cNvCxnSpPr>
          <p:nvPr/>
        </p:nvCxnSpPr>
        <p:spPr>
          <a:xfrm rot="16200000" flipV="1">
            <a:off x="3072351" y="464382"/>
            <a:ext cx="898037" cy="221323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inklad  18">
            <a:extLst>
              <a:ext uri="{FF2B5EF4-FFF2-40B4-BE49-F238E27FC236}">
                <a16:creationId xmlns:a16="http://schemas.microsoft.com/office/drawing/2014/main" id="{30D4714E-37F0-BA46-A2B9-BADAB392947A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>
          <a:xfrm>
            <a:off x="2443655" y="2203054"/>
            <a:ext cx="2044262" cy="12086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ad  21">
            <a:extLst>
              <a:ext uri="{FF2B5EF4-FFF2-40B4-BE49-F238E27FC236}">
                <a16:creationId xmlns:a16="http://schemas.microsoft.com/office/drawing/2014/main" id="{E33C596A-6E03-884B-B6B6-11D8CEF46584}"/>
              </a:ext>
            </a:extLst>
          </p:cNvPr>
          <p:cNvCxnSpPr>
            <a:cxnSpLocks/>
            <a:stCxn id="10" idx="3"/>
            <a:endCxn id="13" idx="3"/>
          </p:cNvCxnSpPr>
          <p:nvPr/>
        </p:nvCxnSpPr>
        <p:spPr>
          <a:xfrm flipV="1">
            <a:off x="2385848" y="2627828"/>
            <a:ext cx="2242137" cy="94604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inklad  24">
            <a:extLst>
              <a:ext uri="{FF2B5EF4-FFF2-40B4-BE49-F238E27FC236}">
                <a16:creationId xmlns:a16="http://schemas.microsoft.com/office/drawing/2014/main" id="{94F5F778-010A-AA40-89D3-03814132E1CE}"/>
              </a:ext>
            </a:extLst>
          </p:cNvPr>
          <p:cNvCxnSpPr>
            <a:cxnSpLocks/>
            <a:stCxn id="11" idx="3"/>
            <a:endCxn id="13" idx="4"/>
          </p:cNvCxnSpPr>
          <p:nvPr/>
        </p:nvCxnSpPr>
        <p:spPr>
          <a:xfrm flipV="1">
            <a:off x="2414751" y="2753710"/>
            <a:ext cx="2551387" cy="190123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inklad  28">
            <a:extLst>
              <a:ext uri="{FF2B5EF4-FFF2-40B4-BE49-F238E27FC236}">
                <a16:creationId xmlns:a16="http://schemas.microsoft.com/office/drawing/2014/main" id="{90EC6AED-77FF-D149-8D88-A4979ADDE3F7}"/>
              </a:ext>
            </a:extLst>
          </p:cNvPr>
          <p:cNvCxnSpPr>
            <a:cxnSpLocks/>
            <a:stCxn id="13" idx="7"/>
            <a:endCxn id="14" idx="1"/>
          </p:cNvCxnSpPr>
          <p:nvPr/>
        </p:nvCxnSpPr>
        <p:spPr>
          <a:xfrm rot="5400000" flipH="1" flipV="1">
            <a:off x="5560437" y="1274247"/>
            <a:ext cx="489625" cy="10019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inklad  30">
            <a:extLst>
              <a:ext uri="{FF2B5EF4-FFF2-40B4-BE49-F238E27FC236}">
                <a16:creationId xmlns:a16="http://schemas.microsoft.com/office/drawing/2014/main" id="{ECC382CE-8408-E14F-924C-B10553F81403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 rot="16200000" flipH="1">
            <a:off x="5555572" y="2376547"/>
            <a:ext cx="599202" cy="110176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ktangel med rundade hörn 32">
            <a:extLst>
              <a:ext uri="{FF2B5EF4-FFF2-40B4-BE49-F238E27FC236}">
                <a16:creationId xmlns:a16="http://schemas.microsoft.com/office/drawing/2014/main" id="{2AA1BC59-1CF7-F64B-9514-5EC702ECD9FA}"/>
              </a:ext>
            </a:extLst>
          </p:cNvPr>
          <p:cNvSpPr/>
          <p:nvPr/>
        </p:nvSpPr>
        <p:spPr>
          <a:xfrm>
            <a:off x="3993931" y="525517"/>
            <a:ext cx="5412828" cy="51921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69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C0705D01-593C-814E-AB26-8A007720087B}"/>
              </a:ext>
            </a:extLst>
          </p:cNvPr>
          <p:cNvSpPr/>
          <p:nvPr/>
        </p:nvSpPr>
        <p:spPr>
          <a:xfrm>
            <a:off x="1807176" y="2267462"/>
            <a:ext cx="1606378" cy="432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Command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BCD39F91-B002-D94F-8187-020274743C81}"/>
              </a:ext>
            </a:extLst>
          </p:cNvPr>
          <p:cNvSpPr/>
          <p:nvPr/>
        </p:nvSpPr>
        <p:spPr>
          <a:xfrm>
            <a:off x="3849130" y="1838067"/>
            <a:ext cx="1495167" cy="129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Command handler</a:t>
            </a:r>
          </a:p>
        </p:txBody>
      </p:sp>
      <p:sp>
        <p:nvSpPr>
          <p:cNvPr id="4" name="Rektangel med rundade hörn 3">
            <a:extLst>
              <a:ext uri="{FF2B5EF4-FFF2-40B4-BE49-F238E27FC236}">
                <a16:creationId xmlns:a16="http://schemas.microsoft.com/office/drawing/2014/main" id="{0777F379-6E81-A54A-A6E4-D31557999BCE}"/>
              </a:ext>
            </a:extLst>
          </p:cNvPr>
          <p:cNvSpPr/>
          <p:nvPr/>
        </p:nvSpPr>
        <p:spPr>
          <a:xfrm>
            <a:off x="5906529" y="2255110"/>
            <a:ext cx="1495167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Event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EACA2509-1A60-4A4F-AE95-417A8EF20C0D}"/>
              </a:ext>
            </a:extLst>
          </p:cNvPr>
          <p:cNvSpPr/>
          <p:nvPr/>
        </p:nvSpPr>
        <p:spPr>
          <a:xfrm rot="16200000">
            <a:off x="8550876" y="1970899"/>
            <a:ext cx="815546" cy="1025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C1AD7B4-41A8-7148-8A64-7ED3317576EE}"/>
              </a:ext>
            </a:extLst>
          </p:cNvPr>
          <p:cNvSpPr txBox="1"/>
          <p:nvPr/>
        </p:nvSpPr>
        <p:spPr>
          <a:xfrm>
            <a:off x="8254314" y="3129348"/>
            <a:ext cx="1408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queue</a:t>
            </a:r>
          </a:p>
          <a:p>
            <a:endParaRPr lang="en-GB" dirty="0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82B00F0-555D-3F4B-BDE5-4803A720C4A1}"/>
              </a:ext>
            </a:extLst>
          </p:cNvPr>
          <p:cNvSpPr/>
          <p:nvPr/>
        </p:nvSpPr>
        <p:spPr>
          <a:xfrm>
            <a:off x="506626" y="296559"/>
            <a:ext cx="1186249" cy="105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Web-</a:t>
            </a:r>
          </a:p>
          <a:p>
            <a:pPr algn="ctr"/>
            <a:r>
              <a:rPr lang="en-GB" dirty="0"/>
              <a:t>socket</a:t>
            </a:r>
          </a:p>
        </p:txBody>
      </p:sp>
      <p:cxnSp>
        <p:nvCxnSpPr>
          <p:cNvPr id="10" name="Vinklad  9">
            <a:extLst>
              <a:ext uri="{FF2B5EF4-FFF2-40B4-BE49-F238E27FC236}">
                <a16:creationId xmlns:a16="http://schemas.microsoft.com/office/drawing/2014/main" id="{0C110AE8-F76E-1B4F-A2BE-AC4BCF65404D}"/>
              </a:ext>
            </a:extLst>
          </p:cNvPr>
          <p:cNvCxnSpPr>
            <a:endCxn id="2" idx="1"/>
          </p:cNvCxnSpPr>
          <p:nvPr/>
        </p:nvCxnSpPr>
        <p:spPr>
          <a:xfrm rot="16200000" flipH="1">
            <a:off x="909768" y="1586297"/>
            <a:ext cx="1062679" cy="7321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inklad  11">
            <a:extLst>
              <a:ext uri="{FF2B5EF4-FFF2-40B4-BE49-F238E27FC236}">
                <a16:creationId xmlns:a16="http://schemas.microsoft.com/office/drawing/2014/main" id="{44DBF258-2688-5B4F-A7B8-BC08E5A4656C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344297" y="2483708"/>
            <a:ext cx="562232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ad  12">
            <a:extLst>
              <a:ext uri="{FF2B5EF4-FFF2-40B4-BE49-F238E27FC236}">
                <a16:creationId xmlns:a16="http://schemas.microsoft.com/office/drawing/2014/main" id="{1BA81714-C67C-9843-A455-1CAD63C75A1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7401696" y="2483705"/>
            <a:ext cx="1044148" cy="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ad  17">
            <a:extLst>
              <a:ext uri="{FF2B5EF4-FFF2-40B4-BE49-F238E27FC236}">
                <a16:creationId xmlns:a16="http://schemas.microsoft.com/office/drawing/2014/main" id="{18B152DE-4F26-D449-84C4-8E01CC66A182}"/>
              </a:ext>
            </a:extLst>
          </p:cNvPr>
          <p:cNvCxnSpPr>
            <a:stCxn id="6" idx="3"/>
            <a:endCxn id="8" idx="6"/>
          </p:cNvCxnSpPr>
          <p:nvPr/>
        </p:nvCxnSpPr>
        <p:spPr>
          <a:xfrm flipH="1" flipV="1">
            <a:off x="1692875" y="823267"/>
            <a:ext cx="7778580" cy="1660438"/>
          </a:xfrm>
          <a:prstGeom prst="bentConnector3">
            <a:avLst>
              <a:gd name="adj1" fmla="val -15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inklad  18">
            <a:extLst>
              <a:ext uri="{FF2B5EF4-FFF2-40B4-BE49-F238E27FC236}">
                <a16:creationId xmlns:a16="http://schemas.microsoft.com/office/drawing/2014/main" id="{0820C27E-5AA0-AD4B-A218-7D32D718AA01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413554" y="2483706"/>
            <a:ext cx="43557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ktangel 21">
            <a:extLst>
              <a:ext uri="{FF2B5EF4-FFF2-40B4-BE49-F238E27FC236}">
                <a16:creationId xmlns:a16="http://schemas.microsoft.com/office/drawing/2014/main" id="{66AB7EBF-BB2A-3F45-B094-9A23CDA279CF}"/>
              </a:ext>
            </a:extLst>
          </p:cNvPr>
          <p:cNvSpPr/>
          <p:nvPr/>
        </p:nvSpPr>
        <p:spPr>
          <a:xfrm>
            <a:off x="1556951" y="1349974"/>
            <a:ext cx="6104238" cy="2764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4AC526B6-8E80-4E4A-8290-301934D50448}"/>
              </a:ext>
            </a:extLst>
          </p:cNvPr>
          <p:cNvSpPr txBox="1"/>
          <p:nvPr/>
        </p:nvSpPr>
        <p:spPr>
          <a:xfrm>
            <a:off x="6067163" y="1378286"/>
            <a:ext cx="15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Game instance</a:t>
            </a:r>
          </a:p>
        </p:txBody>
      </p:sp>
    </p:spTree>
    <p:extLst>
      <p:ext uri="{BB962C8B-B14F-4D97-AF65-F5344CB8AC3E}">
        <p14:creationId xmlns:p14="http://schemas.microsoft.com/office/powerpoint/2010/main" val="241883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</Words>
  <Application>Microsoft Macintosh PowerPoint</Application>
  <PresentationFormat>Bredbild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Ewa Wagner Lundholm</dc:creator>
  <cp:lastModifiedBy>Ewa Wagner Lundholm</cp:lastModifiedBy>
  <cp:revision>2</cp:revision>
  <dcterms:created xsi:type="dcterms:W3CDTF">2020-04-02T14:48:41Z</dcterms:created>
  <dcterms:modified xsi:type="dcterms:W3CDTF">2020-04-02T15:02:29Z</dcterms:modified>
</cp:coreProperties>
</file>