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15F4EE"/>
    <a:srgbClr val="70A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 autoAdjust="0"/>
    <p:restoredTop sz="94660"/>
  </p:normalViewPr>
  <p:slideViewPr>
    <p:cSldViewPr snapToGrid="0">
      <p:cViewPr>
        <p:scale>
          <a:sx n="100" d="100"/>
          <a:sy n="100" d="100"/>
        </p:scale>
        <p:origin x="15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62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00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53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8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68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2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482B-76C3-49E2-84F7-C3594C302CF6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5495-7388-406C-8504-A6BF7A0A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471337" y="141397"/>
            <a:ext cx="3448643" cy="2154028"/>
            <a:chOff x="471337" y="141397"/>
            <a:chExt cx="3448643" cy="2154028"/>
          </a:xfrm>
        </p:grpSpPr>
        <p:sp>
          <p:nvSpPr>
            <p:cNvPr id="4" name="Rectangle 3"/>
            <p:cNvSpPr/>
            <p:nvPr/>
          </p:nvSpPr>
          <p:spPr>
            <a:xfrm>
              <a:off x="471340" y="141397"/>
              <a:ext cx="2139885" cy="215402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11225" y="141398"/>
              <a:ext cx="1308755" cy="7180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11224" y="859407"/>
              <a:ext cx="1308755" cy="71800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11223" y="1577416"/>
              <a:ext cx="1308755" cy="71800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337" y="469803"/>
              <a:ext cx="21398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3ds" panose="02000503020000020004" pitchFamily="2" charset="0"/>
                </a:rPr>
                <a:t>3D</a:t>
              </a:r>
              <a:endParaRPr lang="en-GB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3ds" panose="02000503020000020004" pitchFamily="2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06587" y="108736"/>
            <a:ext cx="3926263" cy="2196893"/>
            <a:chOff x="4506587" y="108736"/>
            <a:chExt cx="3926263" cy="2196893"/>
          </a:xfrm>
        </p:grpSpPr>
        <p:sp>
          <p:nvSpPr>
            <p:cNvPr id="9" name="Rectangle 8"/>
            <p:cNvSpPr/>
            <p:nvPr/>
          </p:nvSpPr>
          <p:spPr>
            <a:xfrm>
              <a:off x="4506589" y="141397"/>
              <a:ext cx="3926259" cy="144544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24095" y="1586842"/>
              <a:ext cx="1308755" cy="71800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15342" y="1587620"/>
              <a:ext cx="1308755" cy="7180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06587" y="1588414"/>
              <a:ext cx="1308755" cy="7164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7711" y="108736"/>
              <a:ext cx="21398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3ds" panose="02000503020000020004" pitchFamily="2" charset="0"/>
                </a:rPr>
                <a:t>3D</a:t>
              </a:r>
              <a:endParaRPr lang="en-GB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3ds" panose="02000503020000020004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9188" y="2283592"/>
            <a:ext cx="3885003" cy="2421542"/>
            <a:chOff x="479188" y="2283592"/>
            <a:chExt cx="3885003" cy="2421542"/>
          </a:xfrm>
        </p:grpSpPr>
        <p:grpSp>
          <p:nvGrpSpPr>
            <p:cNvPr id="29" name="Group 28"/>
            <p:cNvGrpSpPr/>
            <p:nvPr/>
          </p:nvGrpSpPr>
          <p:grpSpPr>
            <a:xfrm>
              <a:off x="479188" y="2435252"/>
              <a:ext cx="3885003" cy="2269882"/>
              <a:chOff x="479188" y="2435252"/>
              <a:chExt cx="3885003" cy="226988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79190" y="2435252"/>
                <a:ext cx="1308755" cy="7180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79189" y="3153261"/>
                <a:ext cx="1308755" cy="7180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79188" y="3871270"/>
                <a:ext cx="1308755" cy="718009"/>
              </a:xfrm>
              <a:prstGeom prst="rect">
                <a:avLst/>
              </a:prstGeom>
              <a:solidFill>
                <a:srgbClr val="70A8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56912" y="2435252"/>
                <a:ext cx="1308755" cy="7180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756911" y="3153261"/>
                <a:ext cx="1308755" cy="7180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756910" y="3871270"/>
                <a:ext cx="1308755" cy="718009"/>
              </a:xfrm>
              <a:prstGeom prst="rect">
                <a:avLst/>
              </a:prstGeom>
              <a:solidFill>
                <a:srgbClr val="70A8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55436" y="2435252"/>
                <a:ext cx="1308755" cy="7180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55435" y="3153261"/>
                <a:ext cx="1308755" cy="7180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55434" y="3871270"/>
                <a:ext cx="1308755" cy="718009"/>
              </a:xfrm>
              <a:prstGeom prst="rect">
                <a:avLst/>
              </a:prstGeom>
              <a:solidFill>
                <a:srgbClr val="70A8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48182" y="3689471"/>
                <a:ext cx="213988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3ds" panose="02000503020000020004" pitchFamily="2" charset="0"/>
                  </a:rPr>
                  <a:t>3</a:t>
                </a:r>
                <a:endParaRPr lang="en-GB" sz="6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3ds" panose="02000503020000020004" pitchFamily="2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350808" y="2973351"/>
                <a:ext cx="213988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3ds" panose="02000503020000020004" pitchFamily="2" charset="0"/>
                  </a:rPr>
                  <a:t>2</a:t>
                </a:r>
                <a:endParaRPr lang="en-GB" sz="6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3ds" panose="02000503020000020004" pitchFamily="2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43732" y="2283592"/>
              <a:ext cx="21398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3ds" panose="02000503020000020004" pitchFamily="2" charset="0"/>
                </a:rPr>
                <a:t>1</a:t>
              </a:r>
              <a:endPara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3ds" panose="02000503020000020004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61573" y="2556230"/>
            <a:ext cx="3924282" cy="2154027"/>
            <a:chOff x="4561573" y="2556230"/>
            <a:chExt cx="3924282" cy="2154027"/>
          </a:xfrm>
        </p:grpSpPr>
        <p:sp>
          <p:nvSpPr>
            <p:cNvPr id="14" name="Rectangle 13"/>
            <p:cNvSpPr/>
            <p:nvPr/>
          </p:nvSpPr>
          <p:spPr>
            <a:xfrm>
              <a:off x="4600854" y="2556230"/>
              <a:ext cx="1308755" cy="7180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00853" y="3274239"/>
              <a:ext cx="1308755" cy="7180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0852" y="3992248"/>
              <a:ext cx="1308755" cy="7180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78576" y="2556230"/>
              <a:ext cx="1308755" cy="7180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78575" y="3274239"/>
              <a:ext cx="1308755" cy="7180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78574" y="3992248"/>
              <a:ext cx="1308755" cy="7180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8718" y="3125412"/>
              <a:ext cx="13186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3ds" panose="02000503020000020004" pitchFamily="2" charset="0"/>
                </a:rPr>
                <a:t>2</a:t>
              </a:r>
              <a:endPara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3ds" panose="02000503020000020004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77100" y="2556230"/>
              <a:ext cx="1308755" cy="718009"/>
            </a:xfrm>
            <a:prstGeom prst="rect">
              <a:avLst/>
            </a:prstGeom>
            <a:solidFill>
              <a:srgbClr val="70A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77099" y="3274239"/>
              <a:ext cx="1308755" cy="718009"/>
            </a:xfrm>
            <a:prstGeom prst="rect">
              <a:avLst/>
            </a:prstGeom>
            <a:solidFill>
              <a:srgbClr val="70A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77098" y="3992248"/>
              <a:ext cx="1308755" cy="718009"/>
            </a:xfrm>
            <a:prstGeom prst="rect">
              <a:avLst/>
            </a:prstGeom>
            <a:solidFill>
              <a:srgbClr val="70A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87329" y="3131159"/>
              <a:ext cx="12886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3ds" panose="02000503020000020004" pitchFamily="2" charset="0"/>
                </a:rPr>
                <a:t>3</a:t>
              </a:r>
              <a:endPara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3ds" panose="02000503020000020004" pitchFamily="2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61573" y="3125412"/>
              <a:ext cx="12777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3ds" panose="02000503020000020004" pitchFamily="2" charset="0"/>
                </a:rPr>
                <a:t>1</a:t>
              </a:r>
              <a:endPara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3ds" panose="02000503020000020004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846347" y="123418"/>
            <a:ext cx="2141952" cy="2154027"/>
            <a:chOff x="8846347" y="123418"/>
            <a:chExt cx="2141952" cy="2154027"/>
          </a:xfrm>
        </p:grpSpPr>
        <p:sp>
          <p:nvSpPr>
            <p:cNvPr id="54" name="Rectangle 53"/>
            <p:cNvSpPr/>
            <p:nvPr/>
          </p:nvSpPr>
          <p:spPr>
            <a:xfrm>
              <a:off x="8848413" y="123418"/>
              <a:ext cx="2139885" cy="215402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46347" y="394000"/>
              <a:ext cx="21419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3ds" panose="02000503020000020004" pitchFamily="2" charset="0"/>
                </a:rPr>
                <a:t>3D</a:t>
              </a:r>
              <a:endParaRPr lang="en-GB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3ds" panose="02000503020000020004" pitchFamily="2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8880613" y="2541045"/>
            <a:ext cx="2139885" cy="21540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870" y="2650105"/>
            <a:ext cx="862160" cy="86216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600852" y="4807755"/>
            <a:ext cx="3885001" cy="1904042"/>
            <a:chOff x="4600852" y="4807755"/>
            <a:chExt cx="3885001" cy="1904042"/>
          </a:xfrm>
        </p:grpSpPr>
        <p:sp>
          <p:nvSpPr>
            <p:cNvPr id="58" name="Rectangle 57"/>
            <p:cNvSpPr/>
            <p:nvPr/>
          </p:nvSpPr>
          <p:spPr>
            <a:xfrm>
              <a:off x="4600852" y="4807756"/>
              <a:ext cx="1988484" cy="9520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89336" y="4807755"/>
              <a:ext cx="1896517" cy="9520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589335" y="5759776"/>
              <a:ext cx="1896517" cy="9520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00852" y="5759776"/>
              <a:ext cx="1988484" cy="9520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00317" y="5308334"/>
              <a:ext cx="14523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3ds" panose="02000503020000020004" pitchFamily="2" charset="0"/>
                </a:rPr>
                <a:t>1</a:t>
              </a:r>
              <a:endPara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3ds" panose="02000503020000020004" pitchFamily="2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52137" y="5338703"/>
              <a:ext cx="16890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3ds" panose="02000503020000020004" pitchFamily="2" charset="0"/>
                </a:rPr>
                <a:t>2</a:t>
              </a:r>
              <a:endPara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3ds" panose="02000503020000020004" pitchFamily="2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479189" y="4807755"/>
            <a:ext cx="1308755" cy="1186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479188" y="5759775"/>
            <a:ext cx="1308755" cy="9520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756911" y="4807755"/>
            <a:ext cx="1308755" cy="952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1756910" y="5759776"/>
            <a:ext cx="1308755" cy="952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3055435" y="4807755"/>
            <a:ext cx="1308755" cy="9520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3055434" y="5759776"/>
            <a:ext cx="1308755" cy="952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1337079" y="5697808"/>
            <a:ext cx="213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3ds" panose="02000503020000020004" pitchFamily="2" charset="0"/>
              </a:rPr>
              <a:t>2</a:t>
            </a:r>
            <a:endParaRPr lang="en-GB" sz="6000" b="1" dirty="0">
              <a:solidFill>
                <a:schemeClr val="tx1">
                  <a:lumMod val="65000"/>
                  <a:lumOff val="35000"/>
                </a:schemeClr>
              </a:solidFill>
              <a:latin typeface="3ds" panose="02000503020000020004" pitchFamily="2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15331" y="4756942"/>
            <a:ext cx="213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3ds" panose="02000503020000020004" pitchFamily="2" charset="0"/>
              </a:rPr>
              <a:t>1</a:t>
            </a:r>
            <a:endParaRPr lang="en-GB" sz="6000" b="1" dirty="0">
              <a:solidFill>
                <a:schemeClr val="tx1">
                  <a:lumMod val="65000"/>
                  <a:lumOff val="35000"/>
                </a:schemeClr>
              </a:solidFill>
              <a:latin typeface="3ds" panose="02000503020000020004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9485736" y="3959700"/>
            <a:ext cx="256928" cy="2"/>
          </a:xfrm>
          <a:prstGeom prst="line">
            <a:avLst/>
          </a:prstGeom>
          <a:ln w="12700">
            <a:solidFill>
              <a:srgbClr val="15F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9490965" y="3544624"/>
            <a:ext cx="0" cy="796212"/>
          </a:xfrm>
          <a:prstGeom prst="straightConnector1">
            <a:avLst/>
          </a:prstGeom>
          <a:ln w="28575">
            <a:solidFill>
              <a:srgbClr val="15F4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9485736" y="4322294"/>
            <a:ext cx="974478" cy="1"/>
          </a:xfrm>
          <a:prstGeom prst="straightConnector1">
            <a:avLst/>
          </a:prstGeom>
          <a:ln w="28575">
            <a:solidFill>
              <a:srgbClr val="15F4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0133921" y="3954321"/>
            <a:ext cx="256928" cy="2"/>
          </a:xfrm>
          <a:prstGeom prst="line">
            <a:avLst/>
          </a:prstGeom>
          <a:ln w="12700">
            <a:solidFill>
              <a:srgbClr val="15F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9738447" y="3622827"/>
            <a:ext cx="116284" cy="336876"/>
          </a:xfrm>
          <a:prstGeom prst="line">
            <a:avLst/>
          </a:prstGeom>
          <a:ln w="12700">
            <a:solidFill>
              <a:srgbClr val="15F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9851803" y="3622827"/>
            <a:ext cx="48460" cy="591970"/>
          </a:xfrm>
          <a:prstGeom prst="line">
            <a:avLst/>
          </a:prstGeom>
          <a:ln w="12700">
            <a:solidFill>
              <a:srgbClr val="15F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9910120" y="3860317"/>
            <a:ext cx="99281" cy="354480"/>
          </a:xfrm>
          <a:prstGeom prst="line">
            <a:avLst/>
          </a:prstGeom>
          <a:ln w="12700">
            <a:solidFill>
              <a:srgbClr val="15F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0013618" y="3860317"/>
            <a:ext cx="59356" cy="239306"/>
          </a:xfrm>
          <a:prstGeom prst="line">
            <a:avLst/>
          </a:prstGeom>
          <a:ln w="12700">
            <a:solidFill>
              <a:srgbClr val="15F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077190" y="3940543"/>
            <a:ext cx="56732" cy="159080"/>
          </a:xfrm>
          <a:prstGeom prst="line">
            <a:avLst/>
          </a:prstGeom>
          <a:ln w="12700">
            <a:solidFill>
              <a:srgbClr val="15F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880614" y="4802569"/>
            <a:ext cx="2183380" cy="1909227"/>
            <a:chOff x="8880614" y="4802569"/>
            <a:chExt cx="2183380" cy="1909227"/>
          </a:xfrm>
        </p:grpSpPr>
        <p:sp>
          <p:nvSpPr>
            <p:cNvPr id="123" name="Rectangle 122"/>
            <p:cNvSpPr/>
            <p:nvPr/>
          </p:nvSpPr>
          <p:spPr>
            <a:xfrm>
              <a:off x="8880614" y="4802569"/>
              <a:ext cx="2139884" cy="19092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924112" y="5335866"/>
              <a:ext cx="21398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3ds" panose="02000503020000020004" pitchFamily="2" charset="0"/>
                </a:rPr>
                <a:t>1</a:t>
              </a:r>
              <a:endPara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3ds" panose="02000503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4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0532" y="373733"/>
            <a:ext cx="2666062" cy="2012022"/>
            <a:chOff x="590532" y="373733"/>
            <a:chExt cx="2666062" cy="2012022"/>
          </a:xfrm>
        </p:grpSpPr>
        <p:sp>
          <p:nvSpPr>
            <p:cNvPr id="4" name="Rectangle 3"/>
            <p:cNvSpPr/>
            <p:nvPr/>
          </p:nvSpPr>
          <p:spPr>
            <a:xfrm>
              <a:off x="590532" y="375041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32" y="1056079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64427" y="373733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64426" y="1056079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38320" y="375041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38320" y="1056079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12215" y="373733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12214" y="1056079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0532" y="1737117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64426" y="1737117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38320" y="1737117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12214" y="1737117"/>
              <a:ext cx="644379" cy="648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893327" y="372161"/>
            <a:ext cx="2619379" cy="14470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510209" y="1814379"/>
            <a:ext cx="1308127" cy="7163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201454" y="1812688"/>
            <a:ext cx="1308755" cy="7180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93325" y="1820750"/>
            <a:ext cx="1308755" cy="7164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180688" y="729034"/>
            <a:ext cx="2139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3ds" panose="02000503020000020004" pitchFamily="2" charset="0"/>
              </a:rPr>
              <a:t>3D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3ds" panose="02000503020000020004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510834" y="372161"/>
            <a:ext cx="1307501" cy="1440527"/>
            <a:chOff x="7326695" y="2146805"/>
            <a:chExt cx="2138858" cy="2163826"/>
          </a:xfrm>
          <a:solidFill>
            <a:schemeClr val="bg2">
              <a:lumMod val="5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7326695" y="2146805"/>
              <a:ext cx="2138858" cy="2163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770" y="2296669"/>
              <a:ext cx="862160" cy="862160"/>
            </a:xfrm>
            <a:prstGeom prst="rect">
              <a:avLst/>
            </a:prstGeom>
            <a:grpFill/>
          </p:spPr>
        </p:pic>
        <p:grpSp>
          <p:nvGrpSpPr>
            <p:cNvPr id="51" name="Group 50"/>
            <p:cNvGrpSpPr/>
            <p:nvPr/>
          </p:nvGrpSpPr>
          <p:grpSpPr>
            <a:xfrm>
              <a:off x="7923636" y="3191188"/>
              <a:ext cx="974478" cy="796212"/>
              <a:chOff x="7923636" y="3191188"/>
              <a:chExt cx="974478" cy="796212"/>
            </a:xfrm>
            <a:grpFill/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7923636" y="3606264"/>
                <a:ext cx="256928" cy="2"/>
              </a:xfrm>
              <a:prstGeom prst="line">
                <a:avLst/>
              </a:prstGeom>
              <a:grpFill/>
              <a:ln w="12700">
                <a:solidFill>
                  <a:srgbClr val="15F4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7928865" y="3191188"/>
                <a:ext cx="0" cy="796212"/>
              </a:xfrm>
              <a:prstGeom prst="straightConnector1">
                <a:avLst/>
              </a:prstGeom>
              <a:grpFill/>
              <a:ln w="28575">
                <a:solidFill>
                  <a:srgbClr val="15F4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7923636" y="3968858"/>
                <a:ext cx="974478" cy="1"/>
              </a:xfrm>
              <a:prstGeom prst="straightConnector1">
                <a:avLst/>
              </a:prstGeom>
              <a:grpFill/>
              <a:ln w="28575">
                <a:solidFill>
                  <a:srgbClr val="15F4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71821" y="3600885"/>
                <a:ext cx="256928" cy="2"/>
              </a:xfrm>
              <a:prstGeom prst="line">
                <a:avLst/>
              </a:prstGeom>
              <a:grpFill/>
              <a:ln w="12700">
                <a:solidFill>
                  <a:srgbClr val="15F4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176347" y="3269391"/>
                <a:ext cx="116284" cy="336876"/>
              </a:xfrm>
              <a:prstGeom prst="line">
                <a:avLst/>
              </a:prstGeom>
              <a:grpFill/>
              <a:ln w="12700">
                <a:solidFill>
                  <a:srgbClr val="15F4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8289703" y="3269391"/>
                <a:ext cx="48460" cy="591970"/>
              </a:xfrm>
              <a:prstGeom prst="line">
                <a:avLst/>
              </a:prstGeom>
              <a:grpFill/>
              <a:ln w="12700">
                <a:solidFill>
                  <a:srgbClr val="15F4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348020" y="3506881"/>
                <a:ext cx="99281" cy="354480"/>
              </a:xfrm>
              <a:prstGeom prst="line">
                <a:avLst/>
              </a:prstGeom>
              <a:grpFill/>
              <a:ln w="12700">
                <a:solidFill>
                  <a:srgbClr val="15F4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8451518" y="3506881"/>
                <a:ext cx="59356" cy="239306"/>
              </a:xfrm>
              <a:prstGeom prst="line">
                <a:avLst/>
              </a:prstGeom>
              <a:grpFill/>
              <a:ln w="12700">
                <a:solidFill>
                  <a:srgbClr val="15F4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5090" y="3587107"/>
                <a:ext cx="56732" cy="159080"/>
              </a:xfrm>
              <a:prstGeom prst="line">
                <a:avLst/>
              </a:prstGeom>
              <a:grpFill/>
              <a:ln w="12700">
                <a:solidFill>
                  <a:srgbClr val="15F4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1" y="261630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87533" y="1490133"/>
            <a:ext cx="499534" cy="8466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 rot="1206222">
            <a:off x="6242899" y="1430701"/>
            <a:ext cx="188801" cy="1718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 rot="1206222">
            <a:off x="6242900" y="1402690"/>
            <a:ext cx="188801" cy="171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39547" y="2029198"/>
            <a:ext cx="825500" cy="141393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133600" y="3572933"/>
            <a:ext cx="169333" cy="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84901" y="1714856"/>
            <a:ext cx="118398" cy="124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380129" y="1716385"/>
            <a:ext cx="118398" cy="124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 rot="19931953">
            <a:off x="6418107" y="1909315"/>
            <a:ext cx="297690" cy="5273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19931953">
            <a:off x="6443435" y="1898783"/>
            <a:ext cx="289761" cy="498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 rot="13730277">
            <a:off x="5921816" y="1922641"/>
            <a:ext cx="329729" cy="527340"/>
            <a:chOff x="6570507" y="2061715"/>
            <a:chExt cx="329729" cy="527340"/>
          </a:xfrm>
        </p:grpSpPr>
        <p:sp>
          <p:nvSpPr>
            <p:cNvPr id="20" name="Oval 19"/>
            <p:cNvSpPr/>
            <p:nvPr/>
          </p:nvSpPr>
          <p:spPr>
            <a:xfrm rot="19931953">
              <a:off x="6570507" y="2061715"/>
              <a:ext cx="297690" cy="5273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 rot="19931953">
              <a:off x="6610475" y="2073440"/>
              <a:ext cx="289761" cy="4986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Oval 23"/>
          <p:cNvSpPr/>
          <p:nvPr/>
        </p:nvSpPr>
        <p:spPr>
          <a:xfrm flipV="1">
            <a:off x="6189520" y="1734397"/>
            <a:ext cx="59199" cy="512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V="1">
            <a:off x="6392086" y="1734397"/>
            <a:ext cx="59199" cy="512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Curved Connector 26"/>
          <p:cNvCxnSpPr>
            <a:stCxn id="8" idx="4"/>
          </p:cNvCxnSpPr>
          <p:nvPr/>
        </p:nvCxnSpPr>
        <p:spPr>
          <a:xfrm rot="16200000" flipH="1">
            <a:off x="6345595" y="3449832"/>
            <a:ext cx="493869" cy="480465"/>
          </a:xfrm>
          <a:prstGeom prst="curvedConnector3">
            <a:avLst>
              <a:gd name="adj1" fmla="val 69287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27465" y="3841749"/>
            <a:ext cx="120015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0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31122" y="1871328"/>
            <a:ext cx="2141952" cy="2154027"/>
            <a:chOff x="8846347" y="123418"/>
            <a:chExt cx="2141952" cy="2154027"/>
          </a:xfrm>
        </p:grpSpPr>
        <p:sp>
          <p:nvSpPr>
            <p:cNvPr id="6" name="Rectangle 5"/>
            <p:cNvSpPr/>
            <p:nvPr/>
          </p:nvSpPr>
          <p:spPr>
            <a:xfrm>
              <a:off x="8848413" y="123418"/>
              <a:ext cx="2139885" cy="215402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46347" y="394000"/>
              <a:ext cx="21419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3ds" panose="02000503020000020004" pitchFamily="2" charset="0"/>
                </a:rPr>
                <a:t>CT</a:t>
              </a:r>
              <a:endParaRPr lang="en-GB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3ds" panose="02000503020000020004" pitchFamily="2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12449" y="1871327"/>
            <a:ext cx="2326476" cy="2154027"/>
            <a:chOff x="8846348" y="123418"/>
            <a:chExt cx="2141950" cy="2154027"/>
          </a:xfrm>
        </p:grpSpPr>
        <p:sp>
          <p:nvSpPr>
            <p:cNvPr id="9" name="Rectangle 8"/>
            <p:cNvSpPr/>
            <p:nvPr/>
          </p:nvSpPr>
          <p:spPr>
            <a:xfrm>
              <a:off x="8848413" y="123418"/>
              <a:ext cx="2139885" cy="215402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46348" y="394000"/>
              <a:ext cx="21419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3ds" panose="02000503020000020004" pitchFamily="2" charset="0"/>
                </a:rPr>
                <a:t>PET</a:t>
              </a:r>
              <a:endParaRPr lang="en-GB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3ds" panose="02000503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1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3ds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Encarnação</dc:creator>
  <cp:lastModifiedBy>Pedro Encarnação</cp:lastModifiedBy>
  <cp:revision>25</cp:revision>
  <dcterms:created xsi:type="dcterms:W3CDTF">2019-10-03T11:11:27Z</dcterms:created>
  <dcterms:modified xsi:type="dcterms:W3CDTF">2019-10-10T16:58:40Z</dcterms:modified>
</cp:coreProperties>
</file>