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Job Seekers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Navigate in Job Market</a:t>
          </a:r>
        </a:p>
        <a:p>
          <a:pPr>
            <a:lnSpc>
              <a:spcPct val="100000"/>
            </a:lnSpc>
          </a:pPr>
          <a:r>
            <a:rPr lang="en-US" dirty="0"/>
            <a:t>Charge Up with Suitable Training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HR Professionals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Fill Up Ranks with Mr. &amp; Ms. Rights</a:t>
          </a:r>
        </a:p>
        <a:p>
          <a:pPr>
            <a:lnSpc>
              <a:spcPct val="100000"/>
            </a:lnSpc>
          </a:pPr>
          <a:r>
            <a:rPr lang="en-US" dirty="0"/>
            <a:t>Best Bang for the Buck in Training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2" presStyleCnt="4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1" destOrd="0" parTransId="{2BF5F791-D223-44A4-B231-6C3F4B786D08}" sibTransId="{A432C086-9156-4D32-A06E-6E237CC66D92}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2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882837" y="3677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78837" y="20078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Job Seekers</a:t>
          </a:r>
        </a:p>
      </dsp:txBody>
      <dsp:txXfrm>
        <a:off x="478837" y="2007863"/>
        <a:ext cx="4320000" cy="648000"/>
      </dsp:txXfrm>
    </dsp:sp>
    <dsp:sp modelId="{DD091D0A-5A25-4241-91F3-18D32B0BDD4F}">
      <dsp:nvSpPr>
        <dsp:cNvPr id="0" name=""/>
        <dsp:cNvSpPr/>
      </dsp:nvSpPr>
      <dsp:spPr>
        <a:xfrm>
          <a:off x="478837" y="2715448"/>
          <a:ext cx="4320000" cy="63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Navigate in Job Market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Charge Up with Suitable Training</a:t>
          </a:r>
        </a:p>
      </dsp:txBody>
      <dsp:txXfrm>
        <a:off x="478837" y="2715448"/>
        <a:ext cx="4320000" cy="631544"/>
      </dsp:txXfrm>
    </dsp:sp>
    <dsp:sp modelId="{B0A3ABD2-C471-4A21-8AEF-3843C86919E1}">
      <dsp:nvSpPr>
        <dsp:cNvPr id="0" name=""/>
        <dsp:cNvSpPr/>
      </dsp:nvSpPr>
      <dsp:spPr>
        <a:xfrm>
          <a:off x="6958837" y="3677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5554837" y="20078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HR Professionals</a:t>
          </a:r>
        </a:p>
      </dsp:txBody>
      <dsp:txXfrm>
        <a:off x="5554837" y="2007863"/>
        <a:ext cx="4320000" cy="648000"/>
      </dsp:txXfrm>
    </dsp:sp>
    <dsp:sp modelId="{6418EBED-F111-425B-8EE2-06B8B2297A68}">
      <dsp:nvSpPr>
        <dsp:cNvPr id="0" name=""/>
        <dsp:cNvSpPr/>
      </dsp:nvSpPr>
      <dsp:spPr>
        <a:xfrm>
          <a:off x="5554837" y="2715448"/>
          <a:ext cx="4320000" cy="63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Fill Up Ranks with Mr. &amp; Ms. Rights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Best Bang for the Buck in Training</a:t>
          </a:r>
        </a:p>
      </dsp:txBody>
      <dsp:txXfrm>
        <a:off x="5554837" y="2715448"/>
        <a:ext cx="4320000" cy="63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15824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Vec2Rec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31771"/>
            <a:ext cx="3485072" cy="1352706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Intelligent Matching for Job Seekers &amp; Head Hunters Alike!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Vec2Rec</a:t>
            </a:r>
            <a:br>
              <a:rPr lang="en-US" dirty="0"/>
            </a:br>
            <a:r>
              <a:rPr lang="en-US" dirty="0"/>
              <a:t>An Intelligent Recommendation Engine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6548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071D-7739-4DF4-B0CE-6C14B20D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01" y="569928"/>
            <a:ext cx="5707899" cy="94535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822B-5DC1-4FB8-964C-D1337948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3893" y="1796143"/>
            <a:ext cx="5979016" cy="44919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Sources on S3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Resumes / Training Course Desc / Job Desc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 in project; real life: pulls in data weekly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Kubeflow</a:t>
            </a:r>
            <a:r>
              <a:rPr lang="en-US" dirty="0"/>
              <a:t> Pipeline &amp; Dockers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step is a container. Result saved allowing reruns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Gensim</a:t>
            </a:r>
            <a:r>
              <a:rPr lang="en-US" dirty="0"/>
              <a:t> Doc2Vec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 for data cleaning like stop-words removal,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Unsupervised training for document similarity comparisons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Queries: key words or document + return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– top N jobs, training, resumes or mixed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what-if scenarios: resume + training =&gt; Top N job (Training effectiveness)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UI Technology – CLI (or Flask if time allows)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971A3-3614-479B-A84F-CAB446A5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95" y="0"/>
            <a:ext cx="650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4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Wingdings 2</vt:lpstr>
      <vt:lpstr>SlateVTI</vt:lpstr>
      <vt:lpstr>Vec2Rec</vt:lpstr>
      <vt:lpstr>Vec2Rec An Intelligent Recommendation Engine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2020-04-01T15:55:50Z</dcterms:created>
  <dcterms:modified xsi:type="dcterms:W3CDTF">2020-05-04T14:30:45Z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