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9675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58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1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1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6033-49F5-4660-938F-B006BA8BE019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5646-F0FD-40A5-BF89-7BCA9BC64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8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618998" y="1068142"/>
            <a:ext cx="3375432" cy="3388246"/>
            <a:chOff x="4205444" y="1281071"/>
            <a:chExt cx="2714524" cy="2724825"/>
          </a:xfrm>
        </p:grpSpPr>
        <p:grpSp>
          <p:nvGrpSpPr>
            <p:cNvPr id="32" name="Group 31"/>
            <p:cNvGrpSpPr/>
            <p:nvPr/>
          </p:nvGrpSpPr>
          <p:grpSpPr>
            <a:xfrm>
              <a:off x="4399968" y="1485899"/>
              <a:ext cx="2520000" cy="2519997"/>
              <a:chOff x="4924666" y="1238251"/>
              <a:chExt cx="2520000" cy="2520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924666" y="1238251"/>
                <a:ext cx="2520000" cy="2520000"/>
                <a:chOff x="5429491" y="1123951"/>
                <a:chExt cx="2520000" cy="2520000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6689491" y="1123951"/>
                  <a:ext cx="0" cy="252000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5429491" y="2383951"/>
                  <a:ext cx="2520000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ot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464666" y="1778251"/>
                <a:ext cx="1440000" cy="1440000"/>
                <a:chOff x="8388841" y="3213827"/>
                <a:chExt cx="1440000" cy="14400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8388841" y="3213827"/>
                  <a:ext cx="1440000" cy="1440000"/>
                  <a:chOff x="8388841" y="3213827"/>
                  <a:chExt cx="1440000" cy="144000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388841" y="3933827"/>
                    <a:ext cx="14400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9108841" y="3213827"/>
                    <a:ext cx="0" cy="14400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 rot="2700000">
                  <a:off x="8388841" y="3213827"/>
                  <a:ext cx="1440000" cy="1440000"/>
                  <a:chOff x="8388841" y="3213827"/>
                  <a:chExt cx="1440000" cy="14400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8388841" y="3933827"/>
                    <a:ext cx="14400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9108841" y="3213827"/>
                    <a:ext cx="0" cy="14400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1026" name="Picture 2" descr="https://latex.codecogs.com/png.latex?%5Cdpi%7B300%7D%20&amp;plus;Q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36" y="1860905"/>
              <a:ext cx="304289" cy="1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png.latex?%5Cdpi%7B300%7D%20-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773" y="2804697"/>
              <a:ext cx="299519" cy="18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png.latex?%5Cdpi%7B300%7D%20-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766" y="3296782"/>
              <a:ext cx="385096" cy="18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png.latex?%5Cdpi%7B300%7D%20&amp;plus;U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231" y="2101414"/>
              <a:ext cx="359620" cy="18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png.latex?%5Cdpi%7B300%7D%20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391" y="1281071"/>
              <a:ext cx="156522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https://latex.codecogs.com/png.latex?%5Cdpi%7B300%7D%20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444" y="2637901"/>
              <a:ext cx="150545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-1372871" y="868493"/>
            <a:ext cx="3462786" cy="3787544"/>
            <a:chOff x="1470841" y="641835"/>
            <a:chExt cx="3141377" cy="3435991"/>
          </a:xfrm>
        </p:grpSpPr>
        <p:grpSp>
          <p:nvGrpSpPr>
            <p:cNvPr id="22" name="Group 21"/>
            <p:cNvGrpSpPr/>
            <p:nvPr/>
          </p:nvGrpSpPr>
          <p:grpSpPr>
            <a:xfrm>
              <a:off x="1800466" y="1123950"/>
              <a:ext cx="2811752" cy="2809877"/>
              <a:chOff x="1800466" y="1123950"/>
              <a:chExt cx="2811752" cy="280987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564466" y="1123950"/>
                <a:ext cx="0" cy="1762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800466" y="2886075"/>
                <a:ext cx="176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371725" y="2886075"/>
                <a:ext cx="1192741" cy="990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2516716" y="1838325"/>
                <a:ext cx="2095502" cy="2095502"/>
              </a:xfrm>
              <a:prstGeom prst="arc">
                <a:avLst>
                  <a:gd name="adj1" fmla="val 12460864"/>
                  <a:gd name="adj2" fmla="val 16200000"/>
                </a:avLst>
              </a:prstGeom>
              <a:ln w="19050">
                <a:solidFill>
                  <a:schemeClr val="tx1"/>
                </a:solidFill>
                <a:prstDash val="sysDash"/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984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70841" y="641835"/>
              <a:ext cx="2386519" cy="3435991"/>
              <a:chOff x="1470841" y="641835"/>
              <a:chExt cx="2386519" cy="3435991"/>
            </a:xfrm>
          </p:grpSpPr>
          <p:pic>
            <p:nvPicPr>
              <p:cNvPr id="39" name="Picture 10" descr="https://latex.codecogs.com/png.latex?%5Cdpi%7B300%7D%20x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6205" y="925991"/>
                <a:ext cx="156522" cy="1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ttps://latex.codecogs.com/png.latex?%5Cdpi%7B300%7D%20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6491" y="2804701"/>
                <a:ext cx="150545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https://latex.codecogs.com/png.latex?%5Cdpi%7B300%7D%20z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016" y="3933826"/>
                <a:ext cx="131478" cy="14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https://latex.codecogs.com/png.latex?%5Cdpi%7B300%7D%20%5Cpsi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095" y="2063894"/>
                <a:ext cx="187826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s://latex.codecogs.com/png.latex?%5Cdpi%7B300%7D%20%5Ctext%7BNorth%7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1572" y="641835"/>
                <a:ext cx="585788" cy="171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ttps://latex.codecogs.com/png.latex?%5Cdpi%7B300%7D%20%5Ctext%7BEast%7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0841" y="2524762"/>
                <a:ext cx="433388" cy="1666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https://latex.codecogs.com/png.latex?%5Cdpi%7B300%7D%20%5Ctext%7BTowards%20observer%7D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50509" b="-2"/>
              <a:stretch/>
            </p:blipFill>
            <p:spPr bwMode="auto">
              <a:xfrm>
                <a:off x="2764043" y="3676651"/>
                <a:ext cx="869745" cy="171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2" descr="https://latex.codecogs.com/png.latex?%5Cdpi%7B300%7D%20%5Ctext%7BTowards%20observer%7D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07" t="1" b="-2"/>
              <a:stretch/>
            </p:blipFill>
            <p:spPr bwMode="auto">
              <a:xfrm>
                <a:off x="2759015" y="3890964"/>
                <a:ext cx="838143" cy="171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758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9595588" y="-20994361"/>
            <a:ext cx="25997403" cy="27952851"/>
            <a:chOff x="-3267528" y="-14983971"/>
            <a:chExt cx="18000000" cy="19353907"/>
          </a:xfrm>
        </p:grpSpPr>
        <p:grpSp>
          <p:nvGrpSpPr>
            <p:cNvPr id="14" name="Group 13"/>
            <p:cNvGrpSpPr/>
            <p:nvPr/>
          </p:nvGrpSpPr>
          <p:grpSpPr>
            <a:xfrm>
              <a:off x="3490922" y="-113165"/>
              <a:ext cx="4483100" cy="4483101"/>
              <a:chOff x="3086100" y="1371599"/>
              <a:chExt cx="3600000" cy="36000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086100" y="1371600"/>
                <a:ext cx="3600000" cy="3600000"/>
                <a:chOff x="3429000" y="1155700"/>
                <a:chExt cx="3600000" cy="360000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5229000" y="1155700"/>
                  <a:ext cx="0" cy="360000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429000" y="2955700"/>
                  <a:ext cx="3600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 rot="19800000">
                <a:off x="3086100" y="1371600"/>
                <a:ext cx="3600000" cy="3600000"/>
                <a:chOff x="3429000" y="1155700"/>
                <a:chExt cx="3600000" cy="36000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5229000" y="1155700"/>
                  <a:ext cx="0" cy="360000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429000" y="2955700"/>
                  <a:ext cx="3600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 rot="18000000">
                <a:off x="3086100" y="1371599"/>
                <a:ext cx="3600000" cy="3600000"/>
                <a:chOff x="3429000" y="1155700"/>
                <a:chExt cx="3600000" cy="36000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229000" y="1155700"/>
                  <a:ext cx="0" cy="360000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29000" y="2955700"/>
                  <a:ext cx="360000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Arc 17"/>
            <p:cNvSpPr/>
            <p:nvPr/>
          </p:nvSpPr>
          <p:spPr>
            <a:xfrm>
              <a:off x="-3267528" y="-14983971"/>
              <a:ext cx="18000000" cy="18000000"/>
            </a:xfrm>
            <a:prstGeom prst="arc">
              <a:avLst>
                <a:gd name="adj1" fmla="val 4323232"/>
                <a:gd name="adj2" fmla="val 6416383"/>
              </a:avLst>
            </a:prstGeom>
            <a:ln w="25400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84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732472" y="2740203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9800000" flipV="1">
              <a:off x="6254934" y="2669142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9800000" flipV="1">
              <a:off x="3970875" y="2936151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800000" flipV="1">
              <a:off x="5197485" y="2691973"/>
              <a:ext cx="0" cy="72000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800000" flipV="1">
              <a:off x="6729165" y="2903723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ttps://latex.codecogs.com/png.latex?%5Cdpi%7B300%7D%20%5Ctext%7BLOS%7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1179" y="2269319"/>
              <a:ext cx="639331" cy="252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latex.codecogs.com/png.latex?%5Cdpi%7B300%7D%20%5Ctext%7BMagnetic%20field%20lines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3820057" y="1249535"/>
              <a:ext cx="1594041" cy="17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latex.codecogs.com/png.latex?%5Cdpi%7B300%7D%20%5Ctext%7BMagnetic%20field%20lines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6056227" y="1245295"/>
              <a:ext cx="1594041" cy="17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Oval 29"/>
            <p:cNvSpPr/>
            <p:nvPr/>
          </p:nvSpPr>
          <p:spPr>
            <a:xfrm>
              <a:off x="5532350" y="1919739"/>
              <a:ext cx="432622" cy="43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84"/>
            </a:p>
          </p:txBody>
        </p:sp>
        <p:pic>
          <p:nvPicPr>
            <p:cNvPr id="2054" name="Picture 6" descr="https://latex.codecogs.com/png.latex?%5Cdpi%7B300%7D%20%5Cmathbf%7BB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594" y="2008870"/>
              <a:ext cx="231756" cy="239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8953312">
            <a:off x="3392828" y="1660269"/>
            <a:ext cx="1198437" cy="16667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-6480211" y="2421739"/>
            <a:ext cx="6950011" cy="6950011"/>
            <a:chOff x="3928736" y="3844779"/>
            <a:chExt cx="1669535" cy="1669535"/>
          </a:xfrm>
        </p:grpSpPr>
        <p:sp>
          <p:nvSpPr>
            <p:cNvPr id="23" name="Oval 22"/>
            <p:cNvSpPr/>
            <p:nvPr/>
          </p:nvSpPr>
          <p:spPr>
            <a:xfrm>
              <a:off x="3928736" y="3844779"/>
              <a:ext cx="1669535" cy="1669535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84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80715" y="3896758"/>
              <a:ext cx="1565576" cy="1565576"/>
              <a:chOff x="3895071" y="3557785"/>
              <a:chExt cx="1292502" cy="1292502"/>
            </a:xfr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grpSp>
            <p:nvGrpSpPr>
              <p:cNvPr id="15" name="Group 14"/>
              <p:cNvGrpSpPr/>
              <p:nvPr/>
            </p:nvGrpSpPr>
            <p:grpSpPr>
              <a:xfrm>
                <a:off x="4353163" y="3557785"/>
                <a:ext cx="376317" cy="1292502"/>
                <a:chOff x="4353163" y="3557785"/>
                <a:chExt cx="376317" cy="1292502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4353163" y="3557785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53163" y="4473970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3600000">
                <a:off x="4353163" y="3557785"/>
                <a:ext cx="376317" cy="1292502"/>
                <a:chOff x="4353163" y="3557785"/>
                <a:chExt cx="376317" cy="1292502"/>
              </a:xfrm>
              <a:grpFill/>
            </p:grpSpPr>
            <p:sp>
              <p:nvSpPr>
                <p:cNvPr id="17" name="Oval 16"/>
                <p:cNvSpPr/>
                <p:nvPr/>
              </p:nvSpPr>
              <p:spPr>
                <a:xfrm>
                  <a:off x="4353163" y="3557785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353163" y="4473970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7200000">
                <a:off x="4353163" y="3557786"/>
                <a:ext cx="376317" cy="1292502"/>
                <a:chOff x="4353163" y="3557785"/>
                <a:chExt cx="376317" cy="1292502"/>
              </a:xfrm>
              <a:grpFill/>
            </p:grpSpPr>
            <p:sp>
              <p:nvSpPr>
                <p:cNvPr id="20" name="Oval 19"/>
                <p:cNvSpPr/>
                <p:nvPr/>
              </p:nvSpPr>
              <p:spPr>
                <a:xfrm>
                  <a:off x="4353163" y="3557785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353163" y="4473970"/>
                  <a:ext cx="376317" cy="376317"/>
                </a:xfrm>
                <a:prstGeom prst="ellipse">
                  <a:avLst/>
                </a:prstGeom>
                <a:gradFill flip="none" rotWithShape="1">
                  <a:gsLst>
                    <a:gs pos="13000">
                      <a:schemeClr val="accent4"/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-573976" y="923960"/>
            <a:ext cx="6257731" cy="6257731"/>
            <a:chOff x="2146300" y="838200"/>
            <a:chExt cx="5676900" cy="5676900"/>
          </a:xfrm>
        </p:grpSpPr>
        <p:sp>
          <p:nvSpPr>
            <p:cNvPr id="6" name="Oval 5"/>
            <p:cNvSpPr/>
            <p:nvPr/>
          </p:nvSpPr>
          <p:spPr>
            <a:xfrm>
              <a:off x="2146300" y="838200"/>
              <a:ext cx="5676900" cy="56769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84"/>
            </a:p>
          </p:txBody>
        </p:sp>
        <p:sp>
          <p:nvSpPr>
            <p:cNvPr id="8" name="Arc 7"/>
            <p:cNvSpPr/>
            <p:nvPr/>
          </p:nvSpPr>
          <p:spPr>
            <a:xfrm>
              <a:off x="2570480" y="1333500"/>
              <a:ext cx="4828540" cy="1308100"/>
            </a:xfrm>
            <a:prstGeom prst="arc">
              <a:avLst>
                <a:gd name="adj1" fmla="val 237743"/>
                <a:gd name="adj2" fmla="val 7107812"/>
              </a:avLst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984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flipV="1">
            <a:off x="4010827" y="1478194"/>
            <a:ext cx="842224" cy="943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</p:cNvCxnSpPr>
          <p:nvPr/>
        </p:nvCxnSpPr>
        <p:spPr>
          <a:xfrm flipV="1">
            <a:off x="2554890" y="482979"/>
            <a:ext cx="0" cy="440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ttps://latex.codecogs.com/png.latex?%5Cdpi%7B300%7D%20%5Chuge%20%5Cmathbf%7BB%7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78" y="1225383"/>
            <a:ext cx="236119" cy="2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atex.codecogs.com/png.latex?%5Cdpi%7B300%7D%20%5Chuge%20%5Cmathbf%7B%5COmega%7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68" y="181969"/>
            <a:ext cx="275443" cy="26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Arc 69"/>
          <p:cNvSpPr/>
          <p:nvPr/>
        </p:nvSpPr>
        <p:spPr>
          <a:xfrm rot="19029024">
            <a:off x="3216647" y="1479552"/>
            <a:ext cx="1483405" cy="2064146"/>
          </a:xfrm>
          <a:prstGeom prst="arc">
            <a:avLst>
              <a:gd name="adj1" fmla="val 5799455"/>
              <a:gd name="adj2" fmla="val 14657487"/>
            </a:avLst>
          </a:prstGeom>
          <a:ln w="2540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984"/>
          </a:p>
        </p:txBody>
      </p:sp>
    </p:spTree>
    <p:extLst>
      <p:ext uri="{BB962C8B-B14F-4D97-AF65-F5344CB8AC3E}">
        <p14:creationId xmlns:p14="http://schemas.microsoft.com/office/powerpoint/2010/main" val="11555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/>
          <p:cNvGrpSpPr/>
          <p:nvPr/>
        </p:nvGrpSpPr>
        <p:grpSpPr>
          <a:xfrm>
            <a:off x="-1241177" y="893167"/>
            <a:ext cx="8332656" cy="4834152"/>
            <a:chOff x="1541027" y="810265"/>
            <a:chExt cx="7559234" cy="4385455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1541027" y="810265"/>
              <a:ext cx="4370416" cy="4385455"/>
              <a:chOff x="1064777" y="943615"/>
              <a:chExt cx="4370416" cy="4385455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64777" y="943615"/>
                <a:ext cx="4370416" cy="4385455"/>
                <a:chOff x="1064777" y="943615"/>
                <a:chExt cx="4370416" cy="4385455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64777" y="943615"/>
                  <a:ext cx="4370416" cy="4385455"/>
                  <a:chOff x="3855602" y="819790"/>
                  <a:chExt cx="4370416" cy="4385455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809162" y="1773349"/>
                    <a:ext cx="2455333" cy="2455333"/>
                    <a:chOff x="2484966" y="1100666"/>
                    <a:chExt cx="2455333" cy="2455333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2484966" y="1100666"/>
                      <a:ext cx="2455333" cy="2455333"/>
                      <a:chOff x="2484966" y="1100666"/>
                      <a:chExt cx="2455333" cy="2455333"/>
                    </a:xfrm>
                  </p:grpSpPr>
                  <p:grpSp>
                    <p:nvGrpSpPr>
                      <p:cNvPr id="6" name="Group 5"/>
                      <p:cNvGrpSpPr/>
                      <p:nvPr/>
                    </p:nvGrpSpPr>
                    <p:grpSpPr>
                      <a:xfrm>
                        <a:off x="3378200" y="1100666"/>
                        <a:ext cx="668866" cy="2455333"/>
                        <a:chOff x="3378200" y="1100666"/>
                        <a:chExt cx="668866" cy="2455333"/>
                      </a:xfrm>
                    </p:grpSpPr>
                    <p:sp>
                      <p:nvSpPr>
                        <p:cNvPr id="4" name="Oval 3"/>
                        <p:cNvSpPr/>
                        <p:nvPr/>
                      </p:nvSpPr>
                      <p:spPr>
                        <a:xfrm>
                          <a:off x="3378200" y="1100666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3378200" y="2887133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</p:grpSp>
                  <p:grpSp>
                    <p:nvGrpSpPr>
                      <p:cNvPr id="7" name="Group 6"/>
                      <p:cNvGrpSpPr/>
                      <p:nvPr/>
                    </p:nvGrpSpPr>
                    <p:grpSpPr>
                      <a:xfrm rot="3600000">
                        <a:off x="3378200" y="1100666"/>
                        <a:ext cx="668866" cy="2455333"/>
                        <a:chOff x="3378200" y="1100666"/>
                        <a:chExt cx="668866" cy="2455333"/>
                      </a:xfrm>
                    </p:grpSpPr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3378200" y="1100666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3378200" y="2887133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</p:grpSp>
                  <p:grpSp>
                    <p:nvGrpSpPr>
                      <p:cNvPr id="10" name="Group 9"/>
                      <p:cNvGrpSpPr/>
                      <p:nvPr/>
                    </p:nvGrpSpPr>
                    <p:grpSpPr>
                      <a:xfrm rot="7200000">
                        <a:off x="3378200" y="1100666"/>
                        <a:ext cx="668866" cy="2455333"/>
                        <a:chOff x="3378200" y="1100666"/>
                        <a:chExt cx="668866" cy="2455333"/>
                      </a:xfrm>
                    </p:grpSpPr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3378200" y="1100666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3378200" y="2887133"/>
                          <a:ext cx="668866" cy="668866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984"/>
                        </a:p>
                      </p:txBody>
                    </p:sp>
                  </p:grpSp>
                </p:grp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3676632" y="2292332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984"/>
                    </a:p>
                  </p:txBody>
                </p: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 rot="3205318">
                    <a:off x="3824601" y="2323925"/>
                    <a:ext cx="4362450" cy="1400190"/>
                    <a:chOff x="4516220" y="4215722"/>
                    <a:chExt cx="4362450" cy="1400190"/>
                  </a:xfrm>
                </p:grpSpPr>
                <p:sp>
                  <p:nvSpPr>
                    <p:cNvPr id="22" name="Arc 21"/>
                    <p:cNvSpPr/>
                    <p:nvPr/>
                  </p:nvSpPr>
                  <p:spPr>
                    <a:xfrm rot="10800000">
                      <a:off x="4516220" y="4215722"/>
                      <a:ext cx="4362450" cy="1322980"/>
                    </a:xfrm>
                    <a:prstGeom prst="arc">
                      <a:avLst>
                        <a:gd name="adj1" fmla="val 11415192"/>
                        <a:gd name="adj2" fmla="val 20866319"/>
                      </a:avLst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984"/>
                    </a:p>
                  </p:txBody>
                </p: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rot="18394682" flipH="1">
                      <a:off x="6368441" y="5042763"/>
                      <a:ext cx="658009" cy="48829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 rot="18995862">
                    <a:off x="3863568" y="2336355"/>
                    <a:ext cx="4362450" cy="1346165"/>
                    <a:chOff x="4516220" y="4215722"/>
                    <a:chExt cx="4362450" cy="1346165"/>
                  </a:xfrm>
                </p:grpSpPr>
                <p:sp>
                  <p:nvSpPr>
                    <p:cNvPr id="30" name="Arc 29"/>
                    <p:cNvSpPr/>
                    <p:nvPr/>
                  </p:nvSpPr>
                  <p:spPr>
                    <a:xfrm rot="10800000">
                      <a:off x="4516220" y="4215722"/>
                      <a:ext cx="4362450" cy="1322980"/>
                    </a:xfrm>
                    <a:prstGeom prst="arc">
                      <a:avLst>
                        <a:gd name="adj1" fmla="val 11415192"/>
                        <a:gd name="adj2" fmla="val 20866319"/>
                      </a:avLst>
                    </a:prstGeom>
                    <a:ln w="15875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984"/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rot="2604138">
                      <a:off x="6424964" y="4985652"/>
                      <a:ext cx="544962" cy="5762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Arc 33"/>
                  <p:cNvSpPr/>
                  <p:nvPr/>
                </p:nvSpPr>
                <p:spPr>
                  <a:xfrm rot="14005318">
                    <a:off x="3855603" y="2339525"/>
                    <a:ext cx="4362450" cy="1322980"/>
                  </a:xfrm>
                  <a:prstGeom prst="arc">
                    <a:avLst>
                      <a:gd name="adj1" fmla="val 13284680"/>
                      <a:gd name="adj2" fmla="val 16257863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  <a:headEnd type="arrow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984"/>
                  </a:p>
                </p:txBody>
              </p:sp>
              <p:sp>
                <p:nvSpPr>
                  <p:cNvPr id="37" name="Arc 36"/>
                  <p:cNvSpPr/>
                  <p:nvPr/>
                </p:nvSpPr>
                <p:spPr>
                  <a:xfrm rot="8195862">
                    <a:off x="3855602" y="2342132"/>
                    <a:ext cx="4362450" cy="1322980"/>
                  </a:xfrm>
                  <a:prstGeom prst="arc">
                    <a:avLst>
                      <a:gd name="adj1" fmla="val 16208773"/>
                      <a:gd name="adj2" fmla="val 18978367"/>
                    </a:avLst>
                  </a:prstGeom>
                  <a:ln w="19050">
                    <a:solidFill>
                      <a:schemeClr val="tx1"/>
                    </a:solidFill>
                    <a:prstDash val="solid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984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5929053" y="390923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984"/>
                  </a:p>
                </p:txBody>
              </p:sp>
            </p:grpSp>
            <p:sp>
              <p:nvSpPr>
                <p:cNvPr id="58" name="Freeform 57"/>
                <p:cNvSpPr/>
                <p:nvPr/>
              </p:nvSpPr>
              <p:spPr>
                <a:xfrm>
                  <a:off x="3187699" y="4086006"/>
                  <a:ext cx="225425" cy="222469"/>
                </a:xfrm>
                <a:custGeom>
                  <a:avLst/>
                  <a:gdLst>
                    <a:gd name="connsiteX0" fmla="*/ 76200 w 241300"/>
                    <a:gd name="connsiteY0" fmla="*/ 3492 h 228917"/>
                    <a:gd name="connsiteX1" fmla="*/ 47625 w 241300"/>
                    <a:gd name="connsiteY1" fmla="*/ 6667 h 228917"/>
                    <a:gd name="connsiteX2" fmla="*/ 38100 w 241300"/>
                    <a:gd name="connsiteY2" fmla="*/ 9842 h 228917"/>
                    <a:gd name="connsiteX3" fmla="*/ 25400 w 241300"/>
                    <a:gd name="connsiteY3" fmla="*/ 13017 h 228917"/>
                    <a:gd name="connsiteX4" fmla="*/ 19050 w 241300"/>
                    <a:gd name="connsiteY4" fmla="*/ 22542 h 228917"/>
                    <a:gd name="connsiteX5" fmla="*/ 12700 w 241300"/>
                    <a:gd name="connsiteY5" fmla="*/ 41592 h 228917"/>
                    <a:gd name="connsiteX6" fmla="*/ 9525 w 241300"/>
                    <a:gd name="connsiteY6" fmla="*/ 51117 h 228917"/>
                    <a:gd name="connsiteX7" fmla="*/ 3175 w 241300"/>
                    <a:gd name="connsiteY7" fmla="*/ 76517 h 228917"/>
                    <a:gd name="connsiteX8" fmla="*/ 0 w 241300"/>
                    <a:gd name="connsiteY8" fmla="*/ 89217 h 228917"/>
                    <a:gd name="connsiteX9" fmla="*/ 3175 w 241300"/>
                    <a:gd name="connsiteY9" fmla="*/ 146367 h 228917"/>
                    <a:gd name="connsiteX10" fmla="*/ 6350 w 241300"/>
                    <a:gd name="connsiteY10" fmla="*/ 155892 h 228917"/>
                    <a:gd name="connsiteX11" fmla="*/ 19050 w 241300"/>
                    <a:gd name="connsiteY11" fmla="*/ 174942 h 228917"/>
                    <a:gd name="connsiteX12" fmla="*/ 28575 w 241300"/>
                    <a:gd name="connsiteY12" fmla="*/ 184467 h 228917"/>
                    <a:gd name="connsiteX13" fmla="*/ 53975 w 241300"/>
                    <a:gd name="connsiteY13" fmla="*/ 197167 h 228917"/>
                    <a:gd name="connsiteX14" fmla="*/ 63500 w 241300"/>
                    <a:gd name="connsiteY14" fmla="*/ 203517 h 228917"/>
                    <a:gd name="connsiteX15" fmla="*/ 88900 w 241300"/>
                    <a:gd name="connsiteY15" fmla="*/ 209867 h 228917"/>
                    <a:gd name="connsiteX16" fmla="*/ 123825 w 241300"/>
                    <a:gd name="connsiteY16" fmla="*/ 219392 h 228917"/>
                    <a:gd name="connsiteX17" fmla="*/ 142875 w 241300"/>
                    <a:gd name="connsiteY17" fmla="*/ 225742 h 228917"/>
                    <a:gd name="connsiteX18" fmla="*/ 171450 w 241300"/>
                    <a:gd name="connsiteY18" fmla="*/ 228917 h 228917"/>
                    <a:gd name="connsiteX19" fmla="*/ 215900 w 241300"/>
                    <a:gd name="connsiteY19" fmla="*/ 225742 h 228917"/>
                    <a:gd name="connsiteX20" fmla="*/ 225425 w 241300"/>
                    <a:gd name="connsiteY20" fmla="*/ 222567 h 228917"/>
                    <a:gd name="connsiteX21" fmla="*/ 238125 w 241300"/>
                    <a:gd name="connsiteY21" fmla="*/ 193992 h 228917"/>
                    <a:gd name="connsiteX22" fmla="*/ 241300 w 241300"/>
                    <a:gd name="connsiteY22" fmla="*/ 184467 h 228917"/>
                    <a:gd name="connsiteX23" fmla="*/ 234950 w 241300"/>
                    <a:gd name="connsiteY23" fmla="*/ 114617 h 228917"/>
                    <a:gd name="connsiteX24" fmla="*/ 228600 w 241300"/>
                    <a:gd name="connsiteY24" fmla="*/ 92392 h 228917"/>
                    <a:gd name="connsiteX25" fmla="*/ 215900 w 241300"/>
                    <a:gd name="connsiteY25" fmla="*/ 73342 h 228917"/>
                    <a:gd name="connsiteX26" fmla="*/ 184150 w 241300"/>
                    <a:gd name="connsiteY26" fmla="*/ 54292 h 228917"/>
                    <a:gd name="connsiteX27" fmla="*/ 168275 w 241300"/>
                    <a:gd name="connsiteY27" fmla="*/ 35242 h 228917"/>
                    <a:gd name="connsiteX28" fmla="*/ 149225 w 241300"/>
                    <a:gd name="connsiteY28" fmla="*/ 28892 h 228917"/>
                    <a:gd name="connsiteX29" fmla="*/ 130175 w 241300"/>
                    <a:gd name="connsiteY29" fmla="*/ 16192 h 228917"/>
                    <a:gd name="connsiteX30" fmla="*/ 120650 w 241300"/>
                    <a:gd name="connsiteY30" fmla="*/ 9842 h 228917"/>
                    <a:gd name="connsiteX31" fmla="*/ 111125 w 241300"/>
                    <a:gd name="connsiteY31" fmla="*/ 6667 h 228917"/>
                    <a:gd name="connsiteX32" fmla="*/ 101600 w 241300"/>
                    <a:gd name="connsiteY32" fmla="*/ 317 h 228917"/>
                    <a:gd name="connsiteX33" fmla="*/ 76200 w 241300"/>
                    <a:gd name="connsiteY33" fmla="*/ 3492 h 22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41300" h="228917">
                      <a:moveTo>
                        <a:pt x="76200" y="3492"/>
                      </a:moveTo>
                      <a:cubicBezTo>
                        <a:pt x="67204" y="4550"/>
                        <a:pt x="57078" y="5091"/>
                        <a:pt x="47625" y="6667"/>
                      </a:cubicBezTo>
                      <a:cubicBezTo>
                        <a:pt x="44324" y="7217"/>
                        <a:pt x="41318" y="8923"/>
                        <a:pt x="38100" y="9842"/>
                      </a:cubicBezTo>
                      <a:cubicBezTo>
                        <a:pt x="33904" y="11041"/>
                        <a:pt x="29633" y="11959"/>
                        <a:pt x="25400" y="13017"/>
                      </a:cubicBezTo>
                      <a:cubicBezTo>
                        <a:pt x="23283" y="16192"/>
                        <a:pt x="20600" y="19055"/>
                        <a:pt x="19050" y="22542"/>
                      </a:cubicBezTo>
                      <a:cubicBezTo>
                        <a:pt x="16332" y="28659"/>
                        <a:pt x="14817" y="35242"/>
                        <a:pt x="12700" y="41592"/>
                      </a:cubicBezTo>
                      <a:cubicBezTo>
                        <a:pt x="11642" y="44767"/>
                        <a:pt x="10337" y="47870"/>
                        <a:pt x="9525" y="51117"/>
                      </a:cubicBezTo>
                      <a:lnTo>
                        <a:pt x="3175" y="76517"/>
                      </a:lnTo>
                      <a:lnTo>
                        <a:pt x="0" y="89217"/>
                      </a:lnTo>
                      <a:cubicBezTo>
                        <a:pt x="1058" y="108267"/>
                        <a:pt x="1366" y="127374"/>
                        <a:pt x="3175" y="146367"/>
                      </a:cubicBezTo>
                      <a:cubicBezTo>
                        <a:pt x="3492" y="149699"/>
                        <a:pt x="4725" y="152966"/>
                        <a:pt x="6350" y="155892"/>
                      </a:cubicBezTo>
                      <a:cubicBezTo>
                        <a:pt x="10056" y="162563"/>
                        <a:pt x="13654" y="169546"/>
                        <a:pt x="19050" y="174942"/>
                      </a:cubicBezTo>
                      <a:cubicBezTo>
                        <a:pt x="22225" y="178117"/>
                        <a:pt x="24787" y="182056"/>
                        <a:pt x="28575" y="184467"/>
                      </a:cubicBezTo>
                      <a:cubicBezTo>
                        <a:pt x="36561" y="189549"/>
                        <a:pt x="46099" y="191916"/>
                        <a:pt x="53975" y="197167"/>
                      </a:cubicBezTo>
                      <a:cubicBezTo>
                        <a:pt x="57150" y="199284"/>
                        <a:pt x="59914" y="202213"/>
                        <a:pt x="63500" y="203517"/>
                      </a:cubicBezTo>
                      <a:cubicBezTo>
                        <a:pt x="71702" y="206499"/>
                        <a:pt x="88900" y="209867"/>
                        <a:pt x="88900" y="209867"/>
                      </a:cubicBezTo>
                      <a:cubicBezTo>
                        <a:pt x="108101" y="222667"/>
                        <a:pt x="88878" y="211903"/>
                        <a:pt x="123825" y="219392"/>
                      </a:cubicBezTo>
                      <a:cubicBezTo>
                        <a:pt x="130370" y="220794"/>
                        <a:pt x="136222" y="225003"/>
                        <a:pt x="142875" y="225742"/>
                      </a:cubicBezTo>
                      <a:lnTo>
                        <a:pt x="171450" y="228917"/>
                      </a:lnTo>
                      <a:cubicBezTo>
                        <a:pt x="186267" y="227859"/>
                        <a:pt x="201147" y="227478"/>
                        <a:pt x="215900" y="225742"/>
                      </a:cubicBezTo>
                      <a:cubicBezTo>
                        <a:pt x="219224" y="225351"/>
                        <a:pt x="222812" y="224658"/>
                        <a:pt x="225425" y="222567"/>
                      </a:cubicBezTo>
                      <a:cubicBezTo>
                        <a:pt x="232286" y="217078"/>
                        <a:pt x="236185" y="199813"/>
                        <a:pt x="238125" y="193992"/>
                      </a:cubicBezTo>
                      <a:lnTo>
                        <a:pt x="241300" y="184467"/>
                      </a:lnTo>
                      <a:cubicBezTo>
                        <a:pt x="239448" y="156692"/>
                        <a:pt x="239518" y="139744"/>
                        <a:pt x="234950" y="114617"/>
                      </a:cubicBezTo>
                      <a:cubicBezTo>
                        <a:pt x="234506" y="112173"/>
                        <a:pt x="230438" y="95700"/>
                        <a:pt x="228600" y="92392"/>
                      </a:cubicBezTo>
                      <a:cubicBezTo>
                        <a:pt x="224894" y="85721"/>
                        <a:pt x="222250" y="77575"/>
                        <a:pt x="215900" y="73342"/>
                      </a:cubicBezTo>
                      <a:cubicBezTo>
                        <a:pt x="192912" y="58017"/>
                        <a:pt x="203676" y="64055"/>
                        <a:pt x="184150" y="54292"/>
                      </a:cubicBezTo>
                      <a:cubicBezTo>
                        <a:pt x="180198" y="48364"/>
                        <a:pt x="174746" y="38837"/>
                        <a:pt x="168275" y="35242"/>
                      </a:cubicBezTo>
                      <a:cubicBezTo>
                        <a:pt x="162424" y="31991"/>
                        <a:pt x="154794" y="32605"/>
                        <a:pt x="149225" y="28892"/>
                      </a:cubicBezTo>
                      <a:lnTo>
                        <a:pt x="130175" y="16192"/>
                      </a:lnTo>
                      <a:cubicBezTo>
                        <a:pt x="127000" y="14075"/>
                        <a:pt x="124270" y="11049"/>
                        <a:pt x="120650" y="9842"/>
                      </a:cubicBezTo>
                      <a:cubicBezTo>
                        <a:pt x="117475" y="8784"/>
                        <a:pt x="114118" y="8164"/>
                        <a:pt x="111125" y="6667"/>
                      </a:cubicBezTo>
                      <a:cubicBezTo>
                        <a:pt x="107712" y="4960"/>
                        <a:pt x="105325" y="1145"/>
                        <a:pt x="101600" y="317"/>
                      </a:cubicBezTo>
                      <a:cubicBezTo>
                        <a:pt x="95401" y="-1061"/>
                        <a:pt x="85196" y="2434"/>
                        <a:pt x="76200" y="349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984"/>
                </a:p>
              </p:txBody>
            </p:sp>
          </p:grpSp>
          <p:pic>
            <p:nvPicPr>
              <p:cNvPr id="1028" name="Picture 4" descr="https://latex.codecogs.com/png.latex?%5Cdpi%7B300%7D%20%5Chuge%20%5Ctext%7BLOS%7D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049671">
                <a:off x="4644466" y="2360800"/>
                <a:ext cx="457354" cy="192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atex.codecogs.com/png.latex?%5Cdpi%7B300%7D%20%5Chuge%20%5Cphi_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3516" y="3762375"/>
                <a:ext cx="174194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atex.codecogs.com/png.latex?%5Cdpi%7B300%7D%20%5Chuge%20%5Cphi_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8960" y="3838796"/>
                <a:ext cx="178065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https://latex.codecogs.com/png.latex?%5Cdpi%7B300%7D%20%5Chuge%20k_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9510" y="1900114"/>
                <a:ext cx="160435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https://latex.codecogs.com/png.latex?%5Cdpi%7B300%7D%20%5Chuge%20k_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597" y="4567725"/>
                <a:ext cx="164348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https://latex.codecogs.com/png.latex?%5Cdpi%7B300%7D%20%5Chuge%20%5Cphi_%7B%5Cmathrm%7Bfid%7D1%7D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609" y="3541741"/>
                <a:ext cx="328454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ttps://latex.codecogs.com/png.latex?%5Cdpi%7B300%7D%20%5Chuge%20%5Cphi_%7B%5Cmathrm%7Bfid%7D2%7D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2985" y="3618173"/>
                <a:ext cx="332165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 descr="https://latex.codecogs.com/png.latex?%5Cdpi%7B300%7D%20%5Chuge%20P%28R%2C%5CTheta%2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1292" y="4137467"/>
                <a:ext cx="583268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https://latex.codecogs.com/png.latex?%5Cdpi%7B300%7D%20%5Chuge%20%5Cmathbf%7BB%7D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1343" y="2815658"/>
                <a:ext cx="22208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5857684" y="1536287"/>
              <a:ext cx="3242577" cy="3352510"/>
              <a:chOff x="5857684" y="1602322"/>
              <a:chExt cx="3242577" cy="335251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834" t="17085" r="-10834" b="9223"/>
              <a:stretch/>
            </p:blipFill>
            <p:spPr>
              <a:xfrm>
                <a:off x="6130335" y="1897174"/>
                <a:ext cx="2969926" cy="276055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cxnSp>
            <p:nvCxnSpPr>
              <p:cNvPr id="51" name="Straight Connector 50"/>
              <p:cNvCxnSpPr>
                <a:stCxn id="49" idx="0"/>
                <a:endCxn id="49" idx="2"/>
              </p:cNvCxnSpPr>
              <p:nvPr/>
            </p:nvCxnSpPr>
            <p:spPr>
              <a:xfrm>
                <a:off x="7615298" y="1897174"/>
                <a:ext cx="0" cy="2760551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22400" y="4157555"/>
                <a:ext cx="171450" cy="1714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84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934914" y="2423165"/>
                <a:ext cx="171450" cy="1714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84"/>
              </a:p>
            </p:txBody>
          </p:sp>
          <p:pic>
            <p:nvPicPr>
              <p:cNvPr id="1026" name="Picture 2" descr="https://latex.codecogs.com/png.latex?%5Cdpi%7B300%7D%20%5Chuge%20%5Cphi_%5Cmathrm%7Bfid%7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2005" y="1602322"/>
                <a:ext cx="31398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atex.codecogs.com/png.latex?%5Cdpi%7B300%7D%20%5Chuge%20%28k_2%2C%20%5Cphi_2%29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2587" y="2851835"/>
                <a:ext cx="614769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ttps://latex.codecogs.com/png.latex?%5Cdpi%7B300%7D%20%5Chuge%20%28k_1%2C%20%5Cphi_1%2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311" y="3838796"/>
                <a:ext cx="614769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 descr="https://latex.codecogs.com/png.latex?%5Cdpi%7B300%7D%20%5Chuge%20%5Ctext%7BPulse%20longitude%2C%20%7D%5Cphi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0225" y="4738832"/>
                <a:ext cx="1734967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https://latex.codecogs.com/png.latex?%5Cdpi%7B300%7D%20%5Chuge%20%5Ctext%7BPulse%20number%2C%20%7Dk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176814" y="3208193"/>
                <a:ext cx="1577739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1" name="Straight Arrow Connector 60"/>
              <p:cNvCxnSpPr>
                <a:endCxn id="55" idx="5"/>
              </p:cNvCxnSpPr>
              <p:nvPr/>
            </p:nvCxnSpPr>
            <p:spPr>
              <a:xfrm flipH="1" flipV="1">
                <a:off x="8081256" y="2569507"/>
                <a:ext cx="108715" cy="24615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Arrow Connector 1023"/>
              <p:cNvCxnSpPr>
                <a:endCxn id="54" idx="1"/>
              </p:cNvCxnSpPr>
              <p:nvPr/>
            </p:nvCxnSpPr>
            <p:spPr>
              <a:xfrm>
                <a:off x="6913695" y="4069063"/>
                <a:ext cx="133813" cy="1136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941817" y="-1578336"/>
            <a:ext cx="7371603" cy="7393529"/>
            <a:chOff x="3564910" y="1921645"/>
            <a:chExt cx="3129463" cy="3138770"/>
          </a:xfrm>
          <a:solidFill>
            <a:schemeClr val="accent4"/>
          </a:solidFill>
        </p:grpSpPr>
        <p:grpSp>
          <p:nvGrpSpPr>
            <p:cNvPr id="52" name="Group 51"/>
            <p:cNvGrpSpPr/>
            <p:nvPr/>
          </p:nvGrpSpPr>
          <p:grpSpPr>
            <a:xfrm>
              <a:off x="4859642" y="1921645"/>
              <a:ext cx="539999" cy="3138770"/>
              <a:chOff x="4532443" y="738852"/>
              <a:chExt cx="685311" cy="3983408"/>
            </a:xfrm>
            <a:grpFill/>
          </p:grpSpPr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4532443" y="738852"/>
                <a:ext cx="685311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4532443" y="4036947"/>
                <a:ext cx="685311" cy="685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60000">
              <a:off x="4855682" y="1924520"/>
              <a:ext cx="547918" cy="3133020"/>
              <a:chOff x="4520026" y="738852"/>
              <a:chExt cx="695361" cy="3976110"/>
            </a:xfrm>
            <a:grpFill/>
          </p:grpSpPr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4520026" y="738852"/>
                <a:ext cx="685311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4530074" y="4029649"/>
                <a:ext cx="685313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4320000">
              <a:off x="4858129" y="1926299"/>
              <a:ext cx="543024" cy="3129462"/>
              <a:chOff x="4520024" y="738853"/>
              <a:chExt cx="689151" cy="3971595"/>
            </a:xfrm>
            <a:grpFill/>
          </p:grpSpPr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4520024" y="738853"/>
                <a:ext cx="685312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>
              <a:xfrm>
                <a:off x="4523864" y="4025135"/>
                <a:ext cx="685311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6480000">
              <a:off x="4858130" y="1926299"/>
              <a:ext cx="543023" cy="3129462"/>
              <a:chOff x="4516183" y="738855"/>
              <a:chExt cx="689151" cy="3971594"/>
            </a:xfrm>
            <a:grpFill/>
          </p:grpSpPr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4520022" y="738855"/>
                <a:ext cx="685312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4516183" y="4025136"/>
                <a:ext cx="685313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8640000">
              <a:off x="4855683" y="1924521"/>
              <a:ext cx="547917" cy="3133019"/>
              <a:chOff x="4509973" y="738851"/>
              <a:chExt cx="695359" cy="3976108"/>
            </a:xfrm>
            <a:grpFill/>
          </p:grpSpPr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4520021" y="738851"/>
                <a:ext cx="685311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4509973" y="4029646"/>
                <a:ext cx="685311" cy="6853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984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9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384635" y="1104900"/>
            <a:ext cx="9991702" cy="4978400"/>
            <a:chOff x="-384635" y="1104900"/>
            <a:chExt cx="9991702" cy="4978400"/>
          </a:xfrm>
        </p:grpSpPr>
        <p:sp>
          <p:nvSpPr>
            <p:cNvPr id="2" name="Arc 1"/>
            <p:cNvSpPr/>
            <p:nvPr/>
          </p:nvSpPr>
          <p:spPr>
            <a:xfrm>
              <a:off x="-384635" y="1104900"/>
              <a:ext cx="2134896" cy="4978400"/>
            </a:xfrm>
            <a:prstGeom prst="arc">
              <a:avLst>
                <a:gd name="adj1" fmla="val 17453359"/>
                <a:gd name="adj2" fmla="val 3897084"/>
              </a:avLst>
            </a:prstGeom>
            <a:gradFill flip="none" rotWithShape="1">
              <a:gsLst>
                <a:gs pos="6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29237" y="2067615"/>
              <a:ext cx="6830438" cy="2530968"/>
              <a:chOff x="3338076" y="2340929"/>
              <a:chExt cx="2961124" cy="1097222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8076" y="2559050"/>
                <a:ext cx="385047" cy="879101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>
                <a:off x="3530600" y="3011486"/>
                <a:ext cx="1339850" cy="0"/>
              </a:xfrm>
              <a:prstGeom prst="line">
                <a:avLst/>
              </a:prstGeom>
              <a:ln w="666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946650" y="2340929"/>
                <a:ext cx="0" cy="84725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003800" y="2559050"/>
                <a:ext cx="539750" cy="0"/>
              </a:xfrm>
              <a:prstGeom prst="straightConnector1">
                <a:avLst/>
              </a:prstGeom>
              <a:ln w="666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003800" y="3011486"/>
                <a:ext cx="1295400" cy="0"/>
              </a:xfrm>
              <a:prstGeom prst="straightConnector1">
                <a:avLst/>
              </a:prstGeom>
              <a:ln w="666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32"/>
              <p:cNvSpPr/>
              <p:nvPr/>
            </p:nvSpPr>
            <p:spPr>
              <a:xfrm>
                <a:off x="3536950" y="2559050"/>
                <a:ext cx="1352550" cy="425450"/>
              </a:xfrm>
              <a:custGeom>
                <a:avLst/>
                <a:gdLst>
                  <a:gd name="connsiteX0" fmla="*/ 0 w 1352550"/>
                  <a:gd name="connsiteY0" fmla="*/ 425450 h 425450"/>
                  <a:gd name="connsiteX1" fmla="*/ 463550 w 1352550"/>
                  <a:gd name="connsiteY1" fmla="*/ 336550 h 425450"/>
                  <a:gd name="connsiteX2" fmla="*/ 1028700 w 1352550"/>
                  <a:gd name="connsiteY2" fmla="*/ 57150 h 425450"/>
                  <a:gd name="connsiteX3" fmla="*/ 1352550 w 1352550"/>
                  <a:gd name="connsiteY3" fmla="*/ 0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50" h="425450">
                    <a:moveTo>
                      <a:pt x="0" y="425450"/>
                    </a:moveTo>
                    <a:cubicBezTo>
                      <a:pt x="146050" y="411691"/>
                      <a:pt x="292100" y="397933"/>
                      <a:pt x="463550" y="336550"/>
                    </a:cubicBezTo>
                    <a:cubicBezTo>
                      <a:pt x="635000" y="275167"/>
                      <a:pt x="880533" y="113242"/>
                      <a:pt x="1028700" y="57150"/>
                    </a:cubicBezTo>
                    <a:cubicBezTo>
                      <a:pt x="1176867" y="1058"/>
                      <a:pt x="1264708" y="529"/>
                      <a:pt x="1352550" y="0"/>
                    </a:cubicBezTo>
                  </a:path>
                </a:pathLst>
              </a:custGeom>
              <a:noFill/>
              <a:ln w="666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84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2282396">
                <a:off x="5118100" y="2764620"/>
                <a:ext cx="581025" cy="45719"/>
              </a:xfrm>
              <a:custGeom>
                <a:avLst/>
                <a:gdLst>
                  <a:gd name="connsiteX0" fmla="*/ 0 w 1162050"/>
                  <a:gd name="connsiteY0" fmla="*/ 79376 h 165101"/>
                  <a:gd name="connsiteX1" fmla="*/ 50800 w 1162050"/>
                  <a:gd name="connsiteY1" fmla="*/ 82551 h 165101"/>
                  <a:gd name="connsiteX2" fmla="*/ 168275 w 1162050"/>
                  <a:gd name="connsiteY2" fmla="*/ 161926 h 165101"/>
                  <a:gd name="connsiteX3" fmla="*/ 336550 w 1162050"/>
                  <a:gd name="connsiteY3" fmla="*/ 1 h 165101"/>
                  <a:gd name="connsiteX4" fmla="*/ 498475 w 1162050"/>
                  <a:gd name="connsiteY4" fmla="*/ 158751 h 165101"/>
                  <a:gd name="connsiteX5" fmla="*/ 663575 w 1162050"/>
                  <a:gd name="connsiteY5" fmla="*/ 3176 h 165101"/>
                  <a:gd name="connsiteX6" fmla="*/ 831850 w 1162050"/>
                  <a:gd name="connsiteY6" fmla="*/ 165101 h 165101"/>
                  <a:gd name="connsiteX7" fmla="*/ 993775 w 1162050"/>
                  <a:gd name="connsiteY7" fmla="*/ 3176 h 165101"/>
                  <a:gd name="connsiteX8" fmla="*/ 1114425 w 1162050"/>
                  <a:gd name="connsiteY8" fmla="*/ 88901 h 165101"/>
                  <a:gd name="connsiteX9" fmla="*/ 1162050 w 1162050"/>
                  <a:gd name="connsiteY9" fmla="*/ 95251 h 165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2050" h="165101">
                    <a:moveTo>
                      <a:pt x="0" y="79376"/>
                    </a:moveTo>
                    <a:cubicBezTo>
                      <a:pt x="11377" y="74084"/>
                      <a:pt x="22754" y="68793"/>
                      <a:pt x="50800" y="82551"/>
                    </a:cubicBezTo>
                    <a:cubicBezTo>
                      <a:pt x="78846" y="96309"/>
                      <a:pt x="120650" y="175684"/>
                      <a:pt x="168275" y="161926"/>
                    </a:cubicBezTo>
                    <a:cubicBezTo>
                      <a:pt x="215900" y="148168"/>
                      <a:pt x="281517" y="530"/>
                      <a:pt x="336550" y="1"/>
                    </a:cubicBezTo>
                    <a:cubicBezTo>
                      <a:pt x="391583" y="-528"/>
                      <a:pt x="443971" y="158222"/>
                      <a:pt x="498475" y="158751"/>
                    </a:cubicBezTo>
                    <a:cubicBezTo>
                      <a:pt x="552979" y="159280"/>
                      <a:pt x="608013" y="2118"/>
                      <a:pt x="663575" y="3176"/>
                    </a:cubicBezTo>
                    <a:cubicBezTo>
                      <a:pt x="719137" y="4234"/>
                      <a:pt x="776817" y="165101"/>
                      <a:pt x="831850" y="165101"/>
                    </a:cubicBezTo>
                    <a:cubicBezTo>
                      <a:pt x="886883" y="165101"/>
                      <a:pt x="946679" y="15876"/>
                      <a:pt x="993775" y="3176"/>
                    </a:cubicBezTo>
                    <a:cubicBezTo>
                      <a:pt x="1040871" y="-9524"/>
                      <a:pt x="1086379" y="73555"/>
                      <a:pt x="1114425" y="88901"/>
                    </a:cubicBezTo>
                    <a:cubicBezTo>
                      <a:pt x="1142471" y="104247"/>
                      <a:pt x="1152260" y="99749"/>
                      <a:pt x="1162050" y="95251"/>
                    </a:cubicBezTo>
                  </a:path>
                </a:pathLst>
              </a:custGeom>
              <a:noFill/>
              <a:ln w="666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84"/>
              </a:p>
            </p:txBody>
          </p:sp>
        </p:grpSp>
        <p:pic>
          <p:nvPicPr>
            <p:cNvPr id="105" name="Picture 10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502" y="2570754"/>
              <a:ext cx="888907" cy="2027818"/>
            </a:xfrm>
            <a:prstGeom prst="rect">
              <a:avLst/>
            </a:prstGeom>
          </p:spPr>
        </p:pic>
        <p:pic>
          <p:nvPicPr>
            <p:cNvPr id="2050" name="Picture 2" descr="https://latex.codecogs.com/png.latex?%5Cdpi%7B300%7D%20%5Chuge%20%5Ctext%7BRefraction%2C%20no%20coupling%7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969"/>
            <a:stretch/>
          </p:blipFill>
          <p:spPr bwMode="auto">
            <a:xfrm>
              <a:off x="1984097" y="1769990"/>
              <a:ext cx="1474111" cy="2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Eye | ClipArt ETC | Eyes clipart, Clip art, Art journal co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705" y="3320171"/>
              <a:ext cx="579362" cy="463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latex.codecogs.com/png.latex?%5Cdpi%7B300%7D%20%5Chuge%20%5Ctext%7BNo%20refraction%2C%20coupling%7D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359"/>
            <a:stretch/>
          </p:blipFill>
          <p:spPr bwMode="auto">
            <a:xfrm>
              <a:off x="5857581" y="1776806"/>
              <a:ext cx="1833921" cy="2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s://latex.codecogs.com/png.latex?%5Cdpi%7B300%7D%20%5Chuge%20%5Ctext%7BRefraction%2C%20no%20coupling%7D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0"/>
            <a:stretch/>
          </p:blipFill>
          <p:spPr bwMode="auto">
            <a:xfrm>
              <a:off x="1905259" y="2074431"/>
              <a:ext cx="1552949" cy="2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6" descr="https://latex.codecogs.com/png.latex?%5Cdpi%7B300%7D%20%5Chuge%20%5Ctext%7BNo%20refraction%2C%20coupling%7D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56"/>
            <a:stretch/>
          </p:blipFill>
          <p:spPr bwMode="auto">
            <a:xfrm>
              <a:off x="6197749" y="2074431"/>
              <a:ext cx="1153585" cy="2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latex.codecogs.com/png.latex?%5Cdpi%7B300%7D%20%5Chuge%20R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838" y="4528574"/>
              <a:ext cx="396833" cy="396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905259" y="4279900"/>
              <a:ext cx="241274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apezoid 93"/>
          <p:cNvSpPr/>
          <p:nvPr/>
        </p:nvSpPr>
        <p:spPr>
          <a:xfrm rot="5400000">
            <a:off x="1940224" y="3640725"/>
            <a:ext cx="5620071" cy="1595531"/>
          </a:xfrm>
          <a:custGeom>
            <a:avLst/>
            <a:gdLst>
              <a:gd name="connsiteX0" fmla="*/ 0 w 2892425"/>
              <a:gd name="connsiteY0" fmla="*/ 2807461 h 2807461"/>
              <a:gd name="connsiteX1" fmla="*/ 378025 w 2892425"/>
              <a:gd name="connsiteY1" fmla="*/ 0 h 2807461"/>
              <a:gd name="connsiteX2" fmla="*/ 2514400 w 2892425"/>
              <a:gd name="connsiteY2" fmla="*/ 0 h 2807461"/>
              <a:gd name="connsiteX3" fmla="*/ 2892425 w 2892425"/>
              <a:gd name="connsiteY3" fmla="*/ 2807461 h 2807461"/>
              <a:gd name="connsiteX4" fmla="*/ 0 w 2892425"/>
              <a:gd name="connsiteY4" fmla="*/ 2807461 h 2807461"/>
              <a:gd name="connsiteX0" fmla="*/ 0 w 2892425"/>
              <a:gd name="connsiteY0" fmla="*/ 2807461 h 2807461"/>
              <a:gd name="connsiteX1" fmla="*/ 378025 w 2892425"/>
              <a:gd name="connsiteY1" fmla="*/ 0 h 2807461"/>
              <a:gd name="connsiteX2" fmla="*/ 1904800 w 2892425"/>
              <a:gd name="connsiteY2" fmla="*/ 133350 h 2807461"/>
              <a:gd name="connsiteX3" fmla="*/ 2892425 w 2892425"/>
              <a:gd name="connsiteY3" fmla="*/ 2807461 h 2807461"/>
              <a:gd name="connsiteX4" fmla="*/ 0 w 2892425"/>
              <a:gd name="connsiteY4" fmla="*/ 2807461 h 2807461"/>
              <a:gd name="connsiteX0" fmla="*/ 0 w 2892425"/>
              <a:gd name="connsiteY0" fmla="*/ 2674111 h 2674111"/>
              <a:gd name="connsiteX1" fmla="*/ 348749 w 2892425"/>
              <a:gd name="connsiteY1" fmla="*/ 1143000 h 2674111"/>
              <a:gd name="connsiteX2" fmla="*/ 1904800 w 2892425"/>
              <a:gd name="connsiteY2" fmla="*/ 0 h 2674111"/>
              <a:gd name="connsiteX3" fmla="*/ 2892425 w 2892425"/>
              <a:gd name="connsiteY3" fmla="*/ 2674111 h 2674111"/>
              <a:gd name="connsiteX4" fmla="*/ 0 w 2892425"/>
              <a:gd name="connsiteY4" fmla="*/ 2674111 h 2674111"/>
              <a:gd name="connsiteX0" fmla="*/ 0 w 2892425"/>
              <a:gd name="connsiteY0" fmla="*/ 1531111 h 1531111"/>
              <a:gd name="connsiteX1" fmla="*/ 348749 w 2892425"/>
              <a:gd name="connsiteY1" fmla="*/ 0 h 1531111"/>
              <a:gd name="connsiteX2" fmla="*/ 1436379 w 2892425"/>
              <a:gd name="connsiteY2" fmla="*/ 333375 h 1531111"/>
              <a:gd name="connsiteX3" fmla="*/ 2892425 w 2892425"/>
              <a:gd name="connsiteY3" fmla="*/ 1531111 h 1531111"/>
              <a:gd name="connsiteX4" fmla="*/ 0 w 2892425"/>
              <a:gd name="connsiteY4" fmla="*/ 1531111 h 1531111"/>
              <a:gd name="connsiteX0" fmla="*/ 0 w 2892425"/>
              <a:gd name="connsiteY0" fmla="*/ 1616836 h 1616836"/>
              <a:gd name="connsiteX1" fmla="*/ 348749 w 2892425"/>
              <a:gd name="connsiteY1" fmla="*/ 85725 h 1616836"/>
              <a:gd name="connsiteX2" fmla="*/ 1519329 w 2892425"/>
              <a:gd name="connsiteY2" fmla="*/ 0 h 1616836"/>
              <a:gd name="connsiteX3" fmla="*/ 2892425 w 2892425"/>
              <a:gd name="connsiteY3" fmla="*/ 1616836 h 1616836"/>
              <a:gd name="connsiteX4" fmla="*/ 0 w 2892425"/>
              <a:gd name="connsiteY4" fmla="*/ 1616836 h 1616836"/>
              <a:gd name="connsiteX0" fmla="*/ 0 w 2892425"/>
              <a:gd name="connsiteY0" fmla="*/ 1645412 h 1645412"/>
              <a:gd name="connsiteX1" fmla="*/ 324354 w 2892425"/>
              <a:gd name="connsiteY1" fmla="*/ 0 h 1645412"/>
              <a:gd name="connsiteX2" fmla="*/ 1519329 w 2892425"/>
              <a:gd name="connsiteY2" fmla="*/ 28576 h 1645412"/>
              <a:gd name="connsiteX3" fmla="*/ 2892425 w 2892425"/>
              <a:gd name="connsiteY3" fmla="*/ 1645412 h 1645412"/>
              <a:gd name="connsiteX4" fmla="*/ 0 w 2892425"/>
              <a:gd name="connsiteY4" fmla="*/ 1645412 h 1645412"/>
              <a:gd name="connsiteX0" fmla="*/ 0 w 2897306"/>
              <a:gd name="connsiteY0" fmla="*/ 1645412 h 1645412"/>
              <a:gd name="connsiteX1" fmla="*/ 324354 w 2897306"/>
              <a:gd name="connsiteY1" fmla="*/ 0 h 1645412"/>
              <a:gd name="connsiteX2" fmla="*/ 1519329 w 2897306"/>
              <a:gd name="connsiteY2" fmla="*/ 28576 h 1645412"/>
              <a:gd name="connsiteX3" fmla="*/ 2897306 w 2897306"/>
              <a:gd name="connsiteY3" fmla="*/ 1645412 h 1645412"/>
              <a:gd name="connsiteX4" fmla="*/ 0 w 2897306"/>
              <a:gd name="connsiteY4" fmla="*/ 1645412 h 1645412"/>
              <a:gd name="connsiteX0" fmla="*/ 0 w 2893645"/>
              <a:gd name="connsiteY0" fmla="*/ 1612075 h 1645412"/>
              <a:gd name="connsiteX1" fmla="*/ 320693 w 2893645"/>
              <a:gd name="connsiteY1" fmla="*/ 0 h 1645412"/>
              <a:gd name="connsiteX2" fmla="*/ 1515668 w 2893645"/>
              <a:gd name="connsiteY2" fmla="*/ 28576 h 1645412"/>
              <a:gd name="connsiteX3" fmla="*/ 2893645 w 2893645"/>
              <a:gd name="connsiteY3" fmla="*/ 1645412 h 1645412"/>
              <a:gd name="connsiteX4" fmla="*/ 0 w 2893645"/>
              <a:gd name="connsiteY4" fmla="*/ 1612075 h 1645412"/>
              <a:gd name="connsiteX0" fmla="*/ 0 w 2889985"/>
              <a:gd name="connsiteY0" fmla="*/ 1612075 h 1612075"/>
              <a:gd name="connsiteX1" fmla="*/ 320693 w 2889985"/>
              <a:gd name="connsiteY1" fmla="*/ 0 h 1612075"/>
              <a:gd name="connsiteX2" fmla="*/ 1515668 w 2889985"/>
              <a:gd name="connsiteY2" fmla="*/ 28576 h 1612075"/>
              <a:gd name="connsiteX3" fmla="*/ 2889985 w 2889985"/>
              <a:gd name="connsiteY3" fmla="*/ 1612074 h 1612075"/>
              <a:gd name="connsiteX4" fmla="*/ 0 w 2889985"/>
              <a:gd name="connsiteY4" fmla="*/ 1612075 h 1612075"/>
              <a:gd name="connsiteX0" fmla="*/ 0 w 2879006"/>
              <a:gd name="connsiteY0" fmla="*/ 1612075 h 1612075"/>
              <a:gd name="connsiteX1" fmla="*/ 320693 w 2879006"/>
              <a:gd name="connsiteY1" fmla="*/ 0 h 1612075"/>
              <a:gd name="connsiteX2" fmla="*/ 1515668 w 2879006"/>
              <a:gd name="connsiteY2" fmla="*/ 28576 h 1612075"/>
              <a:gd name="connsiteX3" fmla="*/ 2879006 w 2879006"/>
              <a:gd name="connsiteY3" fmla="*/ 1612074 h 1612075"/>
              <a:gd name="connsiteX4" fmla="*/ 0 w 2879006"/>
              <a:gd name="connsiteY4" fmla="*/ 1612075 h 1612075"/>
              <a:gd name="connsiteX0" fmla="*/ 0 w 2879006"/>
              <a:gd name="connsiteY0" fmla="*/ 1583499 h 1583499"/>
              <a:gd name="connsiteX1" fmla="*/ 425472 w 2879006"/>
              <a:gd name="connsiteY1" fmla="*/ 19550 h 1583499"/>
              <a:gd name="connsiteX2" fmla="*/ 1515668 w 2879006"/>
              <a:gd name="connsiteY2" fmla="*/ 0 h 1583499"/>
              <a:gd name="connsiteX3" fmla="*/ 2879006 w 2879006"/>
              <a:gd name="connsiteY3" fmla="*/ 1583498 h 1583499"/>
              <a:gd name="connsiteX4" fmla="*/ 0 w 2879006"/>
              <a:gd name="connsiteY4" fmla="*/ 1583499 h 1583499"/>
              <a:gd name="connsiteX0" fmla="*/ 0 w 2879006"/>
              <a:gd name="connsiteY0" fmla="*/ 1595531 h 1595531"/>
              <a:gd name="connsiteX1" fmla="*/ 425472 w 2879006"/>
              <a:gd name="connsiteY1" fmla="*/ 31582 h 1595531"/>
              <a:gd name="connsiteX2" fmla="*/ 1306111 w 2879006"/>
              <a:gd name="connsiteY2" fmla="*/ 0 h 1595531"/>
              <a:gd name="connsiteX3" fmla="*/ 2879006 w 2879006"/>
              <a:gd name="connsiteY3" fmla="*/ 1595530 h 1595531"/>
              <a:gd name="connsiteX4" fmla="*/ 0 w 2879006"/>
              <a:gd name="connsiteY4" fmla="*/ 1595531 h 159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9006" h="1595531">
                <a:moveTo>
                  <a:pt x="0" y="1595531"/>
                </a:moveTo>
                <a:lnTo>
                  <a:pt x="425472" y="31582"/>
                </a:lnTo>
                <a:lnTo>
                  <a:pt x="1306111" y="0"/>
                </a:lnTo>
                <a:lnTo>
                  <a:pt x="2879006" y="1595530"/>
                </a:lnTo>
                <a:lnTo>
                  <a:pt x="0" y="159553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26" y="124122"/>
            <a:ext cx="2706888" cy="7405385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483983" y="1117595"/>
            <a:ext cx="1016492" cy="5927043"/>
            <a:chOff x="483983" y="1659834"/>
            <a:chExt cx="883671" cy="5152580"/>
          </a:xfrm>
        </p:grpSpPr>
        <p:grpSp>
          <p:nvGrpSpPr>
            <p:cNvPr id="63" name="Group 62"/>
            <p:cNvGrpSpPr/>
            <p:nvPr/>
          </p:nvGrpSpPr>
          <p:grpSpPr>
            <a:xfrm>
              <a:off x="598013" y="1659834"/>
              <a:ext cx="655613" cy="5152580"/>
              <a:chOff x="441688" y="1761434"/>
              <a:chExt cx="655613" cy="5152580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711635">
                <a:off x="456011" y="1747111"/>
                <a:ext cx="626967" cy="655613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6011" y="2915909"/>
                <a:ext cx="626967" cy="655613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9654">
                <a:off x="456011" y="3920804"/>
                <a:ext cx="626967" cy="655613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80211">
                <a:off x="456011" y="5089603"/>
                <a:ext cx="626967" cy="65561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11" y="6258401"/>
                <a:ext cx="626967" cy="655613"/>
              </a:xfrm>
              <a:prstGeom prst="rect">
                <a:avLst/>
              </a:prstGeom>
            </p:spPr>
          </p:pic>
        </p:grpSp>
        <p:cxnSp>
          <p:nvCxnSpPr>
            <p:cNvPr id="57" name="Straight Connector 56"/>
            <p:cNvCxnSpPr/>
            <p:nvPr/>
          </p:nvCxnSpPr>
          <p:spPr>
            <a:xfrm>
              <a:off x="483983" y="1724932"/>
              <a:ext cx="883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3983" y="2896507"/>
              <a:ext cx="883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3983" y="3887107"/>
              <a:ext cx="883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3983" y="5058682"/>
              <a:ext cx="883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3983" y="6201682"/>
              <a:ext cx="88367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1824038" y="3826814"/>
            <a:ext cx="2171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824038" y="2158034"/>
            <a:ext cx="2171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824038" y="1209292"/>
            <a:ext cx="2171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824038" y="5434634"/>
            <a:ext cx="2171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24038" y="6669134"/>
            <a:ext cx="21717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500475" y="6342109"/>
            <a:ext cx="323563" cy="325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00475" y="5022619"/>
            <a:ext cx="323563" cy="412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500475" y="3679640"/>
            <a:ext cx="335469" cy="149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500475" y="2155031"/>
            <a:ext cx="330706" cy="382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73898" y="1190243"/>
            <a:ext cx="366808" cy="17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>
            <a:off x="508047" y="1010651"/>
            <a:ext cx="978553" cy="937579"/>
          </a:xfrm>
          <a:prstGeom prst="arc">
            <a:avLst>
              <a:gd name="adj1" fmla="val 7498039"/>
              <a:gd name="adj2" fmla="val 10537749"/>
            </a:avLst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c 108"/>
          <p:cNvSpPr/>
          <p:nvPr/>
        </p:nvSpPr>
        <p:spPr>
          <a:xfrm>
            <a:off x="508047" y="2368483"/>
            <a:ext cx="978553" cy="937579"/>
          </a:xfrm>
          <a:prstGeom prst="arc">
            <a:avLst>
              <a:gd name="adj1" fmla="val 4353963"/>
              <a:gd name="adj2" fmla="val 8463686"/>
            </a:avLst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c 109"/>
          <p:cNvSpPr/>
          <p:nvPr/>
        </p:nvSpPr>
        <p:spPr>
          <a:xfrm>
            <a:off x="508047" y="3530733"/>
            <a:ext cx="978553" cy="937579"/>
          </a:xfrm>
          <a:prstGeom prst="arc">
            <a:avLst>
              <a:gd name="adj1" fmla="val 3129359"/>
              <a:gd name="adj2" fmla="val 7031283"/>
            </a:avLst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c 110"/>
          <p:cNvSpPr/>
          <p:nvPr/>
        </p:nvSpPr>
        <p:spPr>
          <a:xfrm>
            <a:off x="508047" y="4879795"/>
            <a:ext cx="978553" cy="937579"/>
          </a:xfrm>
          <a:prstGeom prst="arc">
            <a:avLst>
              <a:gd name="adj1" fmla="val 1275464"/>
              <a:gd name="adj2" fmla="val 5522573"/>
            </a:avLst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/>
          <p:cNvSpPr/>
          <p:nvPr/>
        </p:nvSpPr>
        <p:spPr>
          <a:xfrm>
            <a:off x="508047" y="6218291"/>
            <a:ext cx="978553" cy="937579"/>
          </a:xfrm>
          <a:prstGeom prst="arc">
            <a:avLst>
              <a:gd name="adj1" fmla="val 24657"/>
              <a:gd name="adj2" fmla="val 3700098"/>
            </a:avLst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23" y="2047123"/>
            <a:ext cx="2526551" cy="2517877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631628" y="38435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Rotating </a:t>
            </a:r>
            <a:b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carousel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16424" y="1794188"/>
            <a:ext cx="67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fold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ight Brace 116"/>
          <p:cNvSpPr/>
          <p:nvPr/>
        </p:nvSpPr>
        <p:spPr>
          <a:xfrm>
            <a:off x="4139532" y="5861050"/>
            <a:ext cx="252663" cy="14160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4628708" y="6430575"/>
            <a:ext cx="136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Block of 3P</a:t>
            </a:r>
            <a:r>
              <a:rPr lang="en-GB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single pulses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47635" y="3454970"/>
            <a:ext cx="136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</a:p>
        </p:txBody>
      </p:sp>
    </p:spTree>
    <p:extLst>
      <p:ext uri="{BB962C8B-B14F-4D97-AF65-F5344CB8AC3E}">
        <p14:creationId xmlns:p14="http://schemas.microsoft.com/office/powerpoint/2010/main" val="15209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3"/>
            <a:ext cx="4084674" cy="740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7" y="2338111"/>
            <a:ext cx="2523168" cy="3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0605" y="-240631"/>
            <a:ext cx="6790420" cy="75596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4"/>
          <a:stretch/>
        </p:blipFill>
        <p:spPr>
          <a:xfrm>
            <a:off x="3108159" y="-240632"/>
            <a:ext cx="663742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9</Words>
  <Application>Microsoft Office PowerPoint</Application>
  <PresentationFormat>Custom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Crispin Agar</dc:creator>
  <cp:lastModifiedBy>Microsoft account</cp:lastModifiedBy>
  <cp:revision>52</cp:revision>
  <dcterms:created xsi:type="dcterms:W3CDTF">2021-05-21T10:21:39Z</dcterms:created>
  <dcterms:modified xsi:type="dcterms:W3CDTF">2021-06-24T16:55:18Z</dcterms:modified>
</cp:coreProperties>
</file>