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472D-9042-4F22-A0B6-CB590EEDA0F0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EB9-D788-4FA3-A05A-3EA54AC21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93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472D-9042-4F22-A0B6-CB590EEDA0F0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EB9-D788-4FA3-A05A-3EA54AC21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18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472D-9042-4F22-A0B6-CB590EEDA0F0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EB9-D788-4FA3-A05A-3EA54AC21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09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472D-9042-4F22-A0B6-CB590EEDA0F0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EB9-D788-4FA3-A05A-3EA54AC21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82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472D-9042-4F22-A0B6-CB590EEDA0F0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EB9-D788-4FA3-A05A-3EA54AC21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43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472D-9042-4F22-A0B6-CB590EEDA0F0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EB9-D788-4FA3-A05A-3EA54AC21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3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472D-9042-4F22-A0B6-CB590EEDA0F0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EB9-D788-4FA3-A05A-3EA54AC21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87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472D-9042-4F22-A0B6-CB590EEDA0F0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EB9-D788-4FA3-A05A-3EA54AC21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19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472D-9042-4F22-A0B6-CB590EEDA0F0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EB9-D788-4FA3-A05A-3EA54AC21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16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472D-9042-4F22-A0B6-CB590EEDA0F0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EB9-D788-4FA3-A05A-3EA54AC21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38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472D-9042-4F22-A0B6-CB590EEDA0F0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EB9-D788-4FA3-A05A-3EA54AC21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29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0472D-9042-4F22-A0B6-CB590EEDA0F0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6EB9-D788-4FA3-A05A-3EA54AC21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0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869267" y="931333"/>
            <a:ext cx="3600000" cy="34804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869267" y="2971801"/>
            <a:ext cx="1800000" cy="144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5669267" y="2032000"/>
            <a:ext cx="0" cy="237980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238250" y="4420154"/>
            <a:ext cx="8858250" cy="1399899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669267" y="3571876"/>
            <a:ext cx="0" cy="495299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869267" y="3438525"/>
            <a:ext cx="0" cy="428627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602467" y="2971799"/>
            <a:ext cx="531508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463296" y="4410351"/>
            <a:ext cx="454442" cy="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atex.codecogs.com/png.latex?%5Cdpi%7B300%7D%20%5Chuge%20%5Cmathbf%7BB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35" y="1324197"/>
            <a:ext cx="423863" cy="41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.codecogs.com/png.latex?%5Cdpi%7B300%7D%20%5Chuge%20a%5C%20b%5C%20c%5C%20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01"/>
          <a:stretch/>
        </p:blipFill>
        <p:spPr bwMode="auto">
          <a:xfrm>
            <a:off x="5743503" y="4476298"/>
            <a:ext cx="177039" cy="2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https://latex.codecogs.com/png.latex?%5Cdpi%7B300%7D%20%5Chuge%20a%5C%20b%5C%20c%5C%20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6" r="54833"/>
          <a:stretch/>
        </p:blipFill>
        <p:spPr bwMode="auto">
          <a:xfrm>
            <a:off x="5761141" y="2818084"/>
            <a:ext cx="175771" cy="2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https://latex.codecogs.com/png.latex?%5Cdpi%7B300%7D%20%5Chuge%20a%5C%20b%5C%20c%5C%20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3" r="26221"/>
          <a:stretch/>
        </p:blipFill>
        <p:spPr bwMode="auto">
          <a:xfrm>
            <a:off x="3638549" y="2772911"/>
            <a:ext cx="195301" cy="2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https://latex.codecogs.com/png.latex?%5Cdpi%7B300%7D%20%5Chuge%20a%5C%20b%5C%20c%5C%20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8" b="-13221"/>
          <a:stretch/>
        </p:blipFill>
        <p:spPr bwMode="auto">
          <a:xfrm>
            <a:off x="3582079" y="4570962"/>
            <a:ext cx="220288" cy="28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atex.codecogs.com/png.latex?%5Cdpi%7B300%7D%20%5Chuge%20%5Ctext%7BPolar%20gap%7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42" y="1959526"/>
            <a:ext cx="1225550" cy="29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atex.codecogs.com/png.latex?%5Cdpi%7B300%7D%20%5Chuge%20%5Ctext%7BPulsar%20surface%7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92" y="5051799"/>
            <a:ext cx="1997300" cy="25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atex.codecogs.com/png.latex?%5Cdpi%7B300%7D%20%5Chuge%20%5Ctext%7BClosed-field-line%20region%7D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86"/>
          <a:stretch/>
        </p:blipFill>
        <p:spPr bwMode="auto">
          <a:xfrm>
            <a:off x="1660725" y="1992971"/>
            <a:ext cx="1842567" cy="25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0" descr="https://latex.codecogs.com/png.latex?%5Cdpi%7B300%7D%20%5Chuge%20%5Ctext%7BClosed-field-line%20region%7D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5"/>
          <a:stretch/>
        </p:blipFill>
        <p:spPr bwMode="auto">
          <a:xfrm>
            <a:off x="2182492" y="2262522"/>
            <a:ext cx="718817" cy="25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25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Crispin Agar</dc:creator>
  <cp:lastModifiedBy>Crispin Agar</cp:lastModifiedBy>
  <cp:revision>5</cp:revision>
  <dcterms:created xsi:type="dcterms:W3CDTF">2021-11-11T21:31:55Z</dcterms:created>
  <dcterms:modified xsi:type="dcterms:W3CDTF">2021-11-11T22:08:38Z</dcterms:modified>
</cp:coreProperties>
</file>