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3"/>
  </p:notesMasterIdLst>
  <p:sldIdLst>
    <p:sldId id="257" r:id="rId2"/>
  </p:sldIdLst>
  <p:sldSz cx="16459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94607"/>
  </p:normalViewPr>
  <p:slideViewPr>
    <p:cSldViewPr snapToGrid="0" snapToObjects="1">
      <p:cViewPr varScale="1">
        <p:scale>
          <a:sx n="98" d="100"/>
          <a:sy n="98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48B4-9975-524C-BE6E-E74FD2A3F22C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70446-59DF-E547-AD83-C08F6D85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70446-59DF-E547-AD83-C08F6D85C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5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8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0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0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1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7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6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0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4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224">
            <a:extLst>
              <a:ext uri="{FF2B5EF4-FFF2-40B4-BE49-F238E27FC236}">
                <a16:creationId xmlns:a16="http://schemas.microsoft.com/office/drawing/2014/main" id="{510630E8-8DED-A304-ECE8-B744239E5ED8}"/>
              </a:ext>
            </a:extLst>
          </p:cNvPr>
          <p:cNvSpPr txBox="1"/>
          <p:nvPr/>
        </p:nvSpPr>
        <p:spPr>
          <a:xfrm>
            <a:off x="11427567" y="3639634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Cut site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36945D9-3DA0-379D-CC8C-5F74D0975DE9}"/>
              </a:ext>
            </a:extLst>
          </p:cNvPr>
          <p:cNvSpPr txBox="1"/>
          <p:nvPr/>
        </p:nvSpPr>
        <p:spPr>
          <a:xfrm>
            <a:off x="12716069" y="4455745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BE1F4D-4416-7D4D-AC90-2D4402F63CED}"/>
              </a:ext>
            </a:extLst>
          </p:cNvPr>
          <p:cNvSpPr txBox="1"/>
          <p:nvPr/>
        </p:nvSpPr>
        <p:spPr>
          <a:xfrm>
            <a:off x="8723579" y="2583565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ACGAACGUUUGAGAGCGAGA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CF4877B-8FD4-A74D-9F7B-23801011E8EC}"/>
              </a:ext>
            </a:extLst>
          </p:cNvPr>
          <p:cNvSpPr txBox="1"/>
          <p:nvPr/>
        </p:nvSpPr>
        <p:spPr>
          <a:xfrm>
            <a:off x="12809416" y="1673807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8720520" y="1975716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ACGAACGTTTGAGAGCGAGA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7495108" y="2227099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8720531" y="3065190"/>
            <a:ext cx="48869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TGCTTGCAAACTCTCGCTCT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>
            <a:cxnSpLocks/>
          </p:cNvCxnSpPr>
          <p:nvPr/>
        </p:nvCxnSpPr>
        <p:spPr>
          <a:xfrm>
            <a:off x="13514887" y="2227099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>
            <a:cxnSpLocks/>
          </p:cNvCxnSpPr>
          <p:nvPr/>
        </p:nvCxnSpPr>
        <p:spPr>
          <a:xfrm flipV="1">
            <a:off x="14381037" y="2521740"/>
            <a:ext cx="459342" cy="5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338703" y="1902515"/>
            <a:ext cx="1080813" cy="68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SpCas9</a:t>
            </a:r>
          </a:p>
          <a:p>
            <a:pPr algn="ctr"/>
            <a:r>
              <a:rPr lang="en-US" sz="1921" dirty="0"/>
              <a:t>D10A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78BE1D-0F56-4A49-937E-7527EF75579F}"/>
              </a:ext>
            </a:extLst>
          </p:cNvPr>
          <p:cNvSpPr txBox="1"/>
          <p:nvPr/>
        </p:nvSpPr>
        <p:spPr>
          <a:xfrm>
            <a:off x="-65532" y="4757043"/>
            <a:ext cx="1841600" cy="68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SpCas9</a:t>
            </a:r>
          </a:p>
          <a:p>
            <a:pPr algn="ctr"/>
            <a:r>
              <a:rPr lang="en-US" sz="1921" dirty="0"/>
              <a:t>H840A</a:t>
            </a:r>
          </a:p>
        </p:txBody>
      </p:sp>
      <p:sp>
        <p:nvSpPr>
          <p:cNvPr id="163" name="Triangle 162">
            <a:extLst>
              <a:ext uri="{FF2B5EF4-FFF2-40B4-BE49-F238E27FC236}">
                <a16:creationId xmlns:a16="http://schemas.microsoft.com/office/drawing/2014/main" id="{9536088D-05E8-C244-9D7D-82FFB2CA9F6F}"/>
              </a:ext>
            </a:extLst>
          </p:cNvPr>
          <p:cNvSpPr/>
          <p:nvPr/>
        </p:nvSpPr>
        <p:spPr>
          <a:xfrm>
            <a:off x="12173369" y="3505231"/>
            <a:ext cx="198783" cy="1713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CA2733-6D13-C641-9292-CCBE6F55FB65}"/>
              </a:ext>
            </a:extLst>
          </p:cNvPr>
          <p:cNvSpPr txBox="1"/>
          <p:nvPr/>
        </p:nvSpPr>
        <p:spPr>
          <a:xfrm>
            <a:off x="14582707" y="1921949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12C850-FBE1-7340-B821-0459C1FEE281}"/>
              </a:ext>
            </a:extLst>
          </p:cNvPr>
          <p:cNvSpPr txBox="1"/>
          <p:nvPr/>
        </p:nvSpPr>
        <p:spPr>
          <a:xfrm>
            <a:off x="14582707" y="2507301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00AF10-EA51-FC4C-A449-98C1161AC495}"/>
              </a:ext>
            </a:extLst>
          </p:cNvPr>
          <p:cNvSpPr txBox="1"/>
          <p:nvPr/>
        </p:nvSpPr>
        <p:spPr>
          <a:xfrm>
            <a:off x="7436342" y="1921949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C44260-B345-4D4A-8A61-55D3B93A550A}"/>
              </a:ext>
            </a:extLst>
          </p:cNvPr>
          <p:cNvSpPr txBox="1"/>
          <p:nvPr/>
        </p:nvSpPr>
        <p:spPr>
          <a:xfrm>
            <a:off x="7436342" y="2507301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0E3246-3FA0-0F4F-9687-633A66C4C928}"/>
              </a:ext>
            </a:extLst>
          </p:cNvPr>
          <p:cNvSpPr txBox="1"/>
          <p:nvPr/>
        </p:nvSpPr>
        <p:spPr>
          <a:xfrm>
            <a:off x="3018000" y="2023287"/>
            <a:ext cx="1364361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(3)NGG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0FA2B1-F180-7E46-AE97-B9AB451BAAC9}"/>
              </a:ext>
            </a:extLst>
          </p:cNvPr>
          <p:cNvSpPr/>
          <p:nvPr/>
        </p:nvSpPr>
        <p:spPr>
          <a:xfrm>
            <a:off x="2984698" y="368456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Rebase Motif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19F89C7-437F-DA44-90F0-7CCB0C873627}"/>
              </a:ext>
            </a:extLst>
          </p:cNvPr>
          <p:cNvSpPr/>
          <p:nvPr/>
        </p:nvSpPr>
        <p:spPr>
          <a:xfrm>
            <a:off x="428893" y="251226"/>
            <a:ext cx="900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CRISPR</a:t>
            </a:r>
          </a:p>
          <a:p>
            <a:pPr algn="ctr"/>
            <a:r>
              <a:rPr lang="en-US" dirty="0" err="1"/>
              <a:t>Nickase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A963CB-6808-BA43-8AF0-5EB34E80D54A}"/>
              </a:ext>
            </a:extLst>
          </p:cNvPr>
          <p:cNvSpPr/>
          <p:nvPr/>
        </p:nvSpPr>
        <p:spPr>
          <a:xfrm>
            <a:off x="10567636" y="384028"/>
            <a:ext cx="192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Example sequence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06C93E-EC30-B34E-AE05-6754BBA7C57B}"/>
              </a:ext>
            </a:extLst>
          </p:cNvPr>
          <p:cNvCxnSpPr>
            <a:cxnSpLocks/>
          </p:cNvCxnSpPr>
          <p:nvPr/>
        </p:nvCxnSpPr>
        <p:spPr>
          <a:xfrm flipH="1">
            <a:off x="227344" y="1010323"/>
            <a:ext cx="15949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EE4591F-6807-1642-91A5-4C4CEF06EDEE}"/>
              </a:ext>
            </a:extLst>
          </p:cNvPr>
          <p:cNvSpPr/>
          <p:nvPr/>
        </p:nvSpPr>
        <p:spPr>
          <a:xfrm>
            <a:off x="4820434" y="229959"/>
            <a:ext cx="669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PAM </a:t>
            </a:r>
          </a:p>
          <a:p>
            <a:pPr algn="ctr"/>
            <a:r>
              <a:rPr lang="en-US" dirty="0"/>
              <a:t>side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D92238-ABF4-D64B-ACD3-AAAE1288BDDD}"/>
              </a:ext>
            </a:extLst>
          </p:cNvPr>
          <p:cNvSpPr txBox="1"/>
          <p:nvPr/>
        </p:nvSpPr>
        <p:spPr>
          <a:xfrm>
            <a:off x="4614736" y="202328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3’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3697B0-F096-BB41-A972-8F6D070447A6}"/>
              </a:ext>
            </a:extLst>
          </p:cNvPr>
          <p:cNvSpPr txBox="1"/>
          <p:nvPr/>
        </p:nvSpPr>
        <p:spPr>
          <a:xfrm>
            <a:off x="4269635" y="4903521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3’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FF6480-C267-AE4F-9932-4EBB387CDF31}"/>
              </a:ext>
            </a:extLst>
          </p:cNvPr>
          <p:cNvCxnSpPr>
            <a:cxnSpLocks/>
          </p:cNvCxnSpPr>
          <p:nvPr/>
        </p:nvCxnSpPr>
        <p:spPr>
          <a:xfrm>
            <a:off x="6626008" y="253681"/>
            <a:ext cx="0" cy="636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C2DACE0-5389-FD4F-BD79-10292C616BC6}"/>
              </a:ext>
            </a:extLst>
          </p:cNvPr>
          <p:cNvSpPr/>
          <p:nvPr/>
        </p:nvSpPr>
        <p:spPr>
          <a:xfrm>
            <a:off x="5678154" y="229959"/>
            <a:ext cx="869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Spacer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9225A9-BDAF-994B-972D-1FC956BE0AF2}"/>
              </a:ext>
            </a:extLst>
          </p:cNvPr>
          <p:cNvSpPr txBox="1"/>
          <p:nvPr/>
        </p:nvSpPr>
        <p:spPr>
          <a:xfrm>
            <a:off x="5714847" y="2023287"/>
            <a:ext cx="79576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20nt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B8617E-1958-AD44-884D-9343A722FB9B}"/>
              </a:ext>
            </a:extLst>
          </p:cNvPr>
          <p:cNvSpPr txBox="1"/>
          <p:nvPr/>
        </p:nvSpPr>
        <p:spPr>
          <a:xfrm>
            <a:off x="5739132" y="4903521"/>
            <a:ext cx="817796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20nt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D661178-7F79-0E41-8D06-09867363274E}"/>
              </a:ext>
            </a:extLst>
          </p:cNvPr>
          <p:cNvSpPr/>
          <p:nvPr/>
        </p:nvSpPr>
        <p:spPr>
          <a:xfrm>
            <a:off x="1699036" y="247685"/>
            <a:ext cx="872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Nicking</a:t>
            </a:r>
          </a:p>
          <a:p>
            <a:pPr algn="ctr"/>
            <a:r>
              <a:rPr lang="en-US" dirty="0"/>
              <a:t>strand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DF5226-378D-514C-A624-9C7AC1A03866}"/>
              </a:ext>
            </a:extLst>
          </p:cNvPr>
          <p:cNvSpPr txBox="1"/>
          <p:nvPr/>
        </p:nvSpPr>
        <p:spPr>
          <a:xfrm>
            <a:off x="1600681" y="2027326"/>
            <a:ext cx="1209788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Opposite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4B7EB6-0F85-1C47-B410-435B14991A49}"/>
              </a:ext>
            </a:extLst>
          </p:cNvPr>
          <p:cNvSpPr txBox="1"/>
          <p:nvPr/>
        </p:nvSpPr>
        <p:spPr>
          <a:xfrm>
            <a:off x="1298291" y="4907560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Original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4869E3-7056-0643-9FEB-C01E96FBCCA5}"/>
              </a:ext>
            </a:extLst>
          </p:cNvPr>
          <p:cNvGrpSpPr/>
          <p:nvPr/>
        </p:nvGrpSpPr>
        <p:grpSpPr>
          <a:xfrm>
            <a:off x="7495108" y="2551637"/>
            <a:ext cx="1293154" cy="751283"/>
            <a:chOff x="7172514" y="2200880"/>
            <a:chExt cx="1293154" cy="751283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54D1C1-32D9-2A41-8AC2-41C4BAC347E0}"/>
                </a:ext>
              </a:extLst>
            </p:cNvPr>
            <p:cNvCxnSpPr>
              <a:cxnSpLocks/>
            </p:cNvCxnSpPr>
            <p:nvPr/>
          </p:nvCxnSpPr>
          <p:spPr>
            <a:xfrm>
              <a:off x="8166945" y="2952163"/>
              <a:ext cx="2987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2A77E19-D1B7-AC49-9EFC-7C3FC8EA3F4D}"/>
                </a:ext>
              </a:extLst>
            </p:cNvPr>
            <p:cNvCxnSpPr>
              <a:cxnSpLocks/>
            </p:cNvCxnSpPr>
            <p:nvPr/>
          </p:nvCxnSpPr>
          <p:spPr>
            <a:xfrm>
              <a:off x="7828325" y="2207135"/>
              <a:ext cx="337829" cy="74502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AA9E46-593B-6346-85CA-4E581650B7A4}"/>
                </a:ext>
              </a:extLst>
            </p:cNvPr>
            <p:cNvCxnSpPr>
              <a:cxnSpLocks/>
            </p:cNvCxnSpPr>
            <p:nvPr/>
          </p:nvCxnSpPr>
          <p:spPr>
            <a:xfrm>
              <a:off x="7172514" y="2200880"/>
              <a:ext cx="66640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4AFDE1A-3412-A94B-A0AC-33C5ACB69418}"/>
              </a:ext>
            </a:extLst>
          </p:cNvPr>
          <p:cNvSpPr txBox="1"/>
          <p:nvPr/>
        </p:nvSpPr>
        <p:spPr>
          <a:xfrm>
            <a:off x="12798568" y="3070190"/>
            <a:ext cx="85168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NCC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0636152-52A4-A949-A02F-66F0EA1E981D}"/>
              </a:ext>
            </a:extLst>
          </p:cNvPr>
          <p:cNvCxnSpPr>
            <a:cxnSpLocks/>
          </p:cNvCxnSpPr>
          <p:nvPr/>
        </p:nvCxnSpPr>
        <p:spPr>
          <a:xfrm flipH="1">
            <a:off x="13514885" y="2532253"/>
            <a:ext cx="881970" cy="7863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E27648-B8F9-9540-8CF4-C78730125FE1}"/>
              </a:ext>
            </a:extLst>
          </p:cNvPr>
          <p:cNvCxnSpPr>
            <a:cxnSpLocks/>
          </p:cNvCxnSpPr>
          <p:nvPr/>
        </p:nvCxnSpPr>
        <p:spPr>
          <a:xfrm>
            <a:off x="8492454" y="2839238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855EF4-A256-BD42-9F97-FE60B4E79E81}"/>
              </a:ext>
            </a:extLst>
          </p:cNvPr>
          <p:cNvCxnSpPr>
            <a:cxnSpLocks/>
          </p:cNvCxnSpPr>
          <p:nvPr/>
        </p:nvCxnSpPr>
        <p:spPr>
          <a:xfrm>
            <a:off x="12937879" y="2832215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99F5E4-9696-1044-BB8D-0204B418C37A}"/>
              </a:ext>
            </a:extLst>
          </p:cNvPr>
          <p:cNvSpPr txBox="1"/>
          <p:nvPr/>
        </p:nvSpPr>
        <p:spPr>
          <a:xfrm>
            <a:off x="8569580" y="2536300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0DF56E-885B-6844-B18C-80A933720D91}"/>
              </a:ext>
            </a:extLst>
          </p:cNvPr>
          <p:cNvSpPr txBox="1"/>
          <p:nvPr/>
        </p:nvSpPr>
        <p:spPr>
          <a:xfrm>
            <a:off x="12847559" y="2536300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49A3B3-C054-DE42-A281-17C33B2B55B7}"/>
              </a:ext>
            </a:extLst>
          </p:cNvPr>
          <p:cNvGrpSpPr/>
          <p:nvPr/>
        </p:nvGrpSpPr>
        <p:grpSpPr>
          <a:xfrm>
            <a:off x="8898758" y="2970794"/>
            <a:ext cx="3865401" cy="179803"/>
            <a:chOff x="2537530" y="2602325"/>
            <a:chExt cx="3623813" cy="16856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FB6CF54-6E37-4347-9989-CA20A681207C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20DBFD4-2585-B440-B751-CB87D08E5659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1E22766-7EE8-CD43-9572-C34BE8AEC94D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C98180-3BF9-2E46-B50E-C1569B401490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4DDAC82-510D-DE49-98D6-D7EFB4AB5690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63E430-3B42-EE42-8BE3-621DFF567493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C0B057-E168-2647-8060-6790DA3F3F71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A888C23-EFB0-8E4E-AC22-81A247B0BCE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9C717D1-DEE7-B747-AD4F-8AB94C999274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8144B5E-BEBA-4B4E-967C-76F1A3D055CF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7C1623-4F77-A946-A88E-2B1C7028B3E5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8EECC4-FEB4-7743-92DA-AA08A02F485E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B8E099-5E17-F048-983A-066BC751EE7B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B4DC4EC-DBD7-AE48-84EA-9076A18252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92D9FE3-6277-E146-9CBF-54E49A25F09E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697E61-65DF-CF49-BEA9-E7774F8ABFC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1C60ED-DED2-324E-A8CF-F51F9D5932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50108E-082E-5E4B-95B2-FAFC3111A16A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F1DC264-4A49-0F43-8E8A-B18C4B36AD9B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395DCB-A2C4-B04E-8E05-695D3141F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7B96C218-BCED-6043-BBC7-8C933C0F392D}"/>
              </a:ext>
            </a:extLst>
          </p:cNvPr>
          <p:cNvSpPr txBox="1"/>
          <p:nvPr/>
        </p:nvSpPr>
        <p:spPr>
          <a:xfrm>
            <a:off x="10277834" y="2423238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Spacer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142CB5-39AB-584E-AC80-0A997366E5AD}"/>
              </a:ext>
            </a:extLst>
          </p:cNvPr>
          <p:cNvSpPr txBox="1"/>
          <p:nvPr/>
        </p:nvSpPr>
        <p:spPr>
          <a:xfrm>
            <a:off x="10060358" y="1785731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Protospacer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DAA18-8D25-7D47-943A-A4E8F7FF4FCA}"/>
              </a:ext>
            </a:extLst>
          </p:cNvPr>
          <p:cNvSpPr txBox="1"/>
          <p:nvPr/>
        </p:nvSpPr>
        <p:spPr>
          <a:xfrm>
            <a:off x="12955420" y="2633884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83181E-D058-6743-A31A-DC1386CAFC02}"/>
              </a:ext>
            </a:extLst>
          </p:cNvPr>
          <p:cNvSpPr txBox="1"/>
          <p:nvPr/>
        </p:nvSpPr>
        <p:spPr>
          <a:xfrm>
            <a:off x="14692131" y="2157566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C112F79-2AF4-59A9-9E51-DFAC2B55AEEB}"/>
              </a:ext>
            </a:extLst>
          </p:cNvPr>
          <p:cNvSpPr txBox="1"/>
          <p:nvPr/>
        </p:nvSpPr>
        <p:spPr>
          <a:xfrm>
            <a:off x="3016214" y="4902652"/>
            <a:ext cx="1364361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(3)NGG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F7DDB4D-1048-24B4-7D52-30D001BF2DD9}"/>
              </a:ext>
            </a:extLst>
          </p:cNvPr>
          <p:cNvSpPr txBox="1"/>
          <p:nvPr/>
        </p:nvSpPr>
        <p:spPr>
          <a:xfrm>
            <a:off x="8630232" y="5365503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ACGAACGUUUGAGAGCGAGA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37B0B52-CAD3-F70B-A7FD-310053F210EA}"/>
              </a:ext>
            </a:extLst>
          </p:cNvPr>
          <p:cNvSpPr txBox="1"/>
          <p:nvPr/>
        </p:nvSpPr>
        <p:spPr>
          <a:xfrm>
            <a:off x="8627173" y="4757654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ACGAACGTTTGAGAGCGAGA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95CD3F0-48F6-1823-3F9F-E057A655C0B9}"/>
              </a:ext>
            </a:extLst>
          </p:cNvPr>
          <p:cNvCxnSpPr>
            <a:cxnSpLocks/>
          </p:cNvCxnSpPr>
          <p:nvPr/>
        </p:nvCxnSpPr>
        <p:spPr>
          <a:xfrm>
            <a:off x="7401761" y="5009037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2EF17774-66D1-8D62-B73F-A96A55117427}"/>
              </a:ext>
            </a:extLst>
          </p:cNvPr>
          <p:cNvSpPr txBox="1"/>
          <p:nvPr/>
        </p:nvSpPr>
        <p:spPr>
          <a:xfrm>
            <a:off x="8627184" y="5847128"/>
            <a:ext cx="48869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TGCTTGCAAACTCTCGCTCT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A696850-BE14-DCD9-3BBC-F87E58FF0B46}"/>
              </a:ext>
            </a:extLst>
          </p:cNvPr>
          <p:cNvCxnSpPr>
            <a:cxnSpLocks/>
          </p:cNvCxnSpPr>
          <p:nvPr/>
        </p:nvCxnSpPr>
        <p:spPr>
          <a:xfrm>
            <a:off x="13421540" y="5009037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F6EE485-6CC8-348B-F525-6B9E6700498A}"/>
              </a:ext>
            </a:extLst>
          </p:cNvPr>
          <p:cNvCxnSpPr>
            <a:cxnSpLocks/>
          </p:cNvCxnSpPr>
          <p:nvPr/>
        </p:nvCxnSpPr>
        <p:spPr>
          <a:xfrm flipV="1">
            <a:off x="14287690" y="5303678"/>
            <a:ext cx="459342" cy="5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riangle 182">
            <a:extLst>
              <a:ext uri="{FF2B5EF4-FFF2-40B4-BE49-F238E27FC236}">
                <a16:creationId xmlns:a16="http://schemas.microsoft.com/office/drawing/2014/main" id="{0159283E-9C66-0AFD-067F-FA627175CF09}"/>
              </a:ext>
            </a:extLst>
          </p:cNvPr>
          <p:cNvSpPr/>
          <p:nvPr/>
        </p:nvSpPr>
        <p:spPr>
          <a:xfrm rot="10800000">
            <a:off x="12082070" y="4670590"/>
            <a:ext cx="198783" cy="1713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77DBEF5-3E24-CAD4-F1D0-CCEA7D9A47C4}"/>
              </a:ext>
            </a:extLst>
          </p:cNvPr>
          <p:cNvSpPr txBox="1"/>
          <p:nvPr/>
        </p:nvSpPr>
        <p:spPr>
          <a:xfrm>
            <a:off x="14489360" y="4703887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C8D984-88F7-C612-9700-3F4A28DBD5E2}"/>
              </a:ext>
            </a:extLst>
          </p:cNvPr>
          <p:cNvSpPr txBox="1"/>
          <p:nvPr/>
        </p:nvSpPr>
        <p:spPr>
          <a:xfrm>
            <a:off x="14489360" y="5289239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4391AD-D90A-B62B-23CD-1DA53D3916F5}"/>
              </a:ext>
            </a:extLst>
          </p:cNvPr>
          <p:cNvSpPr txBox="1"/>
          <p:nvPr/>
        </p:nvSpPr>
        <p:spPr>
          <a:xfrm>
            <a:off x="7342995" y="470388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4E525A2-89E0-DCEA-7110-5A42CF182757}"/>
              </a:ext>
            </a:extLst>
          </p:cNvPr>
          <p:cNvSpPr txBox="1"/>
          <p:nvPr/>
        </p:nvSpPr>
        <p:spPr>
          <a:xfrm>
            <a:off x="7342995" y="5289239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25BAD76-C39A-2558-3708-7AFC0D6512D7}"/>
              </a:ext>
            </a:extLst>
          </p:cNvPr>
          <p:cNvGrpSpPr/>
          <p:nvPr/>
        </p:nvGrpSpPr>
        <p:grpSpPr>
          <a:xfrm>
            <a:off x="7401761" y="5333575"/>
            <a:ext cx="1293154" cy="751283"/>
            <a:chOff x="7172514" y="2200880"/>
            <a:chExt cx="1293154" cy="751283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C6EB347-70F6-A6D3-EFD6-ECC845E4EAD9}"/>
                </a:ext>
              </a:extLst>
            </p:cNvPr>
            <p:cNvCxnSpPr>
              <a:cxnSpLocks/>
            </p:cNvCxnSpPr>
            <p:nvPr/>
          </p:nvCxnSpPr>
          <p:spPr>
            <a:xfrm>
              <a:off x="8166945" y="2952163"/>
              <a:ext cx="2987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8AF139A-1C9D-8124-E48F-BBBD07E53E16}"/>
                </a:ext>
              </a:extLst>
            </p:cNvPr>
            <p:cNvCxnSpPr>
              <a:cxnSpLocks/>
            </p:cNvCxnSpPr>
            <p:nvPr/>
          </p:nvCxnSpPr>
          <p:spPr>
            <a:xfrm>
              <a:off x="7828325" y="2207135"/>
              <a:ext cx="337829" cy="74502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EB8A5AC-8CA6-20AE-D776-40E7ACCEDD03}"/>
                </a:ext>
              </a:extLst>
            </p:cNvPr>
            <p:cNvCxnSpPr>
              <a:cxnSpLocks/>
            </p:cNvCxnSpPr>
            <p:nvPr/>
          </p:nvCxnSpPr>
          <p:spPr>
            <a:xfrm>
              <a:off x="7172514" y="2200880"/>
              <a:ext cx="66640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CDFB80FC-BB39-E55E-82F2-F0C2B7638E86}"/>
              </a:ext>
            </a:extLst>
          </p:cNvPr>
          <p:cNvSpPr txBox="1"/>
          <p:nvPr/>
        </p:nvSpPr>
        <p:spPr>
          <a:xfrm>
            <a:off x="12705221" y="5852128"/>
            <a:ext cx="85168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NCC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EA95E3A-8751-0031-2232-A068C5BE3F54}"/>
              </a:ext>
            </a:extLst>
          </p:cNvPr>
          <p:cNvCxnSpPr>
            <a:cxnSpLocks/>
          </p:cNvCxnSpPr>
          <p:nvPr/>
        </p:nvCxnSpPr>
        <p:spPr>
          <a:xfrm flipH="1">
            <a:off x="13421538" y="5314191"/>
            <a:ext cx="881970" cy="7863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520C73D-AFCD-1F87-7DE9-91576E57763E}"/>
              </a:ext>
            </a:extLst>
          </p:cNvPr>
          <p:cNvCxnSpPr>
            <a:cxnSpLocks/>
          </p:cNvCxnSpPr>
          <p:nvPr/>
        </p:nvCxnSpPr>
        <p:spPr>
          <a:xfrm>
            <a:off x="8399107" y="5621176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3E6BBC0-6AEE-A621-674A-5C8195FF58F8}"/>
              </a:ext>
            </a:extLst>
          </p:cNvPr>
          <p:cNvCxnSpPr>
            <a:cxnSpLocks/>
          </p:cNvCxnSpPr>
          <p:nvPr/>
        </p:nvCxnSpPr>
        <p:spPr>
          <a:xfrm>
            <a:off x="12844532" y="5614153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78F8742-63B7-5420-781D-9DBD9CA1DD8B}"/>
              </a:ext>
            </a:extLst>
          </p:cNvPr>
          <p:cNvSpPr txBox="1"/>
          <p:nvPr/>
        </p:nvSpPr>
        <p:spPr>
          <a:xfrm>
            <a:off x="8476233" y="531823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8ED2B2F-4C0A-CF5F-26FD-D8993CC05F0D}"/>
              </a:ext>
            </a:extLst>
          </p:cNvPr>
          <p:cNvSpPr txBox="1"/>
          <p:nvPr/>
        </p:nvSpPr>
        <p:spPr>
          <a:xfrm>
            <a:off x="12754212" y="531823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8AEF5BF-C592-6132-8B28-4297ABA4327A}"/>
              </a:ext>
            </a:extLst>
          </p:cNvPr>
          <p:cNvGrpSpPr/>
          <p:nvPr/>
        </p:nvGrpSpPr>
        <p:grpSpPr>
          <a:xfrm>
            <a:off x="8805411" y="5752732"/>
            <a:ext cx="3865401" cy="179803"/>
            <a:chOff x="2537530" y="2602325"/>
            <a:chExt cx="3623813" cy="168565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2F75C29-0F60-E06F-37A9-16BE9B0069AF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63EB310-4D17-4779-2957-C2076E17E665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66B091D-61F2-3D17-E1A4-7AE13B6F5CC8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6A7E6E6-96A2-0407-9DDB-032A521EED7A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723B2C-DCC5-05DC-A771-672D3DCBE75B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A12F321-4122-AE55-2D3D-70F5FEAFE56E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0D0CBBF-6A77-3CD2-9E6A-41DE0A23693E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F8E90F3-5A72-5E3E-FC25-7C775876BEFB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1786E75-2897-050A-0E60-550E7A0E3FBF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1C43F4B-BD22-954D-2FFE-D253011D70A6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B0AB64A-AF18-7C0F-7318-DB1A0364D808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4233659-80A2-29E7-487B-CE1EC264ECE6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92C32B4-836A-0560-408C-33D316DB75DA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DC1A1AB-3DB5-6405-ECF6-7241921CE316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C84C13B-70BA-F35D-8F6E-25DEBD6A5D5B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3E92058-1A96-26AD-F09D-DBC565601E96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E5BBA82-EB15-6F33-BD32-8C840D72FE6B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A99B3AF-BB74-D455-15C4-48DE0942BEE9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EBD5C36-6A8F-7239-902C-E98C86729BA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27689DC-E669-CB28-C615-0B57428BC3DF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C69BEA18-45DC-0465-07A1-09F9E665CF60}"/>
              </a:ext>
            </a:extLst>
          </p:cNvPr>
          <p:cNvSpPr txBox="1"/>
          <p:nvPr/>
        </p:nvSpPr>
        <p:spPr>
          <a:xfrm>
            <a:off x="10184487" y="5205176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Spacer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B936189-8BAD-4CF6-2192-EA7453BDCA1C}"/>
              </a:ext>
            </a:extLst>
          </p:cNvPr>
          <p:cNvSpPr txBox="1"/>
          <p:nvPr/>
        </p:nvSpPr>
        <p:spPr>
          <a:xfrm>
            <a:off x="9967011" y="4567669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Protospacer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10EA26A-B350-C98F-948A-6A0752156242}"/>
              </a:ext>
            </a:extLst>
          </p:cNvPr>
          <p:cNvSpPr txBox="1"/>
          <p:nvPr/>
        </p:nvSpPr>
        <p:spPr>
          <a:xfrm>
            <a:off x="12862073" y="5415822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E69925C-3CCB-CD95-DF17-5121284DF6B4}"/>
              </a:ext>
            </a:extLst>
          </p:cNvPr>
          <p:cNvSpPr txBox="1"/>
          <p:nvPr/>
        </p:nvSpPr>
        <p:spPr>
          <a:xfrm>
            <a:off x="14598784" y="4939504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A6464A3-6DF7-13A2-F24E-E0FE23DBD58A}"/>
              </a:ext>
            </a:extLst>
          </p:cNvPr>
          <p:cNvSpPr txBox="1"/>
          <p:nvPr/>
        </p:nvSpPr>
        <p:spPr>
          <a:xfrm>
            <a:off x="11313136" y="4351083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Cut site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E30DDBEF-3C3F-034B-3CAC-8D3FB89E7EBA}"/>
              </a:ext>
            </a:extLst>
          </p:cNvPr>
          <p:cNvCxnSpPr>
            <a:cxnSpLocks/>
          </p:cNvCxnSpPr>
          <p:nvPr/>
        </p:nvCxnSpPr>
        <p:spPr>
          <a:xfrm>
            <a:off x="5576078" y="253681"/>
            <a:ext cx="0" cy="636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64858E0-AA9F-1858-7CB9-AE30DF031551}"/>
              </a:ext>
            </a:extLst>
          </p:cNvPr>
          <p:cNvCxnSpPr>
            <a:cxnSpLocks/>
          </p:cNvCxnSpPr>
          <p:nvPr/>
        </p:nvCxnSpPr>
        <p:spPr>
          <a:xfrm>
            <a:off x="4601098" y="253681"/>
            <a:ext cx="0" cy="636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4E7B975-5D40-CE96-07F9-304350983EE9}"/>
              </a:ext>
            </a:extLst>
          </p:cNvPr>
          <p:cNvCxnSpPr>
            <a:cxnSpLocks/>
          </p:cNvCxnSpPr>
          <p:nvPr/>
        </p:nvCxnSpPr>
        <p:spPr>
          <a:xfrm>
            <a:off x="2810469" y="253681"/>
            <a:ext cx="0" cy="636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258AFFB7-BC5F-773E-D46B-8C9F67E8F589}"/>
              </a:ext>
            </a:extLst>
          </p:cNvPr>
          <p:cNvCxnSpPr>
            <a:cxnSpLocks/>
          </p:cNvCxnSpPr>
          <p:nvPr/>
        </p:nvCxnSpPr>
        <p:spPr>
          <a:xfrm>
            <a:off x="1600681" y="253681"/>
            <a:ext cx="0" cy="636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5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79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111</cp:revision>
  <cp:lastPrinted>2020-07-10T20:40:32Z</cp:lastPrinted>
  <dcterms:created xsi:type="dcterms:W3CDTF">2020-05-07T13:53:30Z</dcterms:created>
  <dcterms:modified xsi:type="dcterms:W3CDTF">2022-07-05T23:21:28Z</dcterms:modified>
</cp:coreProperties>
</file>