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7" r:id="rId2"/>
  </p:sldIdLst>
  <p:sldSz cx="164592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94583"/>
  </p:normalViewPr>
  <p:slideViewPr>
    <p:cSldViewPr snapToGrid="0" snapToObjects="1">
      <p:cViewPr varScale="1">
        <p:scale>
          <a:sx n="81" d="100"/>
          <a:sy n="81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48B4-9975-524C-BE6E-E74FD2A3F22C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70446-59DF-E547-AD83-C08F6D85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70446-59DF-E547-AD83-C08F6D85C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571308"/>
            <a:ext cx="12344400" cy="3342640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042853"/>
            <a:ext cx="12344400" cy="2318067"/>
          </a:xfrm>
        </p:spPr>
        <p:txBody>
          <a:bodyPr/>
          <a:lstStyle>
            <a:lvl1pPr marL="0" indent="0" algn="ctr">
              <a:buNone/>
              <a:defRPr sz="3240"/>
            </a:lvl1pPr>
            <a:lvl2pPr marL="617220" indent="0" algn="ctr">
              <a:buNone/>
              <a:defRPr sz="2700"/>
            </a:lvl2pPr>
            <a:lvl3pPr marL="1234440" indent="0" algn="ctr">
              <a:buNone/>
              <a:defRPr sz="2430"/>
            </a:lvl3pPr>
            <a:lvl4pPr marL="1851660" indent="0" algn="ctr">
              <a:buNone/>
              <a:defRPr sz="2160"/>
            </a:lvl4pPr>
            <a:lvl5pPr marL="2468880" indent="0" algn="ctr">
              <a:buNone/>
              <a:defRPr sz="2160"/>
            </a:lvl5pPr>
            <a:lvl6pPr marL="3086100" indent="0" algn="ctr">
              <a:buNone/>
              <a:defRPr sz="2160"/>
            </a:lvl6pPr>
            <a:lvl7pPr marL="3703320" indent="0" algn="ctr">
              <a:buNone/>
              <a:defRPr sz="2160"/>
            </a:lvl7pPr>
            <a:lvl8pPr marL="4320540" indent="0" algn="ctr">
              <a:buNone/>
              <a:defRPr sz="2160"/>
            </a:lvl8pPr>
            <a:lvl9pPr marL="493776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511175"/>
            <a:ext cx="354901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511175"/>
            <a:ext cx="1044130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6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4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393634"/>
            <a:ext cx="14196060" cy="3993832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6425249"/>
            <a:ext cx="14196060" cy="2100262"/>
          </a:xfrm>
        </p:spPr>
        <p:txBody>
          <a:bodyPr/>
          <a:lstStyle>
            <a:lvl1pPr marL="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555875"/>
            <a:ext cx="69951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555875"/>
            <a:ext cx="69951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11176"/>
            <a:ext cx="141960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353628"/>
            <a:ext cx="6963012" cy="1153477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507105"/>
            <a:ext cx="696301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353628"/>
            <a:ext cx="6997304" cy="1153477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507105"/>
            <a:ext cx="6997304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0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40080"/>
            <a:ext cx="5308520" cy="224028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382396"/>
            <a:ext cx="8332470" cy="6823075"/>
          </a:xfrm>
        </p:spPr>
        <p:txBody>
          <a:bodyPr/>
          <a:lstStyle>
            <a:lvl1pPr>
              <a:defRPr sz="4320"/>
            </a:lvl1pPr>
            <a:lvl2pPr>
              <a:defRPr sz="3780"/>
            </a:lvl2pPr>
            <a:lvl3pPr>
              <a:defRPr sz="324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880360"/>
            <a:ext cx="5308520" cy="5336223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40080"/>
            <a:ext cx="5308520" cy="224028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382396"/>
            <a:ext cx="8332470" cy="6823075"/>
          </a:xfrm>
        </p:spPr>
        <p:txBody>
          <a:bodyPr anchor="t"/>
          <a:lstStyle>
            <a:lvl1pPr marL="0" indent="0">
              <a:buNone/>
              <a:defRPr sz="4320"/>
            </a:lvl1pPr>
            <a:lvl2pPr marL="617220" indent="0">
              <a:buNone/>
              <a:defRPr sz="3780"/>
            </a:lvl2pPr>
            <a:lvl3pPr marL="1234440" indent="0">
              <a:buNone/>
              <a:defRPr sz="324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880360"/>
            <a:ext cx="5308520" cy="5336223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11176"/>
            <a:ext cx="141960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555875"/>
            <a:ext cx="141960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8898891"/>
            <a:ext cx="3703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8898891"/>
            <a:ext cx="55549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8898891"/>
            <a:ext cx="3703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234440" rtl="0" eaLnBrk="1" latinLnBrk="0" hangingPunct="1">
        <a:lnSpc>
          <a:spcPct val="90000"/>
        </a:lnSpc>
        <a:spcBef>
          <a:spcPct val="0"/>
        </a:spcBef>
        <a:buNone/>
        <a:defRPr sz="5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123444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15BE1F4D-4416-7D4D-AC90-2D4402F63CED}"/>
              </a:ext>
            </a:extLst>
          </p:cNvPr>
          <p:cNvSpPr txBox="1"/>
          <p:nvPr/>
        </p:nvSpPr>
        <p:spPr>
          <a:xfrm>
            <a:off x="8723579" y="2501513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ACGAACGUUUGAGAGCGAGA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CF4877B-8FD4-A74D-9F7B-23801011E8EC}"/>
              </a:ext>
            </a:extLst>
          </p:cNvPr>
          <p:cNvSpPr txBox="1"/>
          <p:nvPr/>
        </p:nvSpPr>
        <p:spPr>
          <a:xfrm>
            <a:off x="12809415" y="1591754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8720520" y="1893664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ACGAACGTTTGAGAGCGAGA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7495108" y="2145047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8720530" y="2983138"/>
            <a:ext cx="48869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TGCTTGCAAACTCTCGCTCT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>
            <a:cxnSpLocks/>
          </p:cNvCxnSpPr>
          <p:nvPr/>
        </p:nvCxnSpPr>
        <p:spPr>
          <a:xfrm>
            <a:off x="13514886" y="2145047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>
            <a:cxnSpLocks/>
          </p:cNvCxnSpPr>
          <p:nvPr/>
        </p:nvCxnSpPr>
        <p:spPr>
          <a:xfrm flipV="1">
            <a:off x="14381037" y="2439688"/>
            <a:ext cx="459342" cy="5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7E4213-644B-CC45-9A9D-788054DD49C3}"/>
              </a:ext>
            </a:extLst>
          </p:cNvPr>
          <p:cNvCxnSpPr>
            <a:cxnSpLocks/>
          </p:cNvCxnSpPr>
          <p:nvPr/>
        </p:nvCxnSpPr>
        <p:spPr>
          <a:xfrm flipV="1">
            <a:off x="12973490" y="1528040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DDB1EC-58EF-AB48-B21A-C2E4170462F8}"/>
              </a:ext>
            </a:extLst>
          </p:cNvPr>
          <p:cNvSpPr txBox="1"/>
          <p:nvPr/>
        </p:nvSpPr>
        <p:spPr>
          <a:xfrm>
            <a:off x="12165089" y="1194986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PAM site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338702" y="194123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SpCas9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78BE1D-0F56-4A49-937E-7527EF75579F}"/>
              </a:ext>
            </a:extLst>
          </p:cNvPr>
          <p:cNvSpPr txBox="1"/>
          <p:nvPr/>
        </p:nvSpPr>
        <p:spPr>
          <a:xfrm>
            <a:off x="-65532" y="4830268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AsCas12a</a:t>
            </a:r>
          </a:p>
        </p:txBody>
      </p:sp>
      <p:sp>
        <p:nvSpPr>
          <p:cNvPr id="162" name="Triangle 161">
            <a:extLst>
              <a:ext uri="{FF2B5EF4-FFF2-40B4-BE49-F238E27FC236}">
                <a16:creationId xmlns:a16="http://schemas.microsoft.com/office/drawing/2014/main" id="{FD2A0072-F1C1-A44E-AC59-B9B53F2CC725}"/>
              </a:ext>
            </a:extLst>
          </p:cNvPr>
          <p:cNvSpPr/>
          <p:nvPr/>
        </p:nvSpPr>
        <p:spPr>
          <a:xfrm rot="10800000">
            <a:off x="12175416" y="1806599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riangle 162">
            <a:extLst>
              <a:ext uri="{FF2B5EF4-FFF2-40B4-BE49-F238E27FC236}">
                <a16:creationId xmlns:a16="http://schemas.microsoft.com/office/drawing/2014/main" id="{9536088D-05E8-C244-9D7D-82FFB2CA9F6F}"/>
              </a:ext>
            </a:extLst>
          </p:cNvPr>
          <p:cNvSpPr/>
          <p:nvPr/>
        </p:nvSpPr>
        <p:spPr>
          <a:xfrm>
            <a:off x="12173368" y="3423178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riangle 165">
            <a:extLst>
              <a:ext uri="{FF2B5EF4-FFF2-40B4-BE49-F238E27FC236}">
                <a16:creationId xmlns:a16="http://schemas.microsoft.com/office/drawing/2014/main" id="{7F427FF2-0F8A-3842-BA25-988B779B83AF}"/>
              </a:ext>
            </a:extLst>
          </p:cNvPr>
          <p:cNvSpPr/>
          <p:nvPr/>
        </p:nvSpPr>
        <p:spPr>
          <a:xfrm rot="10800000">
            <a:off x="12748462" y="4703119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riangle 166">
            <a:extLst>
              <a:ext uri="{FF2B5EF4-FFF2-40B4-BE49-F238E27FC236}">
                <a16:creationId xmlns:a16="http://schemas.microsoft.com/office/drawing/2014/main" id="{C8386680-58F9-4B41-800D-B19DB6F0FA81}"/>
              </a:ext>
            </a:extLst>
          </p:cNvPr>
          <p:cNvSpPr/>
          <p:nvPr/>
        </p:nvSpPr>
        <p:spPr>
          <a:xfrm rot="7117639">
            <a:off x="13775127" y="6325172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CA2733-6D13-C641-9292-CCBE6F55FB65}"/>
              </a:ext>
            </a:extLst>
          </p:cNvPr>
          <p:cNvSpPr txBox="1"/>
          <p:nvPr/>
        </p:nvSpPr>
        <p:spPr>
          <a:xfrm>
            <a:off x="14582706" y="1839897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12C850-FBE1-7340-B821-0459C1FEE281}"/>
              </a:ext>
            </a:extLst>
          </p:cNvPr>
          <p:cNvSpPr txBox="1"/>
          <p:nvPr/>
        </p:nvSpPr>
        <p:spPr>
          <a:xfrm>
            <a:off x="14582706" y="2425249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00AF10-EA51-FC4C-A449-98C1161AC495}"/>
              </a:ext>
            </a:extLst>
          </p:cNvPr>
          <p:cNvSpPr txBox="1"/>
          <p:nvPr/>
        </p:nvSpPr>
        <p:spPr>
          <a:xfrm>
            <a:off x="7436342" y="183989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C44260-B345-4D4A-8A61-55D3B93A550A}"/>
              </a:ext>
            </a:extLst>
          </p:cNvPr>
          <p:cNvSpPr txBox="1"/>
          <p:nvPr/>
        </p:nvSpPr>
        <p:spPr>
          <a:xfrm>
            <a:off x="7436342" y="2425249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5E6AD8-D536-AC4B-BF25-A078D4C6581E}"/>
              </a:ext>
            </a:extLst>
          </p:cNvPr>
          <p:cNvCxnSpPr>
            <a:cxnSpLocks/>
          </p:cNvCxnSpPr>
          <p:nvPr/>
        </p:nvCxnSpPr>
        <p:spPr>
          <a:xfrm flipH="1">
            <a:off x="2724202" y="75118"/>
            <a:ext cx="6542" cy="9385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E0E3246-3FA0-0F4F-9687-633A66C4C928}"/>
              </a:ext>
            </a:extLst>
          </p:cNvPr>
          <p:cNvSpPr txBox="1"/>
          <p:nvPr/>
        </p:nvSpPr>
        <p:spPr>
          <a:xfrm>
            <a:off x="3017999" y="1941234"/>
            <a:ext cx="1364361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(3/3)NGG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05B8ABD-ACC2-B348-A3E7-FF1050DFEE02}"/>
              </a:ext>
            </a:extLst>
          </p:cNvPr>
          <p:cNvSpPr txBox="1"/>
          <p:nvPr/>
        </p:nvSpPr>
        <p:spPr>
          <a:xfrm>
            <a:off x="2814672" y="4821468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TTTV(18/23)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78ED7D4-AED1-0245-8528-58B7244ADD05}"/>
              </a:ext>
            </a:extLst>
          </p:cNvPr>
          <p:cNvCxnSpPr>
            <a:cxnSpLocks/>
          </p:cNvCxnSpPr>
          <p:nvPr/>
        </p:nvCxnSpPr>
        <p:spPr>
          <a:xfrm>
            <a:off x="4713926" y="59352"/>
            <a:ext cx="0" cy="9401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80FA2B1-F180-7E46-AE97-B9AB451BAAC9}"/>
              </a:ext>
            </a:extLst>
          </p:cNvPr>
          <p:cNvSpPr/>
          <p:nvPr/>
        </p:nvSpPr>
        <p:spPr>
          <a:xfrm>
            <a:off x="2984697" y="286404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Rebase Motif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19F89C7-437F-DA44-90F0-7CCB0C873627}"/>
              </a:ext>
            </a:extLst>
          </p:cNvPr>
          <p:cNvSpPr/>
          <p:nvPr/>
        </p:nvSpPr>
        <p:spPr>
          <a:xfrm>
            <a:off x="360376" y="286404"/>
            <a:ext cx="103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Nuclease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A963CB-6808-BA43-8AF0-5EB34E80D54A}"/>
              </a:ext>
            </a:extLst>
          </p:cNvPr>
          <p:cNvSpPr/>
          <p:nvPr/>
        </p:nvSpPr>
        <p:spPr>
          <a:xfrm>
            <a:off x="10567636" y="301976"/>
            <a:ext cx="192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Example sequence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06C93E-EC30-B34E-AE05-6754BBA7C57B}"/>
              </a:ext>
            </a:extLst>
          </p:cNvPr>
          <p:cNvCxnSpPr>
            <a:cxnSpLocks/>
          </p:cNvCxnSpPr>
          <p:nvPr/>
        </p:nvCxnSpPr>
        <p:spPr>
          <a:xfrm flipH="1">
            <a:off x="227344" y="928271"/>
            <a:ext cx="15949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EE4591F-6807-1642-91A5-4C4CEF06EDEE}"/>
              </a:ext>
            </a:extLst>
          </p:cNvPr>
          <p:cNvSpPr/>
          <p:nvPr/>
        </p:nvSpPr>
        <p:spPr>
          <a:xfrm>
            <a:off x="4820434" y="147907"/>
            <a:ext cx="669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PAM </a:t>
            </a:r>
          </a:p>
          <a:p>
            <a:pPr algn="ctr"/>
            <a:r>
              <a:rPr lang="en-US" dirty="0"/>
              <a:t>side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D92238-ABF4-D64B-ACD3-AAAE1288BDDD}"/>
              </a:ext>
            </a:extLst>
          </p:cNvPr>
          <p:cNvSpPr txBox="1"/>
          <p:nvPr/>
        </p:nvSpPr>
        <p:spPr>
          <a:xfrm>
            <a:off x="4614735" y="194123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3’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3697B0-F096-BB41-A972-8F6D070447A6}"/>
              </a:ext>
            </a:extLst>
          </p:cNvPr>
          <p:cNvSpPr txBox="1"/>
          <p:nvPr/>
        </p:nvSpPr>
        <p:spPr>
          <a:xfrm>
            <a:off x="4269635" y="4821468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5’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5C105-A11D-6742-AB9B-466E5B61B282}"/>
              </a:ext>
            </a:extLst>
          </p:cNvPr>
          <p:cNvCxnSpPr>
            <a:cxnSpLocks/>
          </p:cNvCxnSpPr>
          <p:nvPr/>
        </p:nvCxnSpPr>
        <p:spPr>
          <a:xfrm>
            <a:off x="5584748" y="59352"/>
            <a:ext cx="0" cy="9401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FF6480-C267-AE4F-9932-4EBB387CDF31}"/>
              </a:ext>
            </a:extLst>
          </p:cNvPr>
          <p:cNvCxnSpPr>
            <a:cxnSpLocks/>
          </p:cNvCxnSpPr>
          <p:nvPr/>
        </p:nvCxnSpPr>
        <p:spPr>
          <a:xfrm>
            <a:off x="6626008" y="111669"/>
            <a:ext cx="0" cy="934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C2DACE0-5389-FD4F-BD79-10292C616BC6}"/>
              </a:ext>
            </a:extLst>
          </p:cNvPr>
          <p:cNvSpPr/>
          <p:nvPr/>
        </p:nvSpPr>
        <p:spPr>
          <a:xfrm>
            <a:off x="5678154" y="147907"/>
            <a:ext cx="869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Spacer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9225A9-BDAF-994B-972D-1FC956BE0AF2}"/>
              </a:ext>
            </a:extLst>
          </p:cNvPr>
          <p:cNvSpPr txBox="1"/>
          <p:nvPr/>
        </p:nvSpPr>
        <p:spPr>
          <a:xfrm>
            <a:off x="5714847" y="1941234"/>
            <a:ext cx="79576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20nt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B8617E-1958-AD44-884D-9343A722FB9B}"/>
              </a:ext>
            </a:extLst>
          </p:cNvPr>
          <p:cNvSpPr txBox="1"/>
          <p:nvPr/>
        </p:nvSpPr>
        <p:spPr>
          <a:xfrm>
            <a:off x="5739132" y="4821468"/>
            <a:ext cx="817796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23nt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4BD2588-4264-2D4A-826B-92E0824AD095}"/>
              </a:ext>
            </a:extLst>
          </p:cNvPr>
          <p:cNvCxnSpPr>
            <a:cxnSpLocks/>
          </p:cNvCxnSpPr>
          <p:nvPr/>
        </p:nvCxnSpPr>
        <p:spPr>
          <a:xfrm>
            <a:off x="1684954" y="85626"/>
            <a:ext cx="0" cy="9375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D661178-7F79-0E41-8D06-09867363274E}"/>
              </a:ext>
            </a:extLst>
          </p:cNvPr>
          <p:cNvSpPr/>
          <p:nvPr/>
        </p:nvSpPr>
        <p:spPr>
          <a:xfrm>
            <a:off x="1752863" y="286404"/>
            <a:ext cx="76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DF5226-378D-514C-A624-9C7AC1A03866}"/>
              </a:ext>
            </a:extLst>
          </p:cNvPr>
          <p:cNvSpPr txBox="1"/>
          <p:nvPr/>
        </p:nvSpPr>
        <p:spPr>
          <a:xfrm>
            <a:off x="1643390" y="1945273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DNA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4B7EB6-0F85-1C47-B410-435B14991A49}"/>
              </a:ext>
            </a:extLst>
          </p:cNvPr>
          <p:cNvSpPr txBox="1"/>
          <p:nvPr/>
        </p:nvSpPr>
        <p:spPr>
          <a:xfrm>
            <a:off x="1298291" y="4825507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DNA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4869E3-7056-0643-9FEB-C01E96FBCCA5}"/>
              </a:ext>
            </a:extLst>
          </p:cNvPr>
          <p:cNvGrpSpPr/>
          <p:nvPr/>
        </p:nvGrpSpPr>
        <p:grpSpPr>
          <a:xfrm>
            <a:off x="7495108" y="2469584"/>
            <a:ext cx="1293154" cy="751283"/>
            <a:chOff x="7172514" y="2200880"/>
            <a:chExt cx="1293154" cy="751283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54D1C1-32D9-2A41-8AC2-41C4BAC347E0}"/>
                </a:ext>
              </a:extLst>
            </p:cNvPr>
            <p:cNvCxnSpPr>
              <a:cxnSpLocks/>
            </p:cNvCxnSpPr>
            <p:nvPr/>
          </p:nvCxnSpPr>
          <p:spPr>
            <a:xfrm>
              <a:off x="8166945" y="2952163"/>
              <a:ext cx="2987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2A77E19-D1B7-AC49-9EFC-7C3FC8EA3F4D}"/>
                </a:ext>
              </a:extLst>
            </p:cNvPr>
            <p:cNvCxnSpPr>
              <a:cxnSpLocks/>
            </p:cNvCxnSpPr>
            <p:nvPr/>
          </p:nvCxnSpPr>
          <p:spPr>
            <a:xfrm>
              <a:off x="7828325" y="2207135"/>
              <a:ext cx="337829" cy="74502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AA9E46-593B-6346-85CA-4E581650B7A4}"/>
                </a:ext>
              </a:extLst>
            </p:cNvPr>
            <p:cNvCxnSpPr>
              <a:cxnSpLocks/>
            </p:cNvCxnSpPr>
            <p:nvPr/>
          </p:nvCxnSpPr>
          <p:spPr>
            <a:xfrm>
              <a:off x="7172514" y="2200880"/>
              <a:ext cx="66640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4AFDE1A-3412-A94B-A0AC-33C5ACB69418}"/>
              </a:ext>
            </a:extLst>
          </p:cNvPr>
          <p:cNvSpPr txBox="1"/>
          <p:nvPr/>
        </p:nvSpPr>
        <p:spPr>
          <a:xfrm>
            <a:off x="12798568" y="2988138"/>
            <a:ext cx="85168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NCC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0636152-52A4-A949-A02F-66F0EA1E981D}"/>
              </a:ext>
            </a:extLst>
          </p:cNvPr>
          <p:cNvCxnSpPr>
            <a:cxnSpLocks/>
          </p:cNvCxnSpPr>
          <p:nvPr/>
        </p:nvCxnSpPr>
        <p:spPr>
          <a:xfrm flipH="1">
            <a:off x="13514885" y="2450200"/>
            <a:ext cx="881970" cy="7863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6E27648-B8F9-9540-8CF4-C78730125FE1}"/>
              </a:ext>
            </a:extLst>
          </p:cNvPr>
          <p:cNvCxnSpPr>
            <a:cxnSpLocks/>
          </p:cNvCxnSpPr>
          <p:nvPr/>
        </p:nvCxnSpPr>
        <p:spPr>
          <a:xfrm>
            <a:off x="8492453" y="2757185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855EF4-A256-BD42-9F97-FE60B4E79E81}"/>
              </a:ext>
            </a:extLst>
          </p:cNvPr>
          <p:cNvCxnSpPr>
            <a:cxnSpLocks/>
          </p:cNvCxnSpPr>
          <p:nvPr/>
        </p:nvCxnSpPr>
        <p:spPr>
          <a:xfrm>
            <a:off x="12937878" y="2750162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99F5E4-9696-1044-BB8D-0204B418C37A}"/>
              </a:ext>
            </a:extLst>
          </p:cNvPr>
          <p:cNvSpPr txBox="1"/>
          <p:nvPr/>
        </p:nvSpPr>
        <p:spPr>
          <a:xfrm>
            <a:off x="8569580" y="245424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0DF56E-885B-6844-B18C-80A933720D91}"/>
              </a:ext>
            </a:extLst>
          </p:cNvPr>
          <p:cNvSpPr txBox="1"/>
          <p:nvPr/>
        </p:nvSpPr>
        <p:spPr>
          <a:xfrm>
            <a:off x="12847559" y="245424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49A3B3-C054-DE42-A281-17C33B2B55B7}"/>
              </a:ext>
            </a:extLst>
          </p:cNvPr>
          <p:cNvGrpSpPr/>
          <p:nvPr/>
        </p:nvGrpSpPr>
        <p:grpSpPr>
          <a:xfrm>
            <a:off x="8898757" y="2888741"/>
            <a:ext cx="3865401" cy="179803"/>
            <a:chOff x="2537530" y="2602325"/>
            <a:chExt cx="3623813" cy="16856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FB6CF54-6E37-4347-9989-CA20A681207C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20DBFD4-2585-B440-B751-CB87D08E5659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1E22766-7EE8-CD43-9572-C34BE8AEC94D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C98180-3BF9-2E46-B50E-C1569B401490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4DDAC82-510D-DE49-98D6-D7EFB4AB5690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63E430-3B42-EE42-8BE3-621DFF567493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C0B057-E168-2647-8060-6790DA3F3F71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A888C23-EFB0-8E4E-AC22-81A247B0BCE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9C717D1-DEE7-B747-AD4F-8AB94C999274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8144B5E-BEBA-4B4E-967C-76F1A3D055CF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7C1623-4F77-A946-A88E-2B1C7028B3E5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8EECC4-FEB4-7743-92DA-AA08A02F485E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B8E099-5E17-F048-983A-066BC751EE7B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B4DC4EC-DBD7-AE48-84EA-9076A18252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92D9FE3-6277-E146-9CBF-54E49A25F09E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697E61-65DF-CF49-BEA9-E7774F8ABFC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1C60ED-DED2-324E-A8CF-F51F9D5932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F50108E-082E-5E4B-95B2-FAFC3111A16A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F1DC264-4A49-0F43-8E8A-B18C4B36AD9B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395DCB-A2C4-B04E-8E05-695D3141F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7B96C218-BCED-6043-BBC7-8C933C0F392D}"/>
              </a:ext>
            </a:extLst>
          </p:cNvPr>
          <p:cNvSpPr txBox="1"/>
          <p:nvPr/>
        </p:nvSpPr>
        <p:spPr>
          <a:xfrm>
            <a:off x="10277833" y="2341185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Spacer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142CB5-39AB-584E-AC80-0A997366E5AD}"/>
              </a:ext>
            </a:extLst>
          </p:cNvPr>
          <p:cNvSpPr txBox="1"/>
          <p:nvPr/>
        </p:nvSpPr>
        <p:spPr>
          <a:xfrm>
            <a:off x="10060357" y="1703678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Protospacer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DAA18-8D25-7D47-943A-A4E8F7FF4FCA}"/>
              </a:ext>
            </a:extLst>
          </p:cNvPr>
          <p:cNvSpPr txBox="1"/>
          <p:nvPr/>
        </p:nvSpPr>
        <p:spPr>
          <a:xfrm>
            <a:off x="12955419" y="2551831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83181E-D058-6743-A31A-DC1386CAFC02}"/>
              </a:ext>
            </a:extLst>
          </p:cNvPr>
          <p:cNvSpPr txBox="1"/>
          <p:nvPr/>
        </p:nvSpPr>
        <p:spPr>
          <a:xfrm>
            <a:off x="14692130" y="207551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3314906-AD11-1C4C-84CD-2EFE753E17BF}"/>
              </a:ext>
            </a:extLst>
          </p:cNvPr>
          <p:cNvSpPr txBox="1"/>
          <p:nvPr/>
        </p:nvSpPr>
        <p:spPr>
          <a:xfrm>
            <a:off x="11406482" y="1487092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2C5EFD4-B010-B24E-9DB0-89FFD469B1B3}"/>
              </a:ext>
            </a:extLst>
          </p:cNvPr>
          <p:cNvCxnSpPr>
            <a:cxnSpLocks/>
          </p:cNvCxnSpPr>
          <p:nvPr/>
        </p:nvCxnSpPr>
        <p:spPr>
          <a:xfrm>
            <a:off x="7004935" y="5041936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0F4633F-1827-E247-AF26-FC1D7F201843}"/>
              </a:ext>
            </a:extLst>
          </p:cNvPr>
          <p:cNvCxnSpPr>
            <a:cxnSpLocks/>
          </p:cNvCxnSpPr>
          <p:nvPr/>
        </p:nvCxnSpPr>
        <p:spPr>
          <a:xfrm>
            <a:off x="13919234" y="5041936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40B60D6-3525-004A-BC10-75126C6839CD}"/>
              </a:ext>
            </a:extLst>
          </p:cNvPr>
          <p:cNvCxnSpPr>
            <a:cxnSpLocks/>
          </p:cNvCxnSpPr>
          <p:nvPr/>
        </p:nvCxnSpPr>
        <p:spPr>
          <a:xfrm flipV="1">
            <a:off x="14785385" y="5336577"/>
            <a:ext cx="459342" cy="5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6CDBD940-33EE-E949-9B45-3DD4BCDA5309}"/>
              </a:ext>
            </a:extLst>
          </p:cNvPr>
          <p:cNvSpPr txBox="1"/>
          <p:nvPr/>
        </p:nvSpPr>
        <p:spPr>
          <a:xfrm>
            <a:off x="14987054" y="4736786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81329CC-6483-9E4F-8281-32E9BBE6A062}"/>
              </a:ext>
            </a:extLst>
          </p:cNvPr>
          <p:cNvSpPr txBox="1"/>
          <p:nvPr/>
        </p:nvSpPr>
        <p:spPr>
          <a:xfrm>
            <a:off x="14987054" y="5322138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493C398-D30C-3142-AFF4-A85209B3DC51}"/>
              </a:ext>
            </a:extLst>
          </p:cNvPr>
          <p:cNvSpPr txBox="1"/>
          <p:nvPr/>
        </p:nvSpPr>
        <p:spPr>
          <a:xfrm>
            <a:off x="6899671" y="4736786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5’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7ED38C9-6942-AA47-817E-7C79E6332C89}"/>
              </a:ext>
            </a:extLst>
          </p:cNvPr>
          <p:cNvSpPr txBox="1"/>
          <p:nvPr/>
        </p:nvSpPr>
        <p:spPr>
          <a:xfrm>
            <a:off x="6865959" y="5322138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3’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6091B05-80ED-3046-A7D7-09881DD991B4}"/>
              </a:ext>
            </a:extLst>
          </p:cNvPr>
          <p:cNvGrpSpPr/>
          <p:nvPr/>
        </p:nvGrpSpPr>
        <p:grpSpPr>
          <a:xfrm>
            <a:off x="7004935" y="5366473"/>
            <a:ext cx="1293154" cy="751283"/>
            <a:chOff x="7172514" y="2200880"/>
            <a:chExt cx="1293154" cy="751283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8DC0747-8AE8-3B40-B556-7C44CC8BB06C}"/>
                </a:ext>
              </a:extLst>
            </p:cNvPr>
            <p:cNvCxnSpPr>
              <a:cxnSpLocks/>
            </p:cNvCxnSpPr>
            <p:nvPr/>
          </p:nvCxnSpPr>
          <p:spPr>
            <a:xfrm>
              <a:off x="8166945" y="2952163"/>
              <a:ext cx="2987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7F63BA5-05BF-724E-AE91-70090AC5CDFA}"/>
                </a:ext>
              </a:extLst>
            </p:cNvPr>
            <p:cNvCxnSpPr>
              <a:cxnSpLocks/>
            </p:cNvCxnSpPr>
            <p:nvPr/>
          </p:nvCxnSpPr>
          <p:spPr>
            <a:xfrm>
              <a:off x="7828325" y="2207135"/>
              <a:ext cx="337829" cy="74502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35D667C-4A39-9941-9B43-A91C75901524}"/>
                </a:ext>
              </a:extLst>
            </p:cNvPr>
            <p:cNvCxnSpPr>
              <a:cxnSpLocks/>
            </p:cNvCxnSpPr>
            <p:nvPr/>
          </p:nvCxnSpPr>
          <p:spPr>
            <a:xfrm>
              <a:off x="7172514" y="2200880"/>
              <a:ext cx="66640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5DF6C18-DAC4-494F-ABE5-8024C62FE2C7}"/>
              </a:ext>
            </a:extLst>
          </p:cNvPr>
          <p:cNvCxnSpPr>
            <a:cxnSpLocks/>
          </p:cNvCxnSpPr>
          <p:nvPr/>
        </p:nvCxnSpPr>
        <p:spPr>
          <a:xfrm flipH="1">
            <a:off x="13919233" y="5347089"/>
            <a:ext cx="881970" cy="7863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AEC384-5B3E-BC41-9BD2-4CC71FF8883D}"/>
              </a:ext>
            </a:extLst>
          </p:cNvPr>
          <p:cNvSpPr txBox="1"/>
          <p:nvPr/>
        </p:nvSpPr>
        <p:spPr>
          <a:xfrm>
            <a:off x="15096478" y="4972402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142B822-C5F2-654B-B35E-8DAF23066CB3}"/>
              </a:ext>
            </a:extLst>
          </p:cNvPr>
          <p:cNvSpPr txBox="1"/>
          <p:nvPr/>
        </p:nvSpPr>
        <p:spPr>
          <a:xfrm>
            <a:off x="8277983" y="4812105"/>
            <a:ext cx="57505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TTTV</a:t>
            </a:r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GGCTTGCAAACTCTCGCTCTACA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16FD42B-A37E-1F47-B9CE-901E15EFA52D}"/>
              </a:ext>
            </a:extLst>
          </p:cNvPr>
          <p:cNvSpPr txBox="1"/>
          <p:nvPr/>
        </p:nvSpPr>
        <p:spPr>
          <a:xfrm>
            <a:off x="8277451" y="5866372"/>
            <a:ext cx="575055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AAABCCGAACGTTTGAGAGCGAGATGT</a:t>
            </a:r>
            <a:endParaRPr lang="en-US" sz="2667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ADE7B30-F130-9542-B138-704C1ECD0A1A}"/>
              </a:ext>
            </a:extLst>
          </p:cNvPr>
          <p:cNvSpPr txBox="1"/>
          <p:nvPr/>
        </p:nvSpPr>
        <p:spPr>
          <a:xfrm>
            <a:off x="9093228" y="5397293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GGCUUGCAAACUCUCGCUCUACA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87DFAAA3-F256-6A4E-AECC-9C1BC67891EC}"/>
              </a:ext>
            </a:extLst>
          </p:cNvPr>
          <p:cNvCxnSpPr>
            <a:cxnSpLocks/>
          </p:cNvCxnSpPr>
          <p:nvPr/>
        </p:nvCxnSpPr>
        <p:spPr>
          <a:xfrm>
            <a:off x="8878647" y="5650721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6BACCCF3-9DA0-BE4D-B057-D7DB4F724308}"/>
              </a:ext>
            </a:extLst>
          </p:cNvPr>
          <p:cNvSpPr txBox="1"/>
          <p:nvPr/>
        </p:nvSpPr>
        <p:spPr>
          <a:xfrm>
            <a:off x="8974062" y="5352361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3E9796A-FB2F-2B4A-9F68-9254866C9E2F}"/>
              </a:ext>
            </a:extLst>
          </p:cNvPr>
          <p:cNvCxnSpPr>
            <a:cxnSpLocks/>
          </p:cNvCxnSpPr>
          <p:nvPr/>
        </p:nvCxnSpPr>
        <p:spPr>
          <a:xfrm>
            <a:off x="13888892" y="5652852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86B00912-E7D0-314E-B3C7-F1AEE5D6FD4E}"/>
              </a:ext>
            </a:extLst>
          </p:cNvPr>
          <p:cNvSpPr txBox="1"/>
          <p:nvPr/>
        </p:nvSpPr>
        <p:spPr>
          <a:xfrm>
            <a:off x="13816861" y="5352361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C32BAFD0-D4DE-EA4E-A561-8CBEA2A14BA0}"/>
              </a:ext>
            </a:extLst>
          </p:cNvPr>
          <p:cNvSpPr txBox="1"/>
          <p:nvPr/>
        </p:nvSpPr>
        <p:spPr>
          <a:xfrm>
            <a:off x="8061862" y="5465821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315AE888-15B5-0E4D-850B-834872E6BF84}"/>
              </a:ext>
            </a:extLst>
          </p:cNvPr>
          <p:cNvCxnSpPr>
            <a:cxnSpLocks/>
          </p:cNvCxnSpPr>
          <p:nvPr/>
        </p:nvCxnSpPr>
        <p:spPr>
          <a:xfrm flipV="1">
            <a:off x="8475670" y="4495584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856022AC-6C6E-8A4B-873F-43B68B76691C}"/>
              </a:ext>
            </a:extLst>
          </p:cNvPr>
          <p:cNvSpPr txBox="1"/>
          <p:nvPr/>
        </p:nvSpPr>
        <p:spPr>
          <a:xfrm>
            <a:off x="7667269" y="4162530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PAM site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AA76DF3-A48D-644B-9733-FB188B0C76A0}"/>
              </a:ext>
            </a:extLst>
          </p:cNvPr>
          <p:cNvGrpSpPr/>
          <p:nvPr/>
        </p:nvGrpSpPr>
        <p:grpSpPr>
          <a:xfrm>
            <a:off x="9288318" y="5796361"/>
            <a:ext cx="4470582" cy="183339"/>
            <a:chOff x="2537530" y="2602325"/>
            <a:chExt cx="4191170" cy="171880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8C338DF-08E9-2E43-BC95-3AE35B694B93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D7A5773C-E7BD-EE44-AC70-DCEE6691B723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139E8857-743F-044F-9AD3-B9A20E5716BC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AC3B5DC-6C5E-7649-9BEC-5443A7D523B5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72BBE49-3D3F-6E4A-AA87-132DFF1EFB4B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F8EB7A0-4897-144B-B369-B1C8BEC52101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737B250-D158-1C4F-B54E-D5AF944A1E43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605C693-0F7F-114C-845B-51A1F708B3B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BEE5361-6182-324A-82FC-AE3F086B37E5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1F3BEA5A-F872-8B45-ACE4-EBD98F68ABCA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803B4CB5-AB9E-E842-9840-3B11AD57BCD6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DD918775-3F41-0743-98A2-D45899BB4C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F19A6AB-CE51-514D-A684-EE978FF4FD95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5A7DC6B-EA76-C24B-839B-CB243DB9E37F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27FA3D03-9A15-B344-8EAD-537E7474F5D3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91337F8-096A-1D43-B4B7-F2AAD36596E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68DE3F72-564A-6546-8095-BC1306257074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6AC2C14-5A2F-AD4C-B848-AFA66FFF6E1F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8A615A2-2302-5B4D-B34F-41FB74710CB7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8F5A4484-70CF-2248-938B-B07A9E83500B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5121D113-B355-734E-8825-9325ED34A6A8}"/>
                </a:ext>
              </a:extLst>
            </p:cNvPr>
            <p:cNvCxnSpPr>
              <a:cxnSpLocks/>
            </p:cNvCxnSpPr>
            <p:nvPr/>
          </p:nvCxnSpPr>
          <p:spPr>
            <a:xfrm>
              <a:off x="6728700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DC20173-4563-3848-AAC1-C334C05B6D8E}"/>
                </a:ext>
              </a:extLst>
            </p:cNvPr>
            <p:cNvCxnSpPr>
              <a:cxnSpLocks/>
            </p:cNvCxnSpPr>
            <p:nvPr/>
          </p:nvCxnSpPr>
          <p:spPr>
            <a:xfrm>
              <a:off x="6537973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5906E996-B9D5-894E-80C8-BE39765B521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246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id="{BB0603B8-13FF-B04C-9A6D-52A5BF793213}"/>
              </a:ext>
            </a:extLst>
          </p:cNvPr>
          <p:cNvSpPr txBox="1"/>
          <p:nvPr/>
        </p:nvSpPr>
        <p:spPr>
          <a:xfrm>
            <a:off x="-76866" y="8066937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 err="1"/>
              <a:t>CasRx</a:t>
            </a:r>
            <a:endParaRPr lang="en-US" sz="1921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B3C2D729-754E-5745-BD2F-DE25AF853473}"/>
              </a:ext>
            </a:extLst>
          </p:cNvPr>
          <p:cNvSpPr txBox="1"/>
          <p:nvPr/>
        </p:nvSpPr>
        <p:spPr>
          <a:xfrm>
            <a:off x="2803338" y="8058137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N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6C193E02-B1B0-5341-BCC2-849CE64D8AB4}"/>
              </a:ext>
            </a:extLst>
          </p:cNvPr>
          <p:cNvSpPr txBox="1"/>
          <p:nvPr/>
        </p:nvSpPr>
        <p:spPr>
          <a:xfrm>
            <a:off x="4258301" y="8058137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3’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D792AEB-CD23-CA43-AD6B-A5D7BC159500}"/>
              </a:ext>
            </a:extLst>
          </p:cNvPr>
          <p:cNvSpPr txBox="1"/>
          <p:nvPr/>
        </p:nvSpPr>
        <p:spPr>
          <a:xfrm>
            <a:off x="5727798" y="8058137"/>
            <a:ext cx="817796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23nt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D2CB933E-64F0-5C46-9F81-26235A8EC1F7}"/>
              </a:ext>
            </a:extLst>
          </p:cNvPr>
          <p:cNvSpPr txBox="1"/>
          <p:nvPr/>
        </p:nvSpPr>
        <p:spPr>
          <a:xfrm>
            <a:off x="1286957" y="8062176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RNA</a:t>
            </a: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7E68106-DDBD-D947-A955-8A41DF522903}"/>
              </a:ext>
            </a:extLst>
          </p:cNvPr>
          <p:cNvCxnSpPr>
            <a:cxnSpLocks/>
          </p:cNvCxnSpPr>
          <p:nvPr/>
        </p:nvCxnSpPr>
        <p:spPr>
          <a:xfrm>
            <a:off x="7158584" y="8129164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A7E715EC-7B99-FD48-B38E-1ACDC4312E90}"/>
              </a:ext>
            </a:extLst>
          </p:cNvPr>
          <p:cNvCxnSpPr>
            <a:cxnSpLocks/>
          </p:cNvCxnSpPr>
          <p:nvPr/>
        </p:nvCxnSpPr>
        <p:spPr>
          <a:xfrm>
            <a:off x="13523766" y="8163539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1AE7548B-7EB5-484A-A9CB-F85AC4EA1F87}"/>
              </a:ext>
            </a:extLst>
          </p:cNvPr>
          <p:cNvSpPr txBox="1"/>
          <p:nvPr/>
        </p:nvSpPr>
        <p:spPr>
          <a:xfrm>
            <a:off x="14628433" y="7860567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B5246DA5-919E-3D4A-9243-AF91447DDE8B}"/>
              </a:ext>
            </a:extLst>
          </p:cNvPr>
          <p:cNvSpPr txBox="1"/>
          <p:nvPr/>
        </p:nvSpPr>
        <p:spPr>
          <a:xfrm>
            <a:off x="7099818" y="7826192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48140F2-A236-4447-94B5-82A2789905F9}"/>
              </a:ext>
            </a:extLst>
          </p:cNvPr>
          <p:cNvSpPr txBox="1"/>
          <p:nvPr/>
        </p:nvSpPr>
        <p:spPr>
          <a:xfrm>
            <a:off x="14753163" y="795490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ssRNA</a:t>
            </a:r>
            <a:endParaRPr lang="en-US" sz="17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6DE9B9D-D3E2-6A46-A7D5-318088F45124}"/>
              </a:ext>
            </a:extLst>
          </p:cNvPr>
          <p:cNvSpPr txBox="1"/>
          <p:nvPr/>
        </p:nvSpPr>
        <p:spPr>
          <a:xfrm>
            <a:off x="8477925" y="7902412"/>
            <a:ext cx="525624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CCGGCUUGCAAACUCUCGCUCUA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3F57ABB-5040-0A40-93EF-492EE661B591}"/>
              </a:ext>
            </a:extLst>
          </p:cNvPr>
          <p:cNvSpPr txBox="1"/>
          <p:nvPr/>
        </p:nvSpPr>
        <p:spPr>
          <a:xfrm>
            <a:off x="8484704" y="8448938"/>
            <a:ext cx="495563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GGCCGAACGUUUGAGAGCGAGAU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72AE64D9-128E-C44E-A835-011E7868A841}"/>
              </a:ext>
            </a:extLst>
          </p:cNvPr>
          <p:cNvCxnSpPr>
            <a:cxnSpLocks/>
          </p:cNvCxnSpPr>
          <p:nvPr/>
        </p:nvCxnSpPr>
        <p:spPr>
          <a:xfrm>
            <a:off x="8179538" y="8699398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40B93F7C-DD30-E746-8B3C-012FFA7585E7}"/>
              </a:ext>
            </a:extLst>
          </p:cNvPr>
          <p:cNvSpPr txBox="1"/>
          <p:nvPr/>
        </p:nvSpPr>
        <p:spPr>
          <a:xfrm>
            <a:off x="8247521" y="839847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62943F8D-49F0-0E48-9C51-726319B19C58}"/>
              </a:ext>
            </a:extLst>
          </p:cNvPr>
          <p:cNvCxnSpPr>
            <a:cxnSpLocks/>
          </p:cNvCxnSpPr>
          <p:nvPr/>
        </p:nvCxnSpPr>
        <p:spPr>
          <a:xfrm>
            <a:off x="13325583" y="8696407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BC5D305E-6017-8E40-BA42-98A50694F3CD}"/>
              </a:ext>
            </a:extLst>
          </p:cNvPr>
          <p:cNvSpPr txBox="1"/>
          <p:nvPr/>
        </p:nvSpPr>
        <p:spPr>
          <a:xfrm>
            <a:off x="13253552" y="839847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7858232-9073-3F44-8364-2948E747D433}"/>
              </a:ext>
            </a:extLst>
          </p:cNvPr>
          <p:cNvSpPr txBox="1"/>
          <p:nvPr/>
        </p:nvSpPr>
        <p:spPr>
          <a:xfrm>
            <a:off x="7362753" y="8514498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580FB056-D515-934E-9242-1D0A961E75E4}"/>
              </a:ext>
            </a:extLst>
          </p:cNvPr>
          <p:cNvCxnSpPr>
            <a:cxnSpLocks/>
          </p:cNvCxnSpPr>
          <p:nvPr/>
        </p:nvCxnSpPr>
        <p:spPr>
          <a:xfrm flipV="1">
            <a:off x="13335205" y="7552924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2314C2DD-F23F-EB4D-9DC7-2D0F389811A4}"/>
              </a:ext>
            </a:extLst>
          </p:cNvPr>
          <p:cNvSpPr txBox="1"/>
          <p:nvPr/>
        </p:nvSpPr>
        <p:spPr>
          <a:xfrm>
            <a:off x="12519929" y="7219870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PFS site</a:t>
            </a:r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93792F88-6429-1C46-8B4D-E90EE656E933}"/>
              </a:ext>
            </a:extLst>
          </p:cNvPr>
          <p:cNvGrpSpPr/>
          <p:nvPr/>
        </p:nvGrpSpPr>
        <p:grpSpPr>
          <a:xfrm>
            <a:off x="8676060" y="8329926"/>
            <a:ext cx="4472195" cy="185269"/>
            <a:chOff x="2340845" y="2602325"/>
            <a:chExt cx="4192684" cy="173689"/>
          </a:xfrm>
        </p:grpSpPr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DBB3FD6-2813-944B-A978-3D6EC740AE92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0F80FAB5-911D-9E49-859D-B9F3B5194AD6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16E28B98-CE70-F442-A028-BB298A51D3BD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EF2DAB6-8634-394F-ACC2-92E3C458CF2D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3ABB3FCC-B954-5343-8BA2-4F39252ED698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C1A7B543-ECF7-8140-AB57-BC1712E2C032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4C42AF8-4CB3-9144-A342-C6457223E96F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84E184F-A1C1-2842-842D-9FD12120F7FF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AC3A641-AF0E-2B43-9CD9-DBE1ED2E69F4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BCF30F37-2F51-2F4D-B5DF-F05B7DB03FE0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C7A83066-D007-EF48-961B-94C90AEDFE2A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F984C6C-68F8-0E4D-B714-4E06B6409AE7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20A78BC0-C792-2848-A873-7DDEBF4F4CCE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A9F0CFEA-20DB-A94B-8D6C-A3651FBDF0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B4665113-55A0-9B43-8597-DADF9D6E34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BE1D36A5-0BE2-4142-B84D-2297A06EDC11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E7BE029-514D-E840-85B9-6B46109EDE23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5F19C3B-9881-8944-9ACE-F61E14D94657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B938A171-DB13-E249-A6E8-44DB41CCE570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B4B2452F-8070-8745-B840-AC7D57E24425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A31E0C4E-1EEA-CA4B-B6E2-DB4D0737EF13}"/>
                </a:ext>
              </a:extLst>
            </p:cNvPr>
            <p:cNvCxnSpPr>
              <a:cxnSpLocks/>
            </p:cNvCxnSpPr>
            <p:nvPr/>
          </p:nvCxnSpPr>
          <p:spPr>
            <a:xfrm>
              <a:off x="6347246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CD5DA1D-F030-FF45-B776-97065592BC55}"/>
                </a:ext>
              </a:extLst>
            </p:cNvPr>
            <p:cNvCxnSpPr>
              <a:cxnSpLocks/>
            </p:cNvCxnSpPr>
            <p:nvPr/>
          </p:nvCxnSpPr>
          <p:spPr>
            <a:xfrm>
              <a:off x="6533529" y="2607449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826B130-7CFE-8541-8636-B88730AE8E05}"/>
                </a:ext>
              </a:extLst>
            </p:cNvPr>
            <p:cNvCxnSpPr>
              <a:cxnSpLocks/>
            </p:cNvCxnSpPr>
            <p:nvPr/>
          </p:nvCxnSpPr>
          <p:spPr>
            <a:xfrm>
              <a:off x="2340845" y="260679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D3B4F8E6-9BDE-F648-82ED-F3792273EB1D}"/>
              </a:ext>
            </a:extLst>
          </p:cNvPr>
          <p:cNvSpPr txBox="1"/>
          <p:nvPr/>
        </p:nvSpPr>
        <p:spPr>
          <a:xfrm>
            <a:off x="10391462" y="8880611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Spacer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65410C1B-EBE6-AC4B-8541-2EB35427FC35}"/>
              </a:ext>
            </a:extLst>
          </p:cNvPr>
          <p:cNvSpPr txBox="1"/>
          <p:nvPr/>
        </p:nvSpPr>
        <p:spPr>
          <a:xfrm>
            <a:off x="10173986" y="7613393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Protospacer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C40BF58E-7250-EE4E-A607-09F511CC8660}"/>
              </a:ext>
            </a:extLst>
          </p:cNvPr>
          <p:cNvSpPr txBox="1"/>
          <p:nvPr/>
        </p:nvSpPr>
        <p:spPr>
          <a:xfrm>
            <a:off x="11987751" y="4366261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DDBB0982-FDD7-4246-8022-018090A91937}"/>
              </a:ext>
            </a:extLst>
          </p:cNvPr>
          <p:cNvSpPr txBox="1"/>
          <p:nvPr/>
        </p:nvSpPr>
        <p:spPr>
          <a:xfrm>
            <a:off x="13031699" y="6410854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38401CA-D037-EC40-ADA9-77129A186577}"/>
              </a:ext>
            </a:extLst>
          </p:cNvPr>
          <p:cNvSpPr txBox="1"/>
          <p:nvPr/>
        </p:nvSpPr>
        <p:spPr>
          <a:xfrm>
            <a:off x="8247187" y="4636648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52E8CF6-56A2-7542-91A9-A32D46221287}"/>
              </a:ext>
            </a:extLst>
          </p:cNvPr>
          <p:cNvSpPr txBox="1"/>
          <p:nvPr/>
        </p:nvSpPr>
        <p:spPr>
          <a:xfrm>
            <a:off x="13059539" y="776897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PFS</a:t>
            </a:r>
          </a:p>
        </p:txBody>
      </p:sp>
    </p:spTree>
    <p:extLst>
      <p:ext uri="{BB962C8B-B14F-4D97-AF65-F5344CB8AC3E}">
        <p14:creationId xmlns:p14="http://schemas.microsoft.com/office/powerpoint/2010/main" val="352975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101</Words>
  <Application>Microsoft Macintosh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99</cp:revision>
  <cp:lastPrinted>2020-07-10T20:40:32Z</cp:lastPrinted>
  <dcterms:created xsi:type="dcterms:W3CDTF">2020-05-07T13:53:30Z</dcterms:created>
  <dcterms:modified xsi:type="dcterms:W3CDTF">2022-07-05T23:19:29Z</dcterms:modified>
</cp:coreProperties>
</file>